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gif" ContentType="image/gif"/>
  <Default Extension="rels" ContentType="application/vnd.openxmlformats-package.relationships+xml"/>
  <Default Extension="wmf" ContentType="image/x-w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26"/>
  </p:notesMasterIdLst>
  <p:handoutMasterIdLst>
    <p:handoutMasterId r:id="rId27"/>
  </p:handoutMasterIdLst>
  <p:sldIdLst>
    <p:sldId id="294" r:id="rId2"/>
    <p:sldId id="279" r:id="rId3"/>
    <p:sldId id="272" r:id="rId4"/>
    <p:sldId id="276" r:id="rId5"/>
    <p:sldId id="273" r:id="rId6"/>
    <p:sldId id="278" r:id="rId7"/>
    <p:sldId id="277" r:id="rId8"/>
    <p:sldId id="280" r:id="rId9"/>
    <p:sldId id="274" r:id="rId10"/>
    <p:sldId id="275" r:id="rId11"/>
    <p:sldId id="288" r:id="rId12"/>
    <p:sldId id="281" r:id="rId13"/>
    <p:sldId id="290" r:id="rId14"/>
    <p:sldId id="282" r:id="rId15"/>
    <p:sldId id="291" r:id="rId16"/>
    <p:sldId id="285" r:id="rId17"/>
    <p:sldId id="292" r:id="rId18"/>
    <p:sldId id="287" r:id="rId19"/>
    <p:sldId id="299" r:id="rId20"/>
    <p:sldId id="300" r:id="rId21"/>
    <p:sldId id="301" r:id="rId22"/>
    <p:sldId id="303" r:id="rId23"/>
    <p:sldId id="302" r:id="rId24"/>
    <p:sldId id="305" r:id="rId25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Comic Sans MS" charset="0"/>
        <a:ea typeface="ＭＳ Ｐゴシック" charset="0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Comic Sans MS" charset="0"/>
        <a:ea typeface="ＭＳ Ｐゴシック" charset="0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Comic Sans MS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Comic Sans MS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Comic Sans MS" charset="0"/>
        <a:ea typeface="ＭＳ Ｐゴシック" charset="0"/>
        <a:cs typeface="+mn-cs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Comic Sans MS" charset="0"/>
        <a:ea typeface="ＭＳ Ｐゴシック" charset="0"/>
        <a:cs typeface="+mn-cs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Comic Sans MS" charset="0"/>
        <a:ea typeface="ＭＳ Ｐゴシック" charset="0"/>
        <a:cs typeface="+mn-cs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Comic Sans MS" charset="0"/>
        <a:ea typeface="ＭＳ Ｐゴシック" charset="0"/>
        <a:cs typeface="+mn-cs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Comic Sans MS" charset="0"/>
        <a:ea typeface="ＭＳ Ｐゴシック" charset="0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9" frameSlides="1"/>
  <p:clrMru>
    <a:srgbClr val="CCFFCC"/>
    <a:srgbClr val="008000"/>
    <a:srgbClr val="FF33CC"/>
    <a:srgbClr val="CC0099"/>
    <a:srgbClr val="CC3300"/>
    <a:srgbClr val="FFFF99"/>
    <a:srgbClr val="FFCC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1297" autoAdjust="0"/>
    <p:restoredTop sz="94660"/>
  </p:normalViewPr>
  <p:slideViewPr>
    <p:cSldViewPr>
      <p:cViewPr varScale="1">
        <p:scale>
          <a:sx n="65" d="100"/>
          <a:sy n="65" d="100"/>
        </p:scale>
        <p:origin x="-104" y="-3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8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notesMaster" Target="notesMasters/notesMaster1.xml"/><Relationship Id="rId27" Type="http://schemas.openxmlformats.org/officeDocument/2006/relationships/handoutMaster" Target="handoutMasters/handoutMaster1.xml"/><Relationship Id="rId28" Type="http://schemas.openxmlformats.org/officeDocument/2006/relationships/printerSettings" Target="printerSettings/printerSettings1.bin"/><Relationship Id="rId29" Type="http://schemas.openxmlformats.org/officeDocument/2006/relationships/presProps" Target="presProps.xml"/><Relationship Id="rId30" Type="http://schemas.openxmlformats.org/officeDocument/2006/relationships/viewProps" Target="viewProps.xml"/><Relationship Id="rId31" Type="http://schemas.openxmlformats.org/officeDocument/2006/relationships/theme" Target="theme/theme1.xml"/><Relationship Id="rId3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charset="0"/>
              </a:defRPr>
            </a:lvl1pPr>
          </a:lstStyle>
          <a:p>
            <a:endParaRPr lang="en-GB" dirty="0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charset="0"/>
              </a:defRPr>
            </a:lvl1pPr>
          </a:lstStyle>
          <a:p>
            <a:endParaRPr lang="en-GB" dirty="0"/>
          </a:p>
        </p:txBody>
      </p:sp>
      <p:sp>
        <p:nvSpPr>
          <p:cNvPr id="1843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charset="0"/>
              </a:defRPr>
            </a:lvl1pPr>
          </a:lstStyle>
          <a:p>
            <a:r>
              <a:rPr lang="en-GB" dirty="0"/>
              <a:t>SL Household chores - vital / Home &amp; Daily routine / FR</a:t>
            </a:r>
          </a:p>
        </p:txBody>
      </p:sp>
      <p:sp>
        <p:nvSpPr>
          <p:cNvPr id="1843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charset="0"/>
              </a:defRPr>
            </a:lvl1pPr>
          </a:lstStyle>
          <a:p>
            <a:fld id="{B2F0FE44-CEE4-EC43-A883-64098E6A2D1E}" type="slidenum">
              <a:rPr lang="en-GB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8046454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charset="0"/>
              </a:defRPr>
            </a:lvl1pPr>
          </a:lstStyle>
          <a:p>
            <a:endParaRPr lang="en-GB" dirty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charset="0"/>
              </a:defRPr>
            </a:lvl1pPr>
          </a:lstStyle>
          <a:p>
            <a:endParaRPr lang="en-GB" dirty="0"/>
          </a:p>
        </p:txBody>
      </p:sp>
      <p:sp>
        <p:nvSpPr>
          <p:cNvPr id="163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63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163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charset="0"/>
              </a:defRPr>
            </a:lvl1pPr>
          </a:lstStyle>
          <a:p>
            <a:r>
              <a:rPr lang="en-GB" dirty="0"/>
              <a:t>SL Household chores - vital / Home &amp; Daily routine / FR</a:t>
            </a:r>
          </a:p>
        </p:txBody>
      </p:sp>
      <p:sp>
        <p:nvSpPr>
          <p:cNvPr id="163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charset="0"/>
              </a:defRPr>
            </a:lvl1pPr>
          </a:lstStyle>
          <a:p>
            <a:fld id="{956E4962-DEE0-6049-B280-54DD147CF970}" type="slidenum">
              <a:rPr lang="en-GB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92421427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CA1636-6D6B-614D-BEC9-0F0F1A77EBF5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4372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0D1A0F-DE4A-2143-9FDE-C0A052F37620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32255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3A27C7-9E57-7C43-B21E-1D7224B6ADF5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51873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957C19FD-0809-E841-87F5-FF2AF3B3B60D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50451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981200"/>
            <a:ext cx="3810000" cy="1981200"/>
          </a:xfrm>
        </p:spPr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85800" y="4114800"/>
            <a:ext cx="3810000" cy="1981200"/>
          </a:xfrm>
        </p:spPr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BC454178-5A69-9E4B-91E9-8BE7E3EC8E78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78277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4E355C-40BB-BC4B-9191-EFE516ED9882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63715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2AB2A4-C9B0-6B49-9113-F708945A1FAE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02892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09CEDA-247D-5442-89EA-733F2E050060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7748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E465B1-95D2-F149-BAE0-BDC381971D7B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54545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EAD6A7-6785-0547-B9F1-269CA4FAC405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87368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DC740F-1D99-9849-ABE4-EAA2EAD030C1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93988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1C387A-0C31-8842-A5C3-965DD4D9CA68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82516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130E33-33E4-E845-9A62-134073F1ABE4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90661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C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7089D0E3-F902-6A42-9993-C715C2AA8C58}" type="slidenum">
              <a:rPr lang="en-US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ea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ea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ea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ea typeface="ＭＳ Ｐゴシック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ea typeface="ＭＳ Ｐゴシック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ea typeface="ＭＳ Ｐゴシック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ea typeface="ＭＳ Ｐゴシック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ea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8.wmf"/><Relationship Id="rId3" Type="http://schemas.openxmlformats.org/officeDocument/2006/relationships/image" Target="../media/image9.w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0.wmf"/><Relationship Id="rId3" Type="http://schemas.openxmlformats.org/officeDocument/2006/relationships/image" Target="../media/image11.gi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4" Type="http://schemas.openxmlformats.org/officeDocument/2006/relationships/image" Target="../media/image17.wmf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5.wm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.wmf"/><Relationship Id="rId3" Type="http://schemas.openxmlformats.org/officeDocument/2006/relationships/image" Target="../media/image3.w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w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w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w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76673"/>
            <a:ext cx="7772400" cy="1152127"/>
          </a:xfrm>
        </p:spPr>
        <p:txBody>
          <a:bodyPr/>
          <a:lstStyle/>
          <a:p>
            <a:r>
              <a:rPr lang="en-US" u="sng" dirty="0" err="1" smtClean="0">
                <a:solidFill>
                  <a:srgbClr val="FF0000"/>
                </a:solidFill>
                <a:latin typeface="Chalkduster"/>
                <a:cs typeface="Chalkduster"/>
              </a:rPr>
              <a:t>Mart</a:t>
            </a:r>
            <a:r>
              <a:rPr lang="en-US" u="sng" dirty="0" err="1" smtClean="0">
                <a:solidFill>
                  <a:srgbClr val="FF0000"/>
                </a:solidFill>
                <a:latin typeface="Chalkduster"/>
                <a:cs typeface="Chalkduster"/>
              </a:rPr>
              <a:t>es</a:t>
            </a:r>
            <a:r>
              <a:rPr lang="en-US" u="sng" dirty="0" smtClean="0">
                <a:solidFill>
                  <a:srgbClr val="FF0000"/>
                </a:solidFill>
                <a:latin typeface="Chalkduster"/>
                <a:cs typeface="Chalkduster"/>
              </a:rPr>
              <a:t> 14 </a:t>
            </a:r>
            <a:r>
              <a:rPr lang="en-US" u="sng" dirty="0" smtClean="0">
                <a:solidFill>
                  <a:srgbClr val="FF0000"/>
                </a:solidFill>
                <a:latin typeface="Chalkduster"/>
                <a:cs typeface="Chalkduster"/>
              </a:rPr>
              <a:t>de mayo</a:t>
            </a:r>
            <a:endParaRPr lang="en-US" u="sng" dirty="0">
              <a:solidFill>
                <a:srgbClr val="FF0000"/>
              </a:solidFill>
              <a:latin typeface="Chalkduster"/>
              <a:cs typeface="Chalkduster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844824"/>
            <a:ext cx="6400800" cy="3793976"/>
          </a:xfrm>
        </p:spPr>
        <p:txBody>
          <a:bodyPr/>
          <a:lstStyle/>
          <a:p>
            <a:r>
              <a:rPr lang="en-US" sz="4000" u="sng" dirty="0" err="1" smtClean="0">
                <a:solidFill>
                  <a:srgbClr val="0000FF"/>
                </a:solidFill>
                <a:latin typeface="Chalkduster"/>
                <a:cs typeface="Chalkduster"/>
              </a:rPr>
              <a:t>Haz</a:t>
            </a:r>
            <a:r>
              <a:rPr lang="en-US" sz="4000" u="sng" dirty="0" smtClean="0">
                <a:solidFill>
                  <a:srgbClr val="0000FF"/>
                </a:solidFill>
                <a:latin typeface="Chalkduster"/>
                <a:cs typeface="Chalkduster"/>
              </a:rPr>
              <a:t> la </a:t>
            </a:r>
            <a:r>
              <a:rPr lang="en-US" sz="4000" u="sng" dirty="0" err="1" smtClean="0">
                <a:solidFill>
                  <a:srgbClr val="0000FF"/>
                </a:solidFill>
                <a:latin typeface="Chalkduster"/>
                <a:cs typeface="Chalkduster"/>
              </a:rPr>
              <a:t>cama</a:t>
            </a:r>
            <a:r>
              <a:rPr lang="en-US" sz="4000" u="sng" dirty="0" smtClean="0">
                <a:solidFill>
                  <a:srgbClr val="0000FF"/>
                </a:solidFill>
                <a:latin typeface="Chalkduster"/>
                <a:cs typeface="Chalkduster"/>
              </a:rPr>
              <a:t> y </a:t>
            </a:r>
            <a:r>
              <a:rPr lang="en-US" sz="4000" u="sng" dirty="0" err="1" smtClean="0">
                <a:solidFill>
                  <a:srgbClr val="0000FF"/>
                </a:solidFill>
                <a:latin typeface="Chalkduster"/>
                <a:cs typeface="Chalkduster"/>
              </a:rPr>
              <a:t>limpia</a:t>
            </a:r>
            <a:r>
              <a:rPr lang="en-US" sz="4000" u="sng" dirty="0" smtClean="0">
                <a:solidFill>
                  <a:srgbClr val="0000FF"/>
                </a:solidFill>
                <a:latin typeface="Chalkduster"/>
                <a:cs typeface="Chalkduster"/>
              </a:rPr>
              <a:t> el </a:t>
            </a:r>
            <a:r>
              <a:rPr lang="en-US" sz="4000" u="sng" dirty="0" err="1" smtClean="0">
                <a:solidFill>
                  <a:srgbClr val="0000FF"/>
                </a:solidFill>
                <a:latin typeface="Chalkduster"/>
                <a:cs typeface="Chalkduster"/>
              </a:rPr>
              <a:t>cuarto</a:t>
            </a:r>
            <a:endParaRPr lang="en-US" sz="4000" u="sng" dirty="0" smtClean="0">
              <a:solidFill>
                <a:srgbClr val="0000FF"/>
              </a:solidFill>
              <a:latin typeface="Chalkduster"/>
              <a:cs typeface="Chalkduster"/>
            </a:endParaRPr>
          </a:p>
          <a:p>
            <a:endParaRPr lang="en-US" sz="4000" u="sng" dirty="0" smtClean="0">
              <a:solidFill>
                <a:srgbClr val="0000FF"/>
              </a:solidFill>
              <a:latin typeface="Chalkduster"/>
              <a:cs typeface="Chalkduster"/>
            </a:endParaRPr>
          </a:p>
          <a:p>
            <a:pPr algn="l"/>
            <a:r>
              <a:rPr lang="en-US" sz="1800" u="sng" dirty="0" smtClean="0">
                <a:solidFill>
                  <a:srgbClr val="000000"/>
                </a:solidFill>
                <a:latin typeface="Chalkduster"/>
                <a:cs typeface="Chalkduster"/>
              </a:rPr>
              <a:t>OBJETIVOS: </a:t>
            </a:r>
            <a:r>
              <a:rPr lang="en-US" sz="1800" dirty="0" smtClean="0">
                <a:solidFill>
                  <a:srgbClr val="000000"/>
                </a:solidFill>
                <a:latin typeface="Chalkduster"/>
                <a:cs typeface="Chalkduster"/>
              </a:rPr>
              <a:t>more daily</a:t>
            </a:r>
          </a:p>
          <a:p>
            <a:pPr algn="l"/>
            <a:r>
              <a:rPr lang="en-US" sz="1800" dirty="0" smtClean="0">
                <a:solidFill>
                  <a:srgbClr val="000000"/>
                </a:solidFill>
                <a:latin typeface="Chalkduster"/>
                <a:cs typeface="Chalkduster"/>
              </a:rPr>
              <a:t>Chorus and commands</a:t>
            </a:r>
            <a:endParaRPr lang="en-US" sz="1800" dirty="0">
              <a:solidFill>
                <a:srgbClr val="000000"/>
              </a:solidFill>
              <a:latin typeface="Chalkduster"/>
              <a:cs typeface="Chalkduster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64088" y="3212976"/>
            <a:ext cx="3201717" cy="3645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62567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6000" dirty="0" err="1" smtClean="0">
                <a:solidFill>
                  <a:schemeClr val="accent2"/>
                </a:solidFill>
                <a:latin typeface="Comic Sans MS" charset="0"/>
              </a:rPr>
              <a:t>preparar</a:t>
            </a:r>
            <a:r>
              <a:rPr lang="en-GB" sz="6000" dirty="0" smtClean="0">
                <a:latin typeface="Comic Sans MS" charset="0"/>
              </a:rPr>
              <a:t> la </a:t>
            </a:r>
            <a:r>
              <a:rPr lang="en-GB" sz="6000" dirty="0" err="1" smtClean="0">
                <a:latin typeface="Comic Sans MS" charset="0"/>
              </a:rPr>
              <a:t>cena</a:t>
            </a:r>
            <a:endParaRPr lang="en-GB" sz="6000" dirty="0">
              <a:latin typeface="Comic Sans MS" charset="0"/>
            </a:endParaRPr>
          </a:p>
        </p:txBody>
      </p:sp>
      <p:pic>
        <p:nvPicPr>
          <p:cNvPr id="34821" name="Picture 5" descr="j0292038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31800" y="2205038"/>
            <a:ext cx="3284538" cy="4292600"/>
          </a:xfrm>
        </p:spPr>
      </p:pic>
      <p:pic>
        <p:nvPicPr>
          <p:cNvPr id="34822" name="Picture 6" descr="j0212101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900613" y="1989138"/>
            <a:ext cx="3097212" cy="439261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808080">
                      <a:alpha val="74998"/>
                    </a:srgbClr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4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60350"/>
            <a:ext cx="7772400" cy="1143000"/>
          </a:xfrm>
        </p:spPr>
        <p:txBody>
          <a:bodyPr/>
          <a:lstStyle/>
          <a:p>
            <a:r>
              <a:rPr lang="en-GB" sz="6000" dirty="0" err="1" smtClean="0">
                <a:solidFill>
                  <a:schemeClr val="accent2"/>
                </a:solidFill>
                <a:latin typeface="Comic Sans MS" charset="0"/>
              </a:rPr>
              <a:t>planchar</a:t>
            </a:r>
            <a:r>
              <a:rPr lang="en-GB" sz="6000" dirty="0" smtClean="0">
                <a:latin typeface="Comic Sans MS" charset="0"/>
              </a:rPr>
              <a:t> la </a:t>
            </a:r>
            <a:r>
              <a:rPr lang="en-GB" sz="6000" dirty="0" err="1" smtClean="0">
                <a:latin typeface="Comic Sans MS" charset="0"/>
              </a:rPr>
              <a:t>ropa</a:t>
            </a:r>
            <a:endParaRPr lang="en-GB" sz="6000" dirty="0">
              <a:latin typeface="Comic Sans MS" charset="0"/>
            </a:endParaRPr>
          </a:p>
        </p:txBody>
      </p:sp>
      <p:pic>
        <p:nvPicPr>
          <p:cNvPr id="62471" name="Picture 7" descr="j016829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838" y="1484313"/>
            <a:ext cx="3263900" cy="5256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2472" name="Picture 8" descr="j0283721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4300" y="2160588"/>
            <a:ext cx="5076825" cy="325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2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46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6000" dirty="0" err="1" smtClean="0">
                <a:solidFill>
                  <a:srgbClr val="008000"/>
                </a:solidFill>
                <a:latin typeface="Comic Sans MS" charset="0"/>
              </a:rPr>
              <a:t>poner</a:t>
            </a:r>
            <a:r>
              <a:rPr lang="en-GB" sz="6000" dirty="0" smtClean="0">
                <a:latin typeface="Comic Sans MS" charset="0"/>
              </a:rPr>
              <a:t> </a:t>
            </a:r>
            <a:r>
              <a:rPr lang="en-GB" sz="6000" dirty="0">
                <a:latin typeface="Comic Sans MS" charset="0"/>
              </a:rPr>
              <a:t>la </a:t>
            </a:r>
            <a:r>
              <a:rPr lang="en-GB" sz="6000" dirty="0" smtClean="0">
                <a:latin typeface="Comic Sans MS" charset="0"/>
              </a:rPr>
              <a:t>mesa</a:t>
            </a:r>
            <a:endParaRPr lang="en-GB" sz="6000" dirty="0">
              <a:latin typeface="Comic Sans MS" charset="0"/>
            </a:endParaRPr>
          </a:p>
        </p:txBody>
      </p:sp>
      <p:grpSp>
        <p:nvGrpSpPr>
          <p:cNvPr id="43947" name="Group 939"/>
          <p:cNvGrpSpPr>
            <a:grpSpLocks/>
          </p:cNvGrpSpPr>
          <p:nvPr/>
        </p:nvGrpSpPr>
        <p:grpSpPr bwMode="auto">
          <a:xfrm>
            <a:off x="2051050" y="2205038"/>
            <a:ext cx="4608513" cy="3502025"/>
            <a:chOff x="1248" y="1392"/>
            <a:chExt cx="672" cy="528"/>
          </a:xfrm>
        </p:grpSpPr>
        <p:grpSp>
          <p:nvGrpSpPr>
            <p:cNvPr id="43948" name="Group 940"/>
            <p:cNvGrpSpPr>
              <a:grpSpLocks/>
            </p:cNvGrpSpPr>
            <p:nvPr/>
          </p:nvGrpSpPr>
          <p:grpSpPr bwMode="auto">
            <a:xfrm>
              <a:off x="1344" y="1392"/>
              <a:ext cx="576" cy="528"/>
              <a:chOff x="1638" y="1440"/>
              <a:chExt cx="2933" cy="2492"/>
            </a:xfrm>
          </p:grpSpPr>
          <p:sp>
            <p:nvSpPr>
              <p:cNvPr id="43949" name="Freeform 941"/>
              <p:cNvSpPr>
                <a:spLocks/>
              </p:cNvSpPr>
              <p:nvPr/>
            </p:nvSpPr>
            <p:spPr bwMode="auto">
              <a:xfrm>
                <a:off x="1638" y="1440"/>
                <a:ext cx="2933" cy="2492"/>
              </a:xfrm>
              <a:custGeom>
                <a:avLst/>
                <a:gdLst>
                  <a:gd name="T0" fmla="*/ 50 w 3258"/>
                  <a:gd name="T1" fmla="*/ 3155 h 3155"/>
                  <a:gd name="T2" fmla="*/ 0 w 3258"/>
                  <a:gd name="T3" fmla="*/ 858 h 3155"/>
                  <a:gd name="T4" fmla="*/ 897 w 3258"/>
                  <a:gd name="T5" fmla="*/ 45 h 3155"/>
                  <a:gd name="T6" fmla="*/ 1178 w 3258"/>
                  <a:gd name="T7" fmla="*/ 211 h 3155"/>
                  <a:gd name="T8" fmla="*/ 1895 w 3258"/>
                  <a:gd name="T9" fmla="*/ 211 h 3155"/>
                  <a:gd name="T10" fmla="*/ 2117 w 3258"/>
                  <a:gd name="T11" fmla="*/ 282 h 3155"/>
                  <a:gd name="T12" fmla="*/ 2259 w 3258"/>
                  <a:gd name="T13" fmla="*/ 0 h 3155"/>
                  <a:gd name="T14" fmla="*/ 2552 w 3258"/>
                  <a:gd name="T15" fmla="*/ 152 h 3155"/>
                  <a:gd name="T16" fmla="*/ 2669 w 3258"/>
                  <a:gd name="T17" fmla="*/ 1353 h 3155"/>
                  <a:gd name="T18" fmla="*/ 3258 w 3258"/>
                  <a:gd name="T19" fmla="*/ 1377 h 3155"/>
                  <a:gd name="T20" fmla="*/ 2964 w 3258"/>
                  <a:gd name="T21" fmla="*/ 3155 h 3155"/>
                  <a:gd name="T22" fmla="*/ 50 w 3258"/>
                  <a:gd name="T23" fmla="*/ 3155 h 3155"/>
                  <a:gd name="T24" fmla="*/ 50 w 3258"/>
                  <a:gd name="T25" fmla="*/ 3155 h 3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258" h="3155">
                    <a:moveTo>
                      <a:pt x="50" y="3155"/>
                    </a:moveTo>
                    <a:lnTo>
                      <a:pt x="0" y="858"/>
                    </a:lnTo>
                    <a:lnTo>
                      <a:pt x="897" y="45"/>
                    </a:lnTo>
                    <a:lnTo>
                      <a:pt x="1178" y="211"/>
                    </a:lnTo>
                    <a:lnTo>
                      <a:pt x="1895" y="211"/>
                    </a:lnTo>
                    <a:lnTo>
                      <a:pt x="2117" y="282"/>
                    </a:lnTo>
                    <a:lnTo>
                      <a:pt x="2259" y="0"/>
                    </a:lnTo>
                    <a:lnTo>
                      <a:pt x="2552" y="152"/>
                    </a:lnTo>
                    <a:lnTo>
                      <a:pt x="2669" y="1353"/>
                    </a:lnTo>
                    <a:lnTo>
                      <a:pt x="3258" y="1377"/>
                    </a:lnTo>
                    <a:lnTo>
                      <a:pt x="2964" y="3155"/>
                    </a:lnTo>
                    <a:lnTo>
                      <a:pt x="50" y="3155"/>
                    </a:lnTo>
                    <a:lnTo>
                      <a:pt x="50" y="3155"/>
                    </a:lnTo>
                    <a:close/>
                  </a:path>
                </a:pathLst>
              </a:custGeom>
              <a:solidFill>
                <a:srgbClr val="CC99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3950" name="Freeform 942"/>
              <p:cNvSpPr>
                <a:spLocks/>
              </p:cNvSpPr>
              <p:nvPr/>
            </p:nvSpPr>
            <p:spPr bwMode="auto">
              <a:xfrm>
                <a:off x="2769" y="1774"/>
                <a:ext cx="189" cy="692"/>
              </a:xfrm>
              <a:custGeom>
                <a:avLst/>
                <a:gdLst>
                  <a:gd name="T0" fmla="*/ 0 w 210"/>
                  <a:gd name="T1" fmla="*/ 0 h 878"/>
                  <a:gd name="T2" fmla="*/ 149 w 210"/>
                  <a:gd name="T3" fmla="*/ 863 h 878"/>
                  <a:gd name="T4" fmla="*/ 210 w 210"/>
                  <a:gd name="T5" fmla="*/ 878 h 878"/>
                  <a:gd name="T6" fmla="*/ 88 w 210"/>
                  <a:gd name="T7" fmla="*/ 17 h 878"/>
                  <a:gd name="T8" fmla="*/ 0 w 210"/>
                  <a:gd name="T9" fmla="*/ 0 h 878"/>
                  <a:gd name="T10" fmla="*/ 0 w 210"/>
                  <a:gd name="T11" fmla="*/ 0 h 8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10" h="878">
                    <a:moveTo>
                      <a:pt x="0" y="0"/>
                    </a:moveTo>
                    <a:lnTo>
                      <a:pt x="149" y="863"/>
                    </a:lnTo>
                    <a:lnTo>
                      <a:pt x="210" y="878"/>
                    </a:lnTo>
                    <a:lnTo>
                      <a:pt x="88" y="17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3951" name="Freeform 943"/>
              <p:cNvSpPr>
                <a:spLocks/>
              </p:cNvSpPr>
              <p:nvPr/>
            </p:nvSpPr>
            <p:spPr bwMode="auto">
              <a:xfrm>
                <a:off x="3039" y="1724"/>
                <a:ext cx="60" cy="742"/>
              </a:xfrm>
              <a:custGeom>
                <a:avLst/>
                <a:gdLst>
                  <a:gd name="T0" fmla="*/ 0 w 66"/>
                  <a:gd name="T1" fmla="*/ 32 h 939"/>
                  <a:gd name="T2" fmla="*/ 17 w 66"/>
                  <a:gd name="T3" fmla="*/ 939 h 939"/>
                  <a:gd name="T4" fmla="*/ 66 w 66"/>
                  <a:gd name="T5" fmla="*/ 939 h 939"/>
                  <a:gd name="T6" fmla="*/ 66 w 66"/>
                  <a:gd name="T7" fmla="*/ 0 h 939"/>
                  <a:gd name="T8" fmla="*/ 0 w 66"/>
                  <a:gd name="T9" fmla="*/ 32 h 939"/>
                  <a:gd name="T10" fmla="*/ 0 w 66"/>
                  <a:gd name="T11" fmla="*/ 32 h 9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6" h="939">
                    <a:moveTo>
                      <a:pt x="0" y="32"/>
                    </a:moveTo>
                    <a:lnTo>
                      <a:pt x="17" y="939"/>
                    </a:lnTo>
                    <a:lnTo>
                      <a:pt x="66" y="939"/>
                    </a:lnTo>
                    <a:lnTo>
                      <a:pt x="66" y="0"/>
                    </a:lnTo>
                    <a:lnTo>
                      <a:pt x="0" y="32"/>
                    </a:lnTo>
                    <a:lnTo>
                      <a:pt x="0" y="32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3952" name="Freeform 944"/>
              <p:cNvSpPr>
                <a:spLocks/>
              </p:cNvSpPr>
              <p:nvPr/>
            </p:nvSpPr>
            <p:spPr bwMode="auto">
              <a:xfrm>
                <a:off x="3218" y="1774"/>
                <a:ext cx="140" cy="692"/>
              </a:xfrm>
              <a:custGeom>
                <a:avLst/>
                <a:gdLst>
                  <a:gd name="T0" fmla="*/ 61 w 156"/>
                  <a:gd name="T1" fmla="*/ 0 h 878"/>
                  <a:gd name="T2" fmla="*/ 0 w 156"/>
                  <a:gd name="T3" fmla="*/ 863 h 878"/>
                  <a:gd name="T4" fmla="*/ 61 w 156"/>
                  <a:gd name="T5" fmla="*/ 878 h 878"/>
                  <a:gd name="T6" fmla="*/ 156 w 156"/>
                  <a:gd name="T7" fmla="*/ 32 h 878"/>
                  <a:gd name="T8" fmla="*/ 61 w 156"/>
                  <a:gd name="T9" fmla="*/ 0 h 878"/>
                  <a:gd name="T10" fmla="*/ 61 w 156"/>
                  <a:gd name="T11" fmla="*/ 0 h 8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56" h="878">
                    <a:moveTo>
                      <a:pt x="61" y="0"/>
                    </a:moveTo>
                    <a:lnTo>
                      <a:pt x="0" y="863"/>
                    </a:lnTo>
                    <a:lnTo>
                      <a:pt x="61" y="878"/>
                    </a:lnTo>
                    <a:lnTo>
                      <a:pt x="156" y="32"/>
                    </a:lnTo>
                    <a:lnTo>
                      <a:pt x="61" y="0"/>
                    </a:lnTo>
                    <a:lnTo>
                      <a:pt x="61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3953" name="Freeform 945"/>
              <p:cNvSpPr>
                <a:spLocks/>
              </p:cNvSpPr>
              <p:nvPr/>
            </p:nvSpPr>
            <p:spPr bwMode="auto">
              <a:xfrm>
                <a:off x="2329" y="1656"/>
                <a:ext cx="367" cy="817"/>
              </a:xfrm>
              <a:custGeom>
                <a:avLst/>
                <a:gdLst>
                  <a:gd name="T0" fmla="*/ 243 w 408"/>
                  <a:gd name="T1" fmla="*/ 1035 h 1035"/>
                  <a:gd name="T2" fmla="*/ 0 w 408"/>
                  <a:gd name="T3" fmla="*/ 28 h 1035"/>
                  <a:gd name="T4" fmla="*/ 198 w 408"/>
                  <a:gd name="T5" fmla="*/ 0 h 1035"/>
                  <a:gd name="T6" fmla="*/ 408 w 408"/>
                  <a:gd name="T7" fmla="*/ 1018 h 1035"/>
                  <a:gd name="T8" fmla="*/ 243 w 408"/>
                  <a:gd name="T9" fmla="*/ 1035 h 1035"/>
                  <a:gd name="T10" fmla="*/ 243 w 408"/>
                  <a:gd name="T11" fmla="*/ 1035 h 10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08" h="1035">
                    <a:moveTo>
                      <a:pt x="243" y="1035"/>
                    </a:moveTo>
                    <a:lnTo>
                      <a:pt x="0" y="28"/>
                    </a:lnTo>
                    <a:lnTo>
                      <a:pt x="198" y="0"/>
                    </a:lnTo>
                    <a:lnTo>
                      <a:pt x="408" y="1018"/>
                    </a:lnTo>
                    <a:lnTo>
                      <a:pt x="243" y="1035"/>
                    </a:lnTo>
                    <a:lnTo>
                      <a:pt x="243" y="1035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3954" name="Freeform 946"/>
              <p:cNvSpPr>
                <a:spLocks/>
              </p:cNvSpPr>
              <p:nvPr/>
            </p:nvSpPr>
            <p:spPr bwMode="auto">
              <a:xfrm>
                <a:off x="2027" y="3520"/>
                <a:ext cx="118" cy="412"/>
              </a:xfrm>
              <a:custGeom>
                <a:avLst/>
                <a:gdLst>
                  <a:gd name="T0" fmla="*/ 0 w 134"/>
                  <a:gd name="T1" fmla="*/ 12 h 521"/>
                  <a:gd name="T2" fmla="*/ 5 w 134"/>
                  <a:gd name="T3" fmla="*/ 521 h 521"/>
                  <a:gd name="T4" fmla="*/ 133 w 134"/>
                  <a:gd name="T5" fmla="*/ 521 h 521"/>
                  <a:gd name="T6" fmla="*/ 134 w 134"/>
                  <a:gd name="T7" fmla="*/ 0 h 521"/>
                  <a:gd name="T8" fmla="*/ 0 w 134"/>
                  <a:gd name="T9" fmla="*/ 12 h 521"/>
                  <a:gd name="T10" fmla="*/ 0 w 134"/>
                  <a:gd name="T11" fmla="*/ 12 h 5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4" h="521">
                    <a:moveTo>
                      <a:pt x="0" y="12"/>
                    </a:moveTo>
                    <a:lnTo>
                      <a:pt x="5" y="521"/>
                    </a:lnTo>
                    <a:lnTo>
                      <a:pt x="133" y="521"/>
                    </a:lnTo>
                    <a:lnTo>
                      <a:pt x="134" y="0"/>
                    </a:lnTo>
                    <a:lnTo>
                      <a:pt x="0" y="12"/>
                    </a:lnTo>
                    <a:lnTo>
                      <a:pt x="0" y="12"/>
                    </a:lnTo>
                    <a:close/>
                  </a:path>
                </a:pathLst>
              </a:custGeom>
              <a:solidFill>
                <a:srgbClr val="FFF2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3955" name="Freeform 947"/>
              <p:cNvSpPr>
                <a:spLocks/>
              </p:cNvSpPr>
              <p:nvPr/>
            </p:nvSpPr>
            <p:spPr bwMode="auto">
              <a:xfrm>
                <a:off x="3258" y="2454"/>
                <a:ext cx="613" cy="1478"/>
              </a:xfrm>
              <a:custGeom>
                <a:avLst/>
                <a:gdLst>
                  <a:gd name="T0" fmla="*/ 669 w 680"/>
                  <a:gd name="T1" fmla="*/ 0 h 1870"/>
                  <a:gd name="T2" fmla="*/ 680 w 680"/>
                  <a:gd name="T3" fmla="*/ 1870 h 1870"/>
                  <a:gd name="T4" fmla="*/ 524 w 680"/>
                  <a:gd name="T5" fmla="*/ 1870 h 1870"/>
                  <a:gd name="T6" fmla="*/ 530 w 680"/>
                  <a:gd name="T7" fmla="*/ 714 h 1870"/>
                  <a:gd name="T8" fmla="*/ 237 w 680"/>
                  <a:gd name="T9" fmla="*/ 1331 h 1870"/>
                  <a:gd name="T10" fmla="*/ 234 w 680"/>
                  <a:gd name="T11" fmla="*/ 1870 h 1870"/>
                  <a:gd name="T12" fmla="*/ 0 w 680"/>
                  <a:gd name="T13" fmla="*/ 1870 h 1870"/>
                  <a:gd name="T14" fmla="*/ 79 w 680"/>
                  <a:gd name="T15" fmla="*/ 1311 h 1870"/>
                  <a:gd name="T16" fmla="*/ 536 w 680"/>
                  <a:gd name="T17" fmla="*/ 104 h 1870"/>
                  <a:gd name="T18" fmla="*/ 669 w 680"/>
                  <a:gd name="T19" fmla="*/ 0 h 1870"/>
                  <a:gd name="T20" fmla="*/ 669 w 680"/>
                  <a:gd name="T21" fmla="*/ 0 h 18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80" h="1870">
                    <a:moveTo>
                      <a:pt x="669" y="0"/>
                    </a:moveTo>
                    <a:lnTo>
                      <a:pt x="680" y="1870"/>
                    </a:lnTo>
                    <a:lnTo>
                      <a:pt x="524" y="1870"/>
                    </a:lnTo>
                    <a:lnTo>
                      <a:pt x="530" y="714"/>
                    </a:lnTo>
                    <a:lnTo>
                      <a:pt x="237" y="1331"/>
                    </a:lnTo>
                    <a:lnTo>
                      <a:pt x="234" y="1870"/>
                    </a:lnTo>
                    <a:lnTo>
                      <a:pt x="0" y="1870"/>
                    </a:lnTo>
                    <a:lnTo>
                      <a:pt x="79" y="1311"/>
                    </a:lnTo>
                    <a:lnTo>
                      <a:pt x="536" y="104"/>
                    </a:lnTo>
                    <a:lnTo>
                      <a:pt x="669" y="0"/>
                    </a:lnTo>
                    <a:lnTo>
                      <a:pt x="669" y="0"/>
                    </a:lnTo>
                    <a:close/>
                  </a:path>
                </a:pathLst>
              </a:custGeom>
              <a:solidFill>
                <a:srgbClr val="FFF2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3956" name="Freeform 948"/>
              <p:cNvSpPr>
                <a:spLocks/>
              </p:cNvSpPr>
              <p:nvPr/>
            </p:nvSpPr>
            <p:spPr bwMode="auto">
              <a:xfrm>
                <a:off x="1908" y="2449"/>
                <a:ext cx="1963" cy="971"/>
              </a:xfrm>
              <a:custGeom>
                <a:avLst/>
                <a:gdLst>
                  <a:gd name="T0" fmla="*/ 0 w 2182"/>
                  <a:gd name="T1" fmla="*/ 6 h 1230"/>
                  <a:gd name="T2" fmla="*/ 43 w 2182"/>
                  <a:gd name="T3" fmla="*/ 1230 h 1230"/>
                  <a:gd name="T4" fmla="*/ 1665 w 2182"/>
                  <a:gd name="T5" fmla="*/ 1226 h 1230"/>
                  <a:gd name="T6" fmla="*/ 2182 w 2182"/>
                  <a:gd name="T7" fmla="*/ 0 h 1230"/>
                  <a:gd name="T8" fmla="*/ 0 w 2182"/>
                  <a:gd name="T9" fmla="*/ 6 h 1230"/>
                  <a:gd name="T10" fmla="*/ 0 w 2182"/>
                  <a:gd name="T11" fmla="*/ 6 h 12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182" h="1230">
                    <a:moveTo>
                      <a:pt x="0" y="6"/>
                    </a:moveTo>
                    <a:lnTo>
                      <a:pt x="43" y="1230"/>
                    </a:lnTo>
                    <a:lnTo>
                      <a:pt x="1665" y="1226"/>
                    </a:lnTo>
                    <a:lnTo>
                      <a:pt x="2182" y="0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3957" name="Freeform 949"/>
              <p:cNvSpPr>
                <a:spLocks/>
              </p:cNvSpPr>
              <p:nvPr/>
            </p:nvSpPr>
            <p:spPr bwMode="auto">
              <a:xfrm>
                <a:off x="1808" y="2447"/>
                <a:ext cx="1588" cy="1485"/>
              </a:xfrm>
              <a:custGeom>
                <a:avLst/>
                <a:gdLst>
                  <a:gd name="T0" fmla="*/ 122 w 1765"/>
                  <a:gd name="T1" fmla="*/ 0 h 1881"/>
                  <a:gd name="T2" fmla="*/ 169 w 1765"/>
                  <a:gd name="T3" fmla="*/ 1231 h 1881"/>
                  <a:gd name="T4" fmla="*/ 1765 w 1765"/>
                  <a:gd name="T5" fmla="*/ 1231 h 1881"/>
                  <a:gd name="T6" fmla="*/ 1759 w 1765"/>
                  <a:gd name="T7" fmla="*/ 1881 h 1881"/>
                  <a:gd name="T8" fmla="*/ 1561 w 1765"/>
                  <a:gd name="T9" fmla="*/ 1881 h 1881"/>
                  <a:gd name="T10" fmla="*/ 1563 w 1765"/>
                  <a:gd name="T11" fmla="*/ 1421 h 1881"/>
                  <a:gd name="T12" fmla="*/ 304 w 1765"/>
                  <a:gd name="T13" fmla="*/ 1421 h 1881"/>
                  <a:gd name="T14" fmla="*/ 305 w 1765"/>
                  <a:gd name="T15" fmla="*/ 1881 h 1881"/>
                  <a:gd name="T16" fmla="*/ 115 w 1765"/>
                  <a:gd name="T17" fmla="*/ 1878 h 1881"/>
                  <a:gd name="T18" fmla="*/ 115 w 1765"/>
                  <a:gd name="T19" fmla="*/ 1390 h 1881"/>
                  <a:gd name="T20" fmla="*/ 0 w 1765"/>
                  <a:gd name="T21" fmla="*/ 226 h 1881"/>
                  <a:gd name="T22" fmla="*/ 122 w 1765"/>
                  <a:gd name="T23" fmla="*/ 0 h 1881"/>
                  <a:gd name="T24" fmla="*/ 122 w 1765"/>
                  <a:gd name="T25" fmla="*/ 0 h 18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765" h="1881">
                    <a:moveTo>
                      <a:pt x="122" y="0"/>
                    </a:moveTo>
                    <a:lnTo>
                      <a:pt x="169" y="1231"/>
                    </a:lnTo>
                    <a:lnTo>
                      <a:pt x="1765" y="1231"/>
                    </a:lnTo>
                    <a:lnTo>
                      <a:pt x="1759" y="1881"/>
                    </a:lnTo>
                    <a:lnTo>
                      <a:pt x="1561" y="1881"/>
                    </a:lnTo>
                    <a:lnTo>
                      <a:pt x="1563" y="1421"/>
                    </a:lnTo>
                    <a:lnTo>
                      <a:pt x="304" y="1421"/>
                    </a:lnTo>
                    <a:lnTo>
                      <a:pt x="305" y="1881"/>
                    </a:lnTo>
                    <a:lnTo>
                      <a:pt x="115" y="1878"/>
                    </a:lnTo>
                    <a:lnTo>
                      <a:pt x="115" y="1390"/>
                    </a:lnTo>
                    <a:lnTo>
                      <a:pt x="0" y="226"/>
                    </a:lnTo>
                    <a:lnTo>
                      <a:pt x="122" y="0"/>
                    </a:lnTo>
                    <a:lnTo>
                      <a:pt x="122" y="0"/>
                    </a:lnTo>
                    <a:close/>
                  </a:path>
                </a:pathLst>
              </a:custGeom>
              <a:solidFill>
                <a:srgbClr val="8C5F2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3958" name="Freeform 950"/>
              <p:cNvSpPr>
                <a:spLocks/>
              </p:cNvSpPr>
              <p:nvPr/>
            </p:nvSpPr>
            <p:spPr bwMode="auto">
              <a:xfrm>
                <a:off x="3372" y="1637"/>
                <a:ext cx="362" cy="817"/>
              </a:xfrm>
              <a:custGeom>
                <a:avLst/>
                <a:gdLst>
                  <a:gd name="T0" fmla="*/ 222 w 404"/>
                  <a:gd name="T1" fmla="*/ 0 h 1035"/>
                  <a:gd name="T2" fmla="*/ 0 w 404"/>
                  <a:gd name="T3" fmla="*/ 1035 h 1035"/>
                  <a:gd name="T4" fmla="*/ 133 w 404"/>
                  <a:gd name="T5" fmla="*/ 1035 h 1035"/>
                  <a:gd name="T6" fmla="*/ 404 w 404"/>
                  <a:gd name="T7" fmla="*/ 22 h 1035"/>
                  <a:gd name="T8" fmla="*/ 222 w 404"/>
                  <a:gd name="T9" fmla="*/ 0 h 1035"/>
                  <a:gd name="T10" fmla="*/ 222 w 404"/>
                  <a:gd name="T11" fmla="*/ 0 h 10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04" h="1035">
                    <a:moveTo>
                      <a:pt x="222" y="0"/>
                    </a:moveTo>
                    <a:lnTo>
                      <a:pt x="0" y="1035"/>
                    </a:lnTo>
                    <a:lnTo>
                      <a:pt x="133" y="1035"/>
                    </a:lnTo>
                    <a:lnTo>
                      <a:pt x="404" y="22"/>
                    </a:lnTo>
                    <a:lnTo>
                      <a:pt x="222" y="0"/>
                    </a:lnTo>
                    <a:lnTo>
                      <a:pt x="222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3959" name="Freeform 951"/>
              <p:cNvSpPr>
                <a:spLocks/>
              </p:cNvSpPr>
              <p:nvPr/>
            </p:nvSpPr>
            <p:spPr bwMode="auto">
              <a:xfrm>
                <a:off x="2507" y="1672"/>
                <a:ext cx="1094" cy="268"/>
              </a:xfrm>
              <a:custGeom>
                <a:avLst/>
                <a:gdLst>
                  <a:gd name="T0" fmla="*/ 0 w 1214"/>
                  <a:gd name="T1" fmla="*/ 156 h 338"/>
                  <a:gd name="T2" fmla="*/ 45 w 1214"/>
                  <a:gd name="T3" fmla="*/ 132 h 338"/>
                  <a:gd name="T4" fmla="*/ 172 w 1214"/>
                  <a:gd name="T5" fmla="*/ 82 h 338"/>
                  <a:gd name="T6" fmla="*/ 365 w 1214"/>
                  <a:gd name="T7" fmla="*/ 29 h 338"/>
                  <a:gd name="T8" fmla="*/ 607 w 1214"/>
                  <a:gd name="T9" fmla="*/ 0 h 338"/>
                  <a:gd name="T10" fmla="*/ 844 w 1214"/>
                  <a:gd name="T11" fmla="*/ 14 h 338"/>
                  <a:gd name="T12" fmla="*/ 1027 w 1214"/>
                  <a:gd name="T13" fmla="*/ 57 h 338"/>
                  <a:gd name="T14" fmla="*/ 1145 w 1214"/>
                  <a:gd name="T15" fmla="*/ 102 h 338"/>
                  <a:gd name="T16" fmla="*/ 1186 w 1214"/>
                  <a:gd name="T17" fmla="*/ 121 h 338"/>
                  <a:gd name="T18" fmla="*/ 1214 w 1214"/>
                  <a:gd name="T19" fmla="*/ 310 h 338"/>
                  <a:gd name="T20" fmla="*/ 1154 w 1214"/>
                  <a:gd name="T21" fmla="*/ 281 h 338"/>
                  <a:gd name="T22" fmla="*/ 1087 w 1214"/>
                  <a:gd name="T23" fmla="*/ 252 h 338"/>
                  <a:gd name="T24" fmla="*/ 1001 w 1214"/>
                  <a:gd name="T25" fmla="*/ 218 h 338"/>
                  <a:gd name="T26" fmla="*/ 902 w 1214"/>
                  <a:gd name="T27" fmla="*/ 189 h 338"/>
                  <a:gd name="T28" fmla="*/ 794 w 1214"/>
                  <a:gd name="T29" fmla="*/ 166 h 338"/>
                  <a:gd name="T30" fmla="*/ 573 w 1214"/>
                  <a:gd name="T31" fmla="*/ 160 h 338"/>
                  <a:gd name="T32" fmla="*/ 367 w 1214"/>
                  <a:gd name="T33" fmla="*/ 207 h 338"/>
                  <a:gd name="T34" fmla="*/ 188 w 1214"/>
                  <a:gd name="T35" fmla="*/ 266 h 338"/>
                  <a:gd name="T36" fmla="*/ 63 w 1214"/>
                  <a:gd name="T37" fmla="*/ 316 h 338"/>
                  <a:gd name="T38" fmla="*/ 16 w 1214"/>
                  <a:gd name="T39" fmla="*/ 338 h 338"/>
                  <a:gd name="T40" fmla="*/ 0 w 1214"/>
                  <a:gd name="T41" fmla="*/ 156 h 338"/>
                  <a:gd name="T42" fmla="*/ 0 w 1214"/>
                  <a:gd name="T43" fmla="*/ 156 h 3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214" h="338">
                    <a:moveTo>
                      <a:pt x="0" y="156"/>
                    </a:moveTo>
                    <a:lnTo>
                      <a:pt x="45" y="132"/>
                    </a:lnTo>
                    <a:lnTo>
                      <a:pt x="172" y="82"/>
                    </a:lnTo>
                    <a:lnTo>
                      <a:pt x="365" y="29"/>
                    </a:lnTo>
                    <a:lnTo>
                      <a:pt x="607" y="0"/>
                    </a:lnTo>
                    <a:lnTo>
                      <a:pt x="844" y="14"/>
                    </a:lnTo>
                    <a:lnTo>
                      <a:pt x="1027" y="57"/>
                    </a:lnTo>
                    <a:lnTo>
                      <a:pt x="1145" y="102"/>
                    </a:lnTo>
                    <a:lnTo>
                      <a:pt x="1186" y="121"/>
                    </a:lnTo>
                    <a:lnTo>
                      <a:pt x="1214" y="310"/>
                    </a:lnTo>
                    <a:lnTo>
                      <a:pt x="1154" y="281"/>
                    </a:lnTo>
                    <a:lnTo>
                      <a:pt x="1087" y="252"/>
                    </a:lnTo>
                    <a:lnTo>
                      <a:pt x="1001" y="218"/>
                    </a:lnTo>
                    <a:lnTo>
                      <a:pt x="902" y="189"/>
                    </a:lnTo>
                    <a:lnTo>
                      <a:pt x="794" y="166"/>
                    </a:lnTo>
                    <a:lnTo>
                      <a:pt x="573" y="160"/>
                    </a:lnTo>
                    <a:lnTo>
                      <a:pt x="367" y="207"/>
                    </a:lnTo>
                    <a:lnTo>
                      <a:pt x="188" y="266"/>
                    </a:lnTo>
                    <a:lnTo>
                      <a:pt x="63" y="316"/>
                    </a:lnTo>
                    <a:lnTo>
                      <a:pt x="16" y="338"/>
                    </a:lnTo>
                    <a:lnTo>
                      <a:pt x="0" y="156"/>
                    </a:lnTo>
                    <a:lnTo>
                      <a:pt x="0" y="156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3960" name="Freeform 952"/>
              <p:cNvSpPr>
                <a:spLocks/>
              </p:cNvSpPr>
              <p:nvPr/>
            </p:nvSpPr>
            <p:spPr bwMode="auto">
              <a:xfrm>
                <a:off x="3609" y="3025"/>
                <a:ext cx="122" cy="907"/>
              </a:xfrm>
              <a:custGeom>
                <a:avLst/>
                <a:gdLst>
                  <a:gd name="T0" fmla="*/ 132 w 135"/>
                  <a:gd name="T1" fmla="*/ 0 h 1148"/>
                  <a:gd name="T2" fmla="*/ 2 w 135"/>
                  <a:gd name="T3" fmla="*/ 285 h 1148"/>
                  <a:gd name="T4" fmla="*/ 0 w 135"/>
                  <a:gd name="T5" fmla="*/ 1148 h 1148"/>
                  <a:gd name="T6" fmla="*/ 135 w 135"/>
                  <a:gd name="T7" fmla="*/ 1148 h 1148"/>
                  <a:gd name="T8" fmla="*/ 132 w 135"/>
                  <a:gd name="T9" fmla="*/ 0 h 1148"/>
                  <a:gd name="T10" fmla="*/ 132 w 135"/>
                  <a:gd name="T11" fmla="*/ 0 h 1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5" h="1148">
                    <a:moveTo>
                      <a:pt x="132" y="0"/>
                    </a:moveTo>
                    <a:lnTo>
                      <a:pt x="2" y="285"/>
                    </a:lnTo>
                    <a:lnTo>
                      <a:pt x="0" y="1148"/>
                    </a:lnTo>
                    <a:lnTo>
                      <a:pt x="135" y="1148"/>
                    </a:lnTo>
                    <a:lnTo>
                      <a:pt x="132" y="0"/>
                    </a:lnTo>
                    <a:lnTo>
                      <a:pt x="132" y="0"/>
                    </a:lnTo>
                    <a:close/>
                  </a:path>
                </a:pathLst>
              </a:custGeom>
              <a:solidFill>
                <a:srgbClr val="8C5F2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3961" name="Freeform 953"/>
              <p:cNvSpPr>
                <a:spLocks/>
              </p:cNvSpPr>
              <p:nvPr/>
            </p:nvSpPr>
            <p:spPr bwMode="auto">
              <a:xfrm>
                <a:off x="2129" y="2553"/>
                <a:ext cx="432" cy="379"/>
              </a:xfrm>
              <a:custGeom>
                <a:avLst/>
                <a:gdLst>
                  <a:gd name="T0" fmla="*/ 0 w 482"/>
                  <a:gd name="T1" fmla="*/ 14 h 481"/>
                  <a:gd name="T2" fmla="*/ 149 w 482"/>
                  <a:gd name="T3" fmla="*/ 481 h 481"/>
                  <a:gd name="T4" fmla="*/ 369 w 482"/>
                  <a:gd name="T5" fmla="*/ 481 h 481"/>
                  <a:gd name="T6" fmla="*/ 482 w 482"/>
                  <a:gd name="T7" fmla="*/ 0 h 481"/>
                  <a:gd name="T8" fmla="*/ 0 w 482"/>
                  <a:gd name="T9" fmla="*/ 14 h 481"/>
                  <a:gd name="T10" fmla="*/ 0 w 482"/>
                  <a:gd name="T11" fmla="*/ 14 h 4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82" h="481">
                    <a:moveTo>
                      <a:pt x="0" y="14"/>
                    </a:moveTo>
                    <a:lnTo>
                      <a:pt x="149" y="481"/>
                    </a:lnTo>
                    <a:lnTo>
                      <a:pt x="369" y="481"/>
                    </a:lnTo>
                    <a:lnTo>
                      <a:pt x="482" y="0"/>
                    </a:lnTo>
                    <a:lnTo>
                      <a:pt x="0" y="14"/>
                    </a:lnTo>
                    <a:lnTo>
                      <a:pt x="0" y="14"/>
                    </a:lnTo>
                    <a:close/>
                  </a:path>
                </a:pathLst>
              </a:custGeom>
              <a:solidFill>
                <a:srgbClr val="9900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3962" name="Freeform 954"/>
              <p:cNvSpPr>
                <a:spLocks/>
              </p:cNvSpPr>
              <p:nvPr/>
            </p:nvSpPr>
            <p:spPr bwMode="auto">
              <a:xfrm>
                <a:off x="2137" y="2428"/>
                <a:ext cx="411" cy="246"/>
              </a:xfrm>
              <a:custGeom>
                <a:avLst/>
                <a:gdLst>
                  <a:gd name="T0" fmla="*/ 237 w 456"/>
                  <a:gd name="T1" fmla="*/ 314 h 314"/>
                  <a:gd name="T2" fmla="*/ 179 w 456"/>
                  <a:gd name="T3" fmla="*/ 310 h 314"/>
                  <a:gd name="T4" fmla="*/ 124 w 456"/>
                  <a:gd name="T5" fmla="*/ 297 h 314"/>
                  <a:gd name="T6" fmla="*/ 77 w 456"/>
                  <a:gd name="T7" fmla="*/ 275 h 314"/>
                  <a:gd name="T8" fmla="*/ 38 w 456"/>
                  <a:gd name="T9" fmla="*/ 246 h 314"/>
                  <a:gd name="T10" fmla="*/ 12 w 456"/>
                  <a:gd name="T11" fmla="*/ 211 h 314"/>
                  <a:gd name="T12" fmla="*/ 0 w 456"/>
                  <a:gd name="T13" fmla="*/ 172 h 314"/>
                  <a:gd name="T14" fmla="*/ 1 w 456"/>
                  <a:gd name="T15" fmla="*/ 133 h 314"/>
                  <a:gd name="T16" fmla="*/ 16 w 456"/>
                  <a:gd name="T17" fmla="*/ 96 h 314"/>
                  <a:gd name="T18" fmla="*/ 45 w 456"/>
                  <a:gd name="T19" fmla="*/ 61 h 314"/>
                  <a:gd name="T20" fmla="*/ 86 w 456"/>
                  <a:gd name="T21" fmla="*/ 32 h 314"/>
                  <a:gd name="T22" fmla="*/ 136 w 456"/>
                  <a:gd name="T23" fmla="*/ 13 h 314"/>
                  <a:gd name="T24" fmla="*/ 190 w 456"/>
                  <a:gd name="T25" fmla="*/ 1 h 314"/>
                  <a:gd name="T26" fmla="*/ 248 w 456"/>
                  <a:gd name="T27" fmla="*/ 0 h 314"/>
                  <a:gd name="T28" fmla="*/ 305 w 456"/>
                  <a:gd name="T29" fmla="*/ 8 h 314"/>
                  <a:gd name="T30" fmla="*/ 355 w 456"/>
                  <a:gd name="T31" fmla="*/ 26 h 314"/>
                  <a:gd name="T32" fmla="*/ 399 w 456"/>
                  <a:gd name="T33" fmla="*/ 51 h 314"/>
                  <a:gd name="T34" fmla="*/ 431 w 456"/>
                  <a:gd name="T35" fmla="*/ 85 h 314"/>
                  <a:gd name="T36" fmla="*/ 450 w 456"/>
                  <a:gd name="T37" fmla="*/ 121 h 314"/>
                  <a:gd name="T38" fmla="*/ 456 w 456"/>
                  <a:gd name="T39" fmla="*/ 161 h 314"/>
                  <a:gd name="T40" fmla="*/ 448 w 456"/>
                  <a:gd name="T41" fmla="*/ 200 h 314"/>
                  <a:gd name="T42" fmla="*/ 426 w 456"/>
                  <a:gd name="T43" fmla="*/ 236 h 314"/>
                  <a:gd name="T44" fmla="*/ 391 w 456"/>
                  <a:gd name="T45" fmla="*/ 267 h 314"/>
                  <a:gd name="T46" fmla="*/ 346 w 456"/>
                  <a:gd name="T47" fmla="*/ 292 h 314"/>
                  <a:gd name="T48" fmla="*/ 294 w 456"/>
                  <a:gd name="T49" fmla="*/ 307 h 314"/>
                  <a:gd name="T50" fmla="*/ 237 w 456"/>
                  <a:gd name="T51" fmla="*/ 314 h 314"/>
                  <a:gd name="T52" fmla="*/ 237 w 456"/>
                  <a:gd name="T53" fmla="*/ 314 h 3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456" h="314">
                    <a:moveTo>
                      <a:pt x="237" y="314"/>
                    </a:moveTo>
                    <a:lnTo>
                      <a:pt x="179" y="310"/>
                    </a:lnTo>
                    <a:lnTo>
                      <a:pt x="124" y="297"/>
                    </a:lnTo>
                    <a:lnTo>
                      <a:pt x="77" y="275"/>
                    </a:lnTo>
                    <a:lnTo>
                      <a:pt x="38" y="246"/>
                    </a:lnTo>
                    <a:lnTo>
                      <a:pt x="12" y="211"/>
                    </a:lnTo>
                    <a:lnTo>
                      <a:pt x="0" y="172"/>
                    </a:lnTo>
                    <a:lnTo>
                      <a:pt x="1" y="133"/>
                    </a:lnTo>
                    <a:lnTo>
                      <a:pt x="16" y="96"/>
                    </a:lnTo>
                    <a:lnTo>
                      <a:pt x="45" y="61"/>
                    </a:lnTo>
                    <a:lnTo>
                      <a:pt x="86" y="32"/>
                    </a:lnTo>
                    <a:lnTo>
                      <a:pt x="136" y="13"/>
                    </a:lnTo>
                    <a:lnTo>
                      <a:pt x="190" y="1"/>
                    </a:lnTo>
                    <a:lnTo>
                      <a:pt x="248" y="0"/>
                    </a:lnTo>
                    <a:lnTo>
                      <a:pt x="305" y="8"/>
                    </a:lnTo>
                    <a:lnTo>
                      <a:pt x="355" y="26"/>
                    </a:lnTo>
                    <a:lnTo>
                      <a:pt x="399" y="51"/>
                    </a:lnTo>
                    <a:lnTo>
                      <a:pt x="431" y="85"/>
                    </a:lnTo>
                    <a:lnTo>
                      <a:pt x="450" y="121"/>
                    </a:lnTo>
                    <a:lnTo>
                      <a:pt x="456" y="161"/>
                    </a:lnTo>
                    <a:lnTo>
                      <a:pt x="448" y="200"/>
                    </a:lnTo>
                    <a:lnTo>
                      <a:pt x="426" y="236"/>
                    </a:lnTo>
                    <a:lnTo>
                      <a:pt x="391" y="267"/>
                    </a:lnTo>
                    <a:lnTo>
                      <a:pt x="346" y="292"/>
                    </a:lnTo>
                    <a:lnTo>
                      <a:pt x="294" y="307"/>
                    </a:lnTo>
                    <a:lnTo>
                      <a:pt x="237" y="314"/>
                    </a:lnTo>
                    <a:lnTo>
                      <a:pt x="237" y="314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3963" name="Freeform 955"/>
              <p:cNvSpPr>
                <a:spLocks/>
              </p:cNvSpPr>
              <p:nvPr/>
            </p:nvSpPr>
            <p:spPr bwMode="auto">
              <a:xfrm>
                <a:off x="2145" y="2615"/>
                <a:ext cx="200" cy="324"/>
              </a:xfrm>
              <a:custGeom>
                <a:avLst/>
                <a:gdLst>
                  <a:gd name="T0" fmla="*/ 0 w 222"/>
                  <a:gd name="T1" fmla="*/ 0 h 410"/>
                  <a:gd name="T2" fmla="*/ 124 w 222"/>
                  <a:gd name="T3" fmla="*/ 410 h 410"/>
                  <a:gd name="T4" fmla="*/ 210 w 222"/>
                  <a:gd name="T5" fmla="*/ 394 h 410"/>
                  <a:gd name="T6" fmla="*/ 157 w 222"/>
                  <a:gd name="T7" fmla="*/ 371 h 410"/>
                  <a:gd name="T8" fmla="*/ 222 w 222"/>
                  <a:gd name="T9" fmla="*/ 347 h 410"/>
                  <a:gd name="T10" fmla="*/ 149 w 222"/>
                  <a:gd name="T11" fmla="*/ 328 h 410"/>
                  <a:gd name="T12" fmla="*/ 220 w 222"/>
                  <a:gd name="T13" fmla="*/ 300 h 410"/>
                  <a:gd name="T14" fmla="*/ 139 w 222"/>
                  <a:gd name="T15" fmla="*/ 284 h 410"/>
                  <a:gd name="T16" fmla="*/ 222 w 222"/>
                  <a:gd name="T17" fmla="*/ 254 h 410"/>
                  <a:gd name="T18" fmla="*/ 129 w 222"/>
                  <a:gd name="T19" fmla="*/ 239 h 410"/>
                  <a:gd name="T20" fmla="*/ 207 w 222"/>
                  <a:gd name="T21" fmla="*/ 207 h 410"/>
                  <a:gd name="T22" fmla="*/ 106 w 222"/>
                  <a:gd name="T23" fmla="*/ 198 h 410"/>
                  <a:gd name="T24" fmla="*/ 197 w 222"/>
                  <a:gd name="T25" fmla="*/ 162 h 410"/>
                  <a:gd name="T26" fmla="*/ 99 w 222"/>
                  <a:gd name="T27" fmla="*/ 147 h 410"/>
                  <a:gd name="T28" fmla="*/ 196 w 222"/>
                  <a:gd name="T29" fmla="*/ 129 h 410"/>
                  <a:gd name="T30" fmla="*/ 95 w 222"/>
                  <a:gd name="T31" fmla="*/ 104 h 410"/>
                  <a:gd name="T32" fmla="*/ 196 w 222"/>
                  <a:gd name="T33" fmla="*/ 96 h 410"/>
                  <a:gd name="T34" fmla="*/ 82 w 222"/>
                  <a:gd name="T35" fmla="*/ 66 h 410"/>
                  <a:gd name="T36" fmla="*/ 0 w 222"/>
                  <a:gd name="T37" fmla="*/ 0 h 410"/>
                  <a:gd name="T38" fmla="*/ 0 w 222"/>
                  <a:gd name="T39" fmla="*/ 0 h 4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22" h="410">
                    <a:moveTo>
                      <a:pt x="0" y="0"/>
                    </a:moveTo>
                    <a:lnTo>
                      <a:pt x="124" y="410"/>
                    </a:lnTo>
                    <a:lnTo>
                      <a:pt x="210" y="394"/>
                    </a:lnTo>
                    <a:lnTo>
                      <a:pt x="157" y="371"/>
                    </a:lnTo>
                    <a:lnTo>
                      <a:pt x="222" y="347"/>
                    </a:lnTo>
                    <a:lnTo>
                      <a:pt x="149" y="328"/>
                    </a:lnTo>
                    <a:lnTo>
                      <a:pt x="220" y="300"/>
                    </a:lnTo>
                    <a:lnTo>
                      <a:pt x="139" y="284"/>
                    </a:lnTo>
                    <a:lnTo>
                      <a:pt x="222" y="254"/>
                    </a:lnTo>
                    <a:lnTo>
                      <a:pt x="129" y="239"/>
                    </a:lnTo>
                    <a:lnTo>
                      <a:pt x="207" y="207"/>
                    </a:lnTo>
                    <a:lnTo>
                      <a:pt x="106" y="198"/>
                    </a:lnTo>
                    <a:lnTo>
                      <a:pt x="197" y="162"/>
                    </a:lnTo>
                    <a:lnTo>
                      <a:pt x="99" y="147"/>
                    </a:lnTo>
                    <a:lnTo>
                      <a:pt x="196" y="129"/>
                    </a:lnTo>
                    <a:lnTo>
                      <a:pt x="95" y="104"/>
                    </a:lnTo>
                    <a:lnTo>
                      <a:pt x="196" y="96"/>
                    </a:lnTo>
                    <a:lnTo>
                      <a:pt x="82" y="66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989A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43964" name="AutoShape 956"/>
            <p:cNvSpPr>
              <a:spLocks noChangeArrowheads="1"/>
            </p:cNvSpPr>
            <p:nvPr/>
          </p:nvSpPr>
          <p:spPr bwMode="auto">
            <a:xfrm rot="-2271178">
              <a:off x="1248" y="1392"/>
              <a:ext cx="156" cy="204"/>
            </a:xfrm>
            <a:prstGeom prst="downArrow">
              <a:avLst>
                <a:gd name="adj1" fmla="val 50000"/>
                <a:gd name="adj2" fmla="val 32692"/>
              </a:avLst>
            </a:prstGeom>
            <a:solidFill>
              <a:srgbClr val="CC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30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8458200" cy="1143000"/>
          </a:xfrm>
        </p:spPr>
        <p:txBody>
          <a:bodyPr/>
          <a:lstStyle/>
          <a:p>
            <a:r>
              <a:rPr lang="en-US" sz="6000" dirty="0" err="1" smtClean="0">
                <a:solidFill>
                  <a:srgbClr val="0000FF"/>
                </a:solidFill>
                <a:latin typeface="Comic Sans MS"/>
                <a:cs typeface="Comic Sans MS"/>
              </a:rPr>
              <a:t>Ordenar</a:t>
            </a:r>
            <a:r>
              <a:rPr lang="en-US" sz="6000" dirty="0" smtClean="0">
                <a:latin typeface="Comic Sans MS"/>
                <a:cs typeface="Comic Sans MS"/>
              </a:rPr>
              <a:t> los </a:t>
            </a:r>
            <a:r>
              <a:rPr lang="en-US" sz="6000" dirty="0" err="1" smtClean="0">
                <a:latin typeface="Comic Sans MS"/>
                <a:cs typeface="Comic Sans MS"/>
              </a:rPr>
              <a:t>libros</a:t>
            </a:r>
            <a:endParaRPr lang="en-US" sz="6000" dirty="0">
              <a:latin typeface="Comic Sans MS"/>
              <a:cs typeface="Comic Sans MS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-48500" r="-4850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6227416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6000" dirty="0" err="1" smtClean="0">
                <a:solidFill>
                  <a:srgbClr val="0000FF"/>
                </a:solidFill>
                <a:latin typeface="Comic Sans MS" charset="0"/>
              </a:rPr>
              <a:t>quitar</a:t>
            </a:r>
            <a:r>
              <a:rPr lang="en-GB" sz="6000" dirty="0" smtClean="0">
                <a:latin typeface="Comic Sans MS" charset="0"/>
              </a:rPr>
              <a:t> </a:t>
            </a:r>
            <a:r>
              <a:rPr lang="en-GB" sz="6000" dirty="0">
                <a:latin typeface="Comic Sans MS" charset="0"/>
              </a:rPr>
              <a:t>la </a:t>
            </a:r>
            <a:r>
              <a:rPr lang="en-GB" sz="6000" dirty="0" smtClean="0">
                <a:latin typeface="Comic Sans MS" charset="0"/>
              </a:rPr>
              <a:t>mesa</a:t>
            </a:r>
            <a:endParaRPr lang="en-GB" sz="6000" dirty="0">
              <a:latin typeface="Comic Sans MS" charset="0"/>
            </a:endParaRPr>
          </a:p>
        </p:txBody>
      </p:sp>
      <p:grpSp>
        <p:nvGrpSpPr>
          <p:cNvPr id="44035" name="Group 1027"/>
          <p:cNvGrpSpPr>
            <a:grpSpLocks/>
          </p:cNvGrpSpPr>
          <p:nvPr/>
        </p:nvGrpSpPr>
        <p:grpSpPr bwMode="auto">
          <a:xfrm>
            <a:off x="2124075" y="1989138"/>
            <a:ext cx="5616575" cy="3798887"/>
            <a:chOff x="576" y="2352"/>
            <a:chExt cx="624" cy="624"/>
          </a:xfrm>
        </p:grpSpPr>
        <p:grpSp>
          <p:nvGrpSpPr>
            <p:cNvPr id="44036" name="Group 1028"/>
            <p:cNvGrpSpPr>
              <a:grpSpLocks/>
            </p:cNvGrpSpPr>
            <p:nvPr/>
          </p:nvGrpSpPr>
          <p:grpSpPr bwMode="auto">
            <a:xfrm>
              <a:off x="576" y="2352"/>
              <a:ext cx="624" cy="624"/>
              <a:chOff x="0" y="1008"/>
              <a:chExt cx="3744" cy="3120"/>
            </a:xfrm>
          </p:grpSpPr>
          <p:sp>
            <p:nvSpPr>
              <p:cNvPr id="44037" name="Freeform 1029"/>
              <p:cNvSpPr>
                <a:spLocks/>
              </p:cNvSpPr>
              <p:nvPr/>
            </p:nvSpPr>
            <p:spPr bwMode="auto">
              <a:xfrm>
                <a:off x="0" y="1008"/>
                <a:ext cx="3744" cy="3120"/>
              </a:xfrm>
              <a:custGeom>
                <a:avLst/>
                <a:gdLst>
                  <a:gd name="T0" fmla="*/ 50 w 3257"/>
                  <a:gd name="T1" fmla="*/ 3140 h 3140"/>
                  <a:gd name="T2" fmla="*/ 0 w 3257"/>
                  <a:gd name="T3" fmla="*/ 855 h 3140"/>
                  <a:gd name="T4" fmla="*/ 896 w 3257"/>
                  <a:gd name="T5" fmla="*/ 46 h 3140"/>
                  <a:gd name="T6" fmla="*/ 1178 w 3257"/>
                  <a:gd name="T7" fmla="*/ 210 h 3140"/>
                  <a:gd name="T8" fmla="*/ 1895 w 3257"/>
                  <a:gd name="T9" fmla="*/ 210 h 3140"/>
                  <a:gd name="T10" fmla="*/ 2117 w 3257"/>
                  <a:gd name="T11" fmla="*/ 281 h 3140"/>
                  <a:gd name="T12" fmla="*/ 2258 w 3257"/>
                  <a:gd name="T13" fmla="*/ 0 h 3140"/>
                  <a:gd name="T14" fmla="*/ 2551 w 3257"/>
                  <a:gd name="T15" fmla="*/ 152 h 3140"/>
                  <a:gd name="T16" fmla="*/ 2669 w 3257"/>
                  <a:gd name="T17" fmla="*/ 1347 h 3140"/>
                  <a:gd name="T18" fmla="*/ 3257 w 3257"/>
                  <a:gd name="T19" fmla="*/ 1370 h 3140"/>
                  <a:gd name="T20" fmla="*/ 2963 w 3257"/>
                  <a:gd name="T21" fmla="*/ 3140 h 3140"/>
                  <a:gd name="T22" fmla="*/ 50 w 3257"/>
                  <a:gd name="T23" fmla="*/ 3140 h 3140"/>
                  <a:gd name="T24" fmla="*/ 50 w 3257"/>
                  <a:gd name="T25" fmla="*/ 3140 h 3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257" h="3140">
                    <a:moveTo>
                      <a:pt x="50" y="3140"/>
                    </a:moveTo>
                    <a:lnTo>
                      <a:pt x="0" y="855"/>
                    </a:lnTo>
                    <a:lnTo>
                      <a:pt x="896" y="46"/>
                    </a:lnTo>
                    <a:lnTo>
                      <a:pt x="1178" y="210"/>
                    </a:lnTo>
                    <a:lnTo>
                      <a:pt x="1895" y="210"/>
                    </a:lnTo>
                    <a:lnTo>
                      <a:pt x="2117" y="281"/>
                    </a:lnTo>
                    <a:lnTo>
                      <a:pt x="2258" y="0"/>
                    </a:lnTo>
                    <a:lnTo>
                      <a:pt x="2551" y="152"/>
                    </a:lnTo>
                    <a:lnTo>
                      <a:pt x="2669" y="1347"/>
                    </a:lnTo>
                    <a:lnTo>
                      <a:pt x="3257" y="1370"/>
                    </a:lnTo>
                    <a:lnTo>
                      <a:pt x="2963" y="3140"/>
                    </a:lnTo>
                    <a:lnTo>
                      <a:pt x="50" y="3140"/>
                    </a:lnTo>
                    <a:lnTo>
                      <a:pt x="50" y="3140"/>
                    </a:lnTo>
                    <a:close/>
                  </a:path>
                </a:pathLst>
              </a:custGeom>
              <a:solidFill>
                <a:srgbClr val="00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4038" name="Freeform 1030"/>
              <p:cNvSpPr>
                <a:spLocks/>
              </p:cNvSpPr>
              <p:nvPr/>
            </p:nvSpPr>
            <p:spPr bwMode="auto">
              <a:xfrm>
                <a:off x="1445" y="1426"/>
                <a:ext cx="244" cy="868"/>
              </a:xfrm>
              <a:custGeom>
                <a:avLst/>
                <a:gdLst>
                  <a:gd name="T0" fmla="*/ 0 w 211"/>
                  <a:gd name="T1" fmla="*/ 0 h 874"/>
                  <a:gd name="T2" fmla="*/ 150 w 211"/>
                  <a:gd name="T3" fmla="*/ 859 h 874"/>
                  <a:gd name="T4" fmla="*/ 211 w 211"/>
                  <a:gd name="T5" fmla="*/ 874 h 874"/>
                  <a:gd name="T6" fmla="*/ 89 w 211"/>
                  <a:gd name="T7" fmla="*/ 17 h 874"/>
                  <a:gd name="T8" fmla="*/ 0 w 211"/>
                  <a:gd name="T9" fmla="*/ 0 h 874"/>
                  <a:gd name="T10" fmla="*/ 0 w 211"/>
                  <a:gd name="T11" fmla="*/ 0 h 8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11" h="874">
                    <a:moveTo>
                      <a:pt x="0" y="0"/>
                    </a:moveTo>
                    <a:lnTo>
                      <a:pt x="150" y="859"/>
                    </a:lnTo>
                    <a:lnTo>
                      <a:pt x="211" y="874"/>
                    </a:lnTo>
                    <a:lnTo>
                      <a:pt x="89" y="17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4039" name="Freeform 1031"/>
              <p:cNvSpPr>
                <a:spLocks/>
              </p:cNvSpPr>
              <p:nvPr/>
            </p:nvSpPr>
            <p:spPr bwMode="auto">
              <a:xfrm>
                <a:off x="1789" y="1366"/>
                <a:ext cx="76" cy="928"/>
              </a:xfrm>
              <a:custGeom>
                <a:avLst/>
                <a:gdLst>
                  <a:gd name="T0" fmla="*/ 0 w 67"/>
                  <a:gd name="T1" fmla="*/ 31 h 934"/>
                  <a:gd name="T2" fmla="*/ 17 w 67"/>
                  <a:gd name="T3" fmla="*/ 934 h 934"/>
                  <a:gd name="T4" fmla="*/ 67 w 67"/>
                  <a:gd name="T5" fmla="*/ 934 h 934"/>
                  <a:gd name="T6" fmla="*/ 67 w 67"/>
                  <a:gd name="T7" fmla="*/ 0 h 934"/>
                  <a:gd name="T8" fmla="*/ 0 w 67"/>
                  <a:gd name="T9" fmla="*/ 31 h 934"/>
                  <a:gd name="T10" fmla="*/ 0 w 67"/>
                  <a:gd name="T11" fmla="*/ 31 h 9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7" h="934">
                    <a:moveTo>
                      <a:pt x="0" y="31"/>
                    </a:moveTo>
                    <a:lnTo>
                      <a:pt x="17" y="934"/>
                    </a:lnTo>
                    <a:lnTo>
                      <a:pt x="67" y="934"/>
                    </a:lnTo>
                    <a:lnTo>
                      <a:pt x="67" y="0"/>
                    </a:lnTo>
                    <a:lnTo>
                      <a:pt x="0" y="31"/>
                    </a:lnTo>
                    <a:lnTo>
                      <a:pt x="0" y="3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4040" name="Freeform 1032"/>
              <p:cNvSpPr>
                <a:spLocks/>
              </p:cNvSpPr>
              <p:nvPr/>
            </p:nvSpPr>
            <p:spPr bwMode="auto">
              <a:xfrm>
                <a:off x="2017" y="1426"/>
                <a:ext cx="179" cy="868"/>
              </a:xfrm>
              <a:custGeom>
                <a:avLst/>
                <a:gdLst>
                  <a:gd name="T0" fmla="*/ 61 w 155"/>
                  <a:gd name="T1" fmla="*/ 0 h 874"/>
                  <a:gd name="T2" fmla="*/ 0 w 155"/>
                  <a:gd name="T3" fmla="*/ 859 h 874"/>
                  <a:gd name="T4" fmla="*/ 61 w 155"/>
                  <a:gd name="T5" fmla="*/ 874 h 874"/>
                  <a:gd name="T6" fmla="*/ 155 w 155"/>
                  <a:gd name="T7" fmla="*/ 32 h 874"/>
                  <a:gd name="T8" fmla="*/ 61 w 155"/>
                  <a:gd name="T9" fmla="*/ 0 h 874"/>
                  <a:gd name="T10" fmla="*/ 61 w 155"/>
                  <a:gd name="T11" fmla="*/ 0 h 8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55" h="874">
                    <a:moveTo>
                      <a:pt x="61" y="0"/>
                    </a:moveTo>
                    <a:lnTo>
                      <a:pt x="0" y="859"/>
                    </a:lnTo>
                    <a:lnTo>
                      <a:pt x="61" y="874"/>
                    </a:lnTo>
                    <a:lnTo>
                      <a:pt x="155" y="32"/>
                    </a:lnTo>
                    <a:lnTo>
                      <a:pt x="61" y="0"/>
                    </a:lnTo>
                    <a:lnTo>
                      <a:pt x="61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4041" name="Freeform 1033"/>
              <p:cNvSpPr>
                <a:spLocks/>
              </p:cNvSpPr>
              <p:nvPr/>
            </p:nvSpPr>
            <p:spPr bwMode="auto">
              <a:xfrm>
                <a:off x="883" y="1276"/>
                <a:ext cx="468" cy="1024"/>
              </a:xfrm>
              <a:custGeom>
                <a:avLst/>
                <a:gdLst>
                  <a:gd name="T0" fmla="*/ 243 w 408"/>
                  <a:gd name="T1" fmla="*/ 1030 h 1030"/>
                  <a:gd name="T2" fmla="*/ 0 w 408"/>
                  <a:gd name="T3" fmla="*/ 28 h 1030"/>
                  <a:gd name="T4" fmla="*/ 199 w 408"/>
                  <a:gd name="T5" fmla="*/ 0 h 1030"/>
                  <a:gd name="T6" fmla="*/ 408 w 408"/>
                  <a:gd name="T7" fmla="*/ 1014 h 1030"/>
                  <a:gd name="T8" fmla="*/ 243 w 408"/>
                  <a:gd name="T9" fmla="*/ 1030 h 1030"/>
                  <a:gd name="T10" fmla="*/ 243 w 408"/>
                  <a:gd name="T11" fmla="*/ 1030 h 10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08" h="1030">
                    <a:moveTo>
                      <a:pt x="243" y="1030"/>
                    </a:moveTo>
                    <a:lnTo>
                      <a:pt x="0" y="28"/>
                    </a:lnTo>
                    <a:lnTo>
                      <a:pt x="199" y="0"/>
                    </a:lnTo>
                    <a:lnTo>
                      <a:pt x="408" y="1014"/>
                    </a:lnTo>
                    <a:lnTo>
                      <a:pt x="243" y="1030"/>
                    </a:lnTo>
                    <a:lnTo>
                      <a:pt x="243" y="103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4042" name="Freeform 1034"/>
              <p:cNvSpPr>
                <a:spLocks/>
              </p:cNvSpPr>
              <p:nvPr/>
            </p:nvSpPr>
            <p:spPr bwMode="auto">
              <a:xfrm>
                <a:off x="496" y="3615"/>
                <a:ext cx="156" cy="513"/>
              </a:xfrm>
              <a:custGeom>
                <a:avLst/>
                <a:gdLst>
                  <a:gd name="T0" fmla="*/ 0 w 135"/>
                  <a:gd name="T1" fmla="*/ 12 h 518"/>
                  <a:gd name="T2" fmla="*/ 6 w 135"/>
                  <a:gd name="T3" fmla="*/ 518 h 518"/>
                  <a:gd name="T4" fmla="*/ 134 w 135"/>
                  <a:gd name="T5" fmla="*/ 518 h 518"/>
                  <a:gd name="T6" fmla="*/ 135 w 135"/>
                  <a:gd name="T7" fmla="*/ 0 h 518"/>
                  <a:gd name="T8" fmla="*/ 0 w 135"/>
                  <a:gd name="T9" fmla="*/ 12 h 518"/>
                  <a:gd name="T10" fmla="*/ 0 w 135"/>
                  <a:gd name="T11" fmla="*/ 12 h 5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5" h="518">
                    <a:moveTo>
                      <a:pt x="0" y="12"/>
                    </a:moveTo>
                    <a:lnTo>
                      <a:pt x="6" y="518"/>
                    </a:lnTo>
                    <a:lnTo>
                      <a:pt x="134" y="518"/>
                    </a:lnTo>
                    <a:lnTo>
                      <a:pt x="135" y="0"/>
                    </a:lnTo>
                    <a:lnTo>
                      <a:pt x="0" y="12"/>
                    </a:lnTo>
                    <a:lnTo>
                      <a:pt x="0" y="12"/>
                    </a:lnTo>
                    <a:close/>
                  </a:path>
                </a:pathLst>
              </a:custGeom>
              <a:solidFill>
                <a:srgbClr val="FFF2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4043" name="Freeform 1035"/>
              <p:cNvSpPr>
                <a:spLocks/>
              </p:cNvSpPr>
              <p:nvPr/>
            </p:nvSpPr>
            <p:spPr bwMode="auto">
              <a:xfrm>
                <a:off x="2069" y="2279"/>
                <a:ext cx="782" cy="1849"/>
              </a:xfrm>
              <a:custGeom>
                <a:avLst/>
                <a:gdLst>
                  <a:gd name="T0" fmla="*/ 668 w 679"/>
                  <a:gd name="T1" fmla="*/ 0 h 1861"/>
                  <a:gd name="T2" fmla="*/ 679 w 679"/>
                  <a:gd name="T3" fmla="*/ 1861 h 1861"/>
                  <a:gd name="T4" fmla="*/ 524 w 679"/>
                  <a:gd name="T5" fmla="*/ 1861 h 1861"/>
                  <a:gd name="T6" fmla="*/ 529 w 679"/>
                  <a:gd name="T7" fmla="*/ 711 h 1861"/>
                  <a:gd name="T8" fmla="*/ 237 w 679"/>
                  <a:gd name="T9" fmla="*/ 1325 h 1861"/>
                  <a:gd name="T10" fmla="*/ 234 w 679"/>
                  <a:gd name="T11" fmla="*/ 1861 h 1861"/>
                  <a:gd name="T12" fmla="*/ 0 w 679"/>
                  <a:gd name="T13" fmla="*/ 1861 h 1861"/>
                  <a:gd name="T14" fmla="*/ 79 w 679"/>
                  <a:gd name="T15" fmla="*/ 1305 h 1861"/>
                  <a:gd name="T16" fmla="*/ 535 w 679"/>
                  <a:gd name="T17" fmla="*/ 104 h 1861"/>
                  <a:gd name="T18" fmla="*/ 668 w 679"/>
                  <a:gd name="T19" fmla="*/ 0 h 1861"/>
                  <a:gd name="T20" fmla="*/ 668 w 679"/>
                  <a:gd name="T21" fmla="*/ 0 h 18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79" h="1861">
                    <a:moveTo>
                      <a:pt x="668" y="0"/>
                    </a:moveTo>
                    <a:lnTo>
                      <a:pt x="679" y="1861"/>
                    </a:lnTo>
                    <a:lnTo>
                      <a:pt x="524" y="1861"/>
                    </a:lnTo>
                    <a:lnTo>
                      <a:pt x="529" y="711"/>
                    </a:lnTo>
                    <a:lnTo>
                      <a:pt x="237" y="1325"/>
                    </a:lnTo>
                    <a:lnTo>
                      <a:pt x="234" y="1861"/>
                    </a:lnTo>
                    <a:lnTo>
                      <a:pt x="0" y="1861"/>
                    </a:lnTo>
                    <a:lnTo>
                      <a:pt x="79" y="1305"/>
                    </a:lnTo>
                    <a:lnTo>
                      <a:pt x="535" y="104"/>
                    </a:lnTo>
                    <a:lnTo>
                      <a:pt x="668" y="0"/>
                    </a:lnTo>
                    <a:lnTo>
                      <a:pt x="668" y="0"/>
                    </a:lnTo>
                    <a:close/>
                  </a:path>
                </a:pathLst>
              </a:custGeom>
              <a:solidFill>
                <a:srgbClr val="FFF2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4044" name="Freeform 1036"/>
              <p:cNvSpPr>
                <a:spLocks/>
              </p:cNvSpPr>
              <p:nvPr/>
            </p:nvSpPr>
            <p:spPr bwMode="auto">
              <a:xfrm>
                <a:off x="345" y="2273"/>
                <a:ext cx="2506" cy="1217"/>
              </a:xfrm>
              <a:custGeom>
                <a:avLst/>
                <a:gdLst>
                  <a:gd name="T0" fmla="*/ 0 w 2182"/>
                  <a:gd name="T1" fmla="*/ 5 h 1223"/>
                  <a:gd name="T2" fmla="*/ 43 w 2182"/>
                  <a:gd name="T3" fmla="*/ 1223 h 1223"/>
                  <a:gd name="T4" fmla="*/ 1664 w 2182"/>
                  <a:gd name="T5" fmla="*/ 1219 h 1223"/>
                  <a:gd name="T6" fmla="*/ 2182 w 2182"/>
                  <a:gd name="T7" fmla="*/ 0 h 1223"/>
                  <a:gd name="T8" fmla="*/ 0 w 2182"/>
                  <a:gd name="T9" fmla="*/ 5 h 1223"/>
                  <a:gd name="T10" fmla="*/ 0 w 2182"/>
                  <a:gd name="T11" fmla="*/ 5 h 12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182" h="1223">
                    <a:moveTo>
                      <a:pt x="0" y="5"/>
                    </a:moveTo>
                    <a:lnTo>
                      <a:pt x="43" y="1223"/>
                    </a:lnTo>
                    <a:lnTo>
                      <a:pt x="1664" y="1219"/>
                    </a:lnTo>
                    <a:lnTo>
                      <a:pt x="2182" y="0"/>
                    </a:lnTo>
                    <a:lnTo>
                      <a:pt x="0" y="5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FFCC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4045" name="Freeform 1037"/>
              <p:cNvSpPr>
                <a:spLocks/>
              </p:cNvSpPr>
              <p:nvPr/>
            </p:nvSpPr>
            <p:spPr bwMode="auto">
              <a:xfrm>
                <a:off x="217" y="2267"/>
                <a:ext cx="2027" cy="1861"/>
              </a:xfrm>
              <a:custGeom>
                <a:avLst/>
                <a:gdLst>
                  <a:gd name="T0" fmla="*/ 122 w 1764"/>
                  <a:gd name="T1" fmla="*/ 0 h 1872"/>
                  <a:gd name="T2" fmla="*/ 169 w 1764"/>
                  <a:gd name="T3" fmla="*/ 1225 h 1872"/>
                  <a:gd name="T4" fmla="*/ 1764 w 1764"/>
                  <a:gd name="T5" fmla="*/ 1225 h 1872"/>
                  <a:gd name="T6" fmla="*/ 1759 w 1764"/>
                  <a:gd name="T7" fmla="*/ 1872 h 1872"/>
                  <a:gd name="T8" fmla="*/ 1560 w 1764"/>
                  <a:gd name="T9" fmla="*/ 1872 h 1872"/>
                  <a:gd name="T10" fmla="*/ 1563 w 1764"/>
                  <a:gd name="T11" fmla="*/ 1414 h 1872"/>
                  <a:gd name="T12" fmla="*/ 303 w 1764"/>
                  <a:gd name="T13" fmla="*/ 1414 h 1872"/>
                  <a:gd name="T14" fmla="*/ 305 w 1764"/>
                  <a:gd name="T15" fmla="*/ 1872 h 1872"/>
                  <a:gd name="T16" fmla="*/ 115 w 1764"/>
                  <a:gd name="T17" fmla="*/ 1869 h 1872"/>
                  <a:gd name="T18" fmla="*/ 115 w 1764"/>
                  <a:gd name="T19" fmla="*/ 1384 h 1872"/>
                  <a:gd name="T20" fmla="*/ 0 w 1764"/>
                  <a:gd name="T21" fmla="*/ 225 h 1872"/>
                  <a:gd name="T22" fmla="*/ 122 w 1764"/>
                  <a:gd name="T23" fmla="*/ 0 h 1872"/>
                  <a:gd name="T24" fmla="*/ 122 w 1764"/>
                  <a:gd name="T25" fmla="*/ 0 h 18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764" h="1872">
                    <a:moveTo>
                      <a:pt x="122" y="0"/>
                    </a:moveTo>
                    <a:lnTo>
                      <a:pt x="169" y="1225"/>
                    </a:lnTo>
                    <a:lnTo>
                      <a:pt x="1764" y="1225"/>
                    </a:lnTo>
                    <a:lnTo>
                      <a:pt x="1759" y="1872"/>
                    </a:lnTo>
                    <a:lnTo>
                      <a:pt x="1560" y="1872"/>
                    </a:lnTo>
                    <a:lnTo>
                      <a:pt x="1563" y="1414"/>
                    </a:lnTo>
                    <a:lnTo>
                      <a:pt x="303" y="1414"/>
                    </a:lnTo>
                    <a:lnTo>
                      <a:pt x="305" y="1872"/>
                    </a:lnTo>
                    <a:lnTo>
                      <a:pt x="115" y="1869"/>
                    </a:lnTo>
                    <a:lnTo>
                      <a:pt x="115" y="1384"/>
                    </a:lnTo>
                    <a:lnTo>
                      <a:pt x="0" y="225"/>
                    </a:lnTo>
                    <a:lnTo>
                      <a:pt x="122" y="0"/>
                    </a:lnTo>
                    <a:lnTo>
                      <a:pt x="122" y="0"/>
                    </a:lnTo>
                    <a:close/>
                  </a:path>
                </a:pathLst>
              </a:custGeom>
              <a:solidFill>
                <a:srgbClr val="8C5F2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4046" name="Freeform 1038"/>
              <p:cNvSpPr>
                <a:spLocks/>
              </p:cNvSpPr>
              <p:nvPr/>
            </p:nvSpPr>
            <p:spPr bwMode="auto">
              <a:xfrm>
                <a:off x="272" y="2586"/>
                <a:ext cx="2414" cy="45"/>
              </a:xfrm>
              <a:custGeom>
                <a:avLst/>
                <a:gdLst>
                  <a:gd name="T0" fmla="*/ 27 w 2098"/>
                  <a:gd name="T1" fmla="*/ 0 h 45"/>
                  <a:gd name="T2" fmla="*/ 2098 w 2098"/>
                  <a:gd name="T3" fmla="*/ 3 h 45"/>
                  <a:gd name="T4" fmla="*/ 2062 w 2098"/>
                  <a:gd name="T5" fmla="*/ 45 h 45"/>
                  <a:gd name="T6" fmla="*/ 0 w 2098"/>
                  <a:gd name="T7" fmla="*/ 45 h 45"/>
                  <a:gd name="T8" fmla="*/ 27 w 2098"/>
                  <a:gd name="T9" fmla="*/ 0 h 45"/>
                  <a:gd name="T10" fmla="*/ 27 w 2098"/>
                  <a:gd name="T11" fmla="*/ 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098" h="45">
                    <a:moveTo>
                      <a:pt x="27" y="0"/>
                    </a:moveTo>
                    <a:lnTo>
                      <a:pt x="2098" y="3"/>
                    </a:lnTo>
                    <a:lnTo>
                      <a:pt x="2062" y="45"/>
                    </a:lnTo>
                    <a:lnTo>
                      <a:pt x="0" y="45"/>
                    </a:lnTo>
                    <a:lnTo>
                      <a:pt x="27" y="0"/>
                    </a:lnTo>
                    <a:lnTo>
                      <a:pt x="27" y="0"/>
                    </a:lnTo>
                    <a:close/>
                  </a:path>
                </a:pathLst>
              </a:custGeom>
              <a:solidFill>
                <a:srgbClr val="8C5F2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4047" name="Freeform 1039"/>
              <p:cNvSpPr>
                <a:spLocks/>
              </p:cNvSpPr>
              <p:nvPr/>
            </p:nvSpPr>
            <p:spPr bwMode="auto">
              <a:xfrm>
                <a:off x="324" y="2974"/>
                <a:ext cx="2189" cy="44"/>
              </a:xfrm>
              <a:custGeom>
                <a:avLst/>
                <a:gdLst>
                  <a:gd name="T0" fmla="*/ 0 w 1905"/>
                  <a:gd name="T1" fmla="*/ 11 h 45"/>
                  <a:gd name="T2" fmla="*/ 1905 w 1905"/>
                  <a:gd name="T3" fmla="*/ 0 h 45"/>
                  <a:gd name="T4" fmla="*/ 1882 w 1905"/>
                  <a:gd name="T5" fmla="*/ 43 h 45"/>
                  <a:gd name="T6" fmla="*/ 17 w 1905"/>
                  <a:gd name="T7" fmla="*/ 45 h 45"/>
                  <a:gd name="T8" fmla="*/ 0 w 1905"/>
                  <a:gd name="T9" fmla="*/ 11 h 45"/>
                  <a:gd name="T10" fmla="*/ 0 w 1905"/>
                  <a:gd name="T11" fmla="*/ 11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905" h="45">
                    <a:moveTo>
                      <a:pt x="0" y="11"/>
                    </a:moveTo>
                    <a:lnTo>
                      <a:pt x="1905" y="0"/>
                    </a:lnTo>
                    <a:lnTo>
                      <a:pt x="1882" y="43"/>
                    </a:lnTo>
                    <a:lnTo>
                      <a:pt x="17" y="45"/>
                    </a:lnTo>
                    <a:lnTo>
                      <a:pt x="0" y="11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8C5F2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4048" name="Freeform 1040"/>
              <p:cNvSpPr>
                <a:spLocks/>
              </p:cNvSpPr>
              <p:nvPr/>
            </p:nvSpPr>
            <p:spPr bwMode="auto">
              <a:xfrm>
                <a:off x="2213" y="1256"/>
                <a:ext cx="462" cy="1023"/>
              </a:xfrm>
              <a:custGeom>
                <a:avLst/>
                <a:gdLst>
                  <a:gd name="T0" fmla="*/ 222 w 404"/>
                  <a:gd name="T1" fmla="*/ 0 h 1030"/>
                  <a:gd name="T2" fmla="*/ 0 w 404"/>
                  <a:gd name="T3" fmla="*/ 1030 h 1030"/>
                  <a:gd name="T4" fmla="*/ 134 w 404"/>
                  <a:gd name="T5" fmla="*/ 1030 h 1030"/>
                  <a:gd name="T6" fmla="*/ 404 w 404"/>
                  <a:gd name="T7" fmla="*/ 22 h 1030"/>
                  <a:gd name="T8" fmla="*/ 222 w 404"/>
                  <a:gd name="T9" fmla="*/ 0 h 1030"/>
                  <a:gd name="T10" fmla="*/ 222 w 404"/>
                  <a:gd name="T11" fmla="*/ 0 h 10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04" h="1030">
                    <a:moveTo>
                      <a:pt x="222" y="0"/>
                    </a:moveTo>
                    <a:lnTo>
                      <a:pt x="0" y="1030"/>
                    </a:lnTo>
                    <a:lnTo>
                      <a:pt x="134" y="1030"/>
                    </a:lnTo>
                    <a:lnTo>
                      <a:pt x="404" y="22"/>
                    </a:lnTo>
                    <a:lnTo>
                      <a:pt x="222" y="0"/>
                    </a:lnTo>
                    <a:lnTo>
                      <a:pt x="222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4049" name="Freeform 1041"/>
              <p:cNvSpPr>
                <a:spLocks/>
              </p:cNvSpPr>
              <p:nvPr/>
            </p:nvSpPr>
            <p:spPr bwMode="auto">
              <a:xfrm>
                <a:off x="1110" y="1297"/>
                <a:ext cx="1396" cy="334"/>
              </a:xfrm>
              <a:custGeom>
                <a:avLst/>
                <a:gdLst>
                  <a:gd name="T0" fmla="*/ 0 w 1214"/>
                  <a:gd name="T1" fmla="*/ 155 h 336"/>
                  <a:gd name="T2" fmla="*/ 44 w 1214"/>
                  <a:gd name="T3" fmla="*/ 132 h 336"/>
                  <a:gd name="T4" fmla="*/ 172 w 1214"/>
                  <a:gd name="T5" fmla="*/ 82 h 336"/>
                  <a:gd name="T6" fmla="*/ 365 w 1214"/>
                  <a:gd name="T7" fmla="*/ 29 h 336"/>
                  <a:gd name="T8" fmla="*/ 606 w 1214"/>
                  <a:gd name="T9" fmla="*/ 0 h 336"/>
                  <a:gd name="T10" fmla="*/ 843 w 1214"/>
                  <a:gd name="T11" fmla="*/ 14 h 336"/>
                  <a:gd name="T12" fmla="*/ 1026 w 1214"/>
                  <a:gd name="T13" fmla="*/ 57 h 336"/>
                  <a:gd name="T14" fmla="*/ 1144 w 1214"/>
                  <a:gd name="T15" fmla="*/ 101 h 336"/>
                  <a:gd name="T16" fmla="*/ 1186 w 1214"/>
                  <a:gd name="T17" fmla="*/ 120 h 336"/>
                  <a:gd name="T18" fmla="*/ 1214 w 1214"/>
                  <a:gd name="T19" fmla="*/ 309 h 336"/>
                  <a:gd name="T20" fmla="*/ 1154 w 1214"/>
                  <a:gd name="T21" fmla="*/ 279 h 336"/>
                  <a:gd name="T22" fmla="*/ 1086 w 1214"/>
                  <a:gd name="T23" fmla="*/ 250 h 336"/>
                  <a:gd name="T24" fmla="*/ 1000 w 1214"/>
                  <a:gd name="T25" fmla="*/ 217 h 336"/>
                  <a:gd name="T26" fmla="*/ 902 w 1214"/>
                  <a:gd name="T27" fmla="*/ 188 h 336"/>
                  <a:gd name="T28" fmla="*/ 793 w 1214"/>
                  <a:gd name="T29" fmla="*/ 165 h 336"/>
                  <a:gd name="T30" fmla="*/ 573 w 1214"/>
                  <a:gd name="T31" fmla="*/ 159 h 336"/>
                  <a:gd name="T32" fmla="*/ 366 w 1214"/>
                  <a:gd name="T33" fmla="*/ 206 h 336"/>
                  <a:gd name="T34" fmla="*/ 187 w 1214"/>
                  <a:gd name="T35" fmla="*/ 264 h 336"/>
                  <a:gd name="T36" fmla="*/ 62 w 1214"/>
                  <a:gd name="T37" fmla="*/ 314 h 336"/>
                  <a:gd name="T38" fmla="*/ 15 w 1214"/>
                  <a:gd name="T39" fmla="*/ 336 h 336"/>
                  <a:gd name="T40" fmla="*/ 0 w 1214"/>
                  <a:gd name="T41" fmla="*/ 155 h 336"/>
                  <a:gd name="T42" fmla="*/ 0 w 1214"/>
                  <a:gd name="T43" fmla="*/ 155 h 3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214" h="336">
                    <a:moveTo>
                      <a:pt x="0" y="155"/>
                    </a:moveTo>
                    <a:lnTo>
                      <a:pt x="44" y="132"/>
                    </a:lnTo>
                    <a:lnTo>
                      <a:pt x="172" y="82"/>
                    </a:lnTo>
                    <a:lnTo>
                      <a:pt x="365" y="29"/>
                    </a:lnTo>
                    <a:lnTo>
                      <a:pt x="606" y="0"/>
                    </a:lnTo>
                    <a:lnTo>
                      <a:pt x="843" y="14"/>
                    </a:lnTo>
                    <a:lnTo>
                      <a:pt x="1026" y="57"/>
                    </a:lnTo>
                    <a:lnTo>
                      <a:pt x="1144" y="101"/>
                    </a:lnTo>
                    <a:lnTo>
                      <a:pt x="1186" y="120"/>
                    </a:lnTo>
                    <a:lnTo>
                      <a:pt x="1214" y="309"/>
                    </a:lnTo>
                    <a:lnTo>
                      <a:pt x="1154" y="279"/>
                    </a:lnTo>
                    <a:lnTo>
                      <a:pt x="1086" y="250"/>
                    </a:lnTo>
                    <a:lnTo>
                      <a:pt x="1000" y="217"/>
                    </a:lnTo>
                    <a:lnTo>
                      <a:pt x="902" y="188"/>
                    </a:lnTo>
                    <a:lnTo>
                      <a:pt x="793" y="165"/>
                    </a:lnTo>
                    <a:lnTo>
                      <a:pt x="573" y="159"/>
                    </a:lnTo>
                    <a:lnTo>
                      <a:pt x="366" y="206"/>
                    </a:lnTo>
                    <a:lnTo>
                      <a:pt x="187" y="264"/>
                    </a:lnTo>
                    <a:lnTo>
                      <a:pt x="62" y="314"/>
                    </a:lnTo>
                    <a:lnTo>
                      <a:pt x="15" y="336"/>
                    </a:lnTo>
                    <a:lnTo>
                      <a:pt x="0" y="155"/>
                    </a:lnTo>
                    <a:lnTo>
                      <a:pt x="0" y="155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4050" name="Freeform 1042"/>
              <p:cNvSpPr>
                <a:spLocks/>
              </p:cNvSpPr>
              <p:nvPr/>
            </p:nvSpPr>
            <p:spPr bwMode="auto">
              <a:xfrm>
                <a:off x="2520" y="2995"/>
                <a:ext cx="152" cy="1133"/>
              </a:xfrm>
              <a:custGeom>
                <a:avLst/>
                <a:gdLst>
                  <a:gd name="T0" fmla="*/ 132 w 134"/>
                  <a:gd name="T1" fmla="*/ 0 h 1142"/>
                  <a:gd name="T2" fmla="*/ 1 w 134"/>
                  <a:gd name="T3" fmla="*/ 283 h 1142"/>
                  <a:gd name="T4" fmla="*/ 0 w 134"/>
                  <a:gd name="T5" fmla="*/ 1142 h 1142"/>
                  <a:gd name="T6" fmla="*/ 134 w 134"/>
                  <a:gd name="T7" fmla="*/ 1142 h 1142"/>
                  <a:gd name="T8" fmla="*/ 132 w 134"/>
                  <a:gd name="T9" fmla="*/ 0 h 1142"/>
                  <a:gd name="T10" fmla="*/ 132 w 134"/>
                  <a:gd name="T11" fmla="*/ 0 h 1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4" h="1142">
                    <a:moveTo>
                      <a:pt x="132" y="0"/>
                    </a:moveTo>
                    <a:lnTo>
                      <a:pt x="1" y="283"/>
                    </a:lnTo>
                    <a:lnTo>
                      <a:pt x="0" y="1142"/>
                    </a:lnTo>
                    <a:lnTo>
                      <a:pt x="134" y="1142"/>
                    </a:lnTo>
                    <a:lnTo>
                      <a:pt x="132" y="0"/>
                    </a:lnTo>
                    <a:lnTo>
                      <a:pt x="132" y="0"/>
                    </a:lnTo>
                    <a:close/>
                  </a:path>
                </a:pathLst>
              </a:custGeom>
              <a:solidFill>
                <a:srgbClr val="8C5F2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4051" name="Freeform 1043"/>
              <p:cNvSpPr>
                <a:spLocks/>
              </p:cNvSpPr>
              <p:nvPr/>
            </p:nvSpPr>
            <p:spPr bwMode="auto">
              <a:xfrm>
                <a:off x="441" y="3033"/>
                <a:ext cx="1166" cy="185"/>
              </a:xfrm>
              <a:custGeom>
                <a:avLst/>
                <a:gdLst>
                  <a:gd name="T0" fmla="*/ 35 w 1013"/>
                  <a:gd name="T1" fmla="*/ 84 h 188"/>
                  <a:gd name="T2" fmla="*/ 156 w 1013"/>
                  <a:gd name="T3" fmla="*/ 54 h 188"/>
                  <a:gd name="T4" fmla="*/ 326 w 1013"/>
                  <a:gd name="T5" fmla="*/ 27 h 188"/>
                  <a:gd name="T6" fmla="*/ 495 w 1013"/>
                  <a:gd name="T7" fmla="*/ 68 h 188"/>
                  <a:gd name="T8" fmla="*/ 613 w 1013"/>
                  <a:gd name="T9" fmla="*/ 101 h 188"/>
                  <a:gd name="T10" fmla="*/ 884 w 1013"/>
                  <a:gd name="T11" fmla="*/ 66 h 188"/>
                  <a:gd name="T12" fmla="*/ 909 w 1013"/>
                  <a:gd name="T13" fmla="*/ 41 h 188"/>
                  <a:gd name="T14" fmla="*/ 878 w 1013"/>
                  <a:gd name="T15" fmla="*/ 22 h 188"/>
                  <a:gd name="T16" fmla="*/ 806 w 1013"/>
                  <a:gd name="T17" fmla="*/ 7 h 188"/>
                  <a:gd name="T18" fmla="*/ 900 w 1013"/>
                  <a:gd name="T19" fmla="*/ 0 h 188"/>
                  <a:gd name="T20" fmla="*/ 1013 w 1013"/>
                  <a:gd name="T21" fmla="*/ 18 h 188"/>
                  <a:gd name="T22" fmla="*/ 1013 w 1013"/>
                  <a:gd name="T23" fmla="*/ 45 h 188"/>
                  <a:gd name="T24" fmla="*/ 980 w 1013"/>
                  <a:gd name="T25" fmla="*/ 74 h 188"/>
                  <a:gd name="T26" fmla="*/ 877 w 1013"/>
                  <a:gd name="T27" fmla="*/ 112 h 188"/>
                  <a:gd name="T28" fmla="*/ 606 w 1013"/>
                  <a:gd name="T29" fmla="*/ 139 h 188"/>
                  <a:gd name="T30" fmla="*/ 520 w 1013"/>
                  <a:gd name="T31" fmla="*/ 112 h 188"/>
                  <a:gd name="T32" fmla="*/ 368 w 1013"/>
                  <a:gd name="T33" fmla="*/ 84 h 188"/>
                  <a:gd name="T34" fmla="*/ 204 w 1013"/>
                  <a:gd name="T35" fmla="*/ 103 h 188"/>
                  <a:gd name="T36" fmla="*/ 106 w 1013"/>
                  <a:gd name="T37" fmla="*/ 121 h 188"/>
                  <a:gd name="T38" fmla="*/ 278 w 1013"/>
                  <a:gd name="T39" fmla="*/ 167 h 188"/>
                  <a:gd name="T40" fmla="*/ 0 w 1013"/>
                  <a:gd name="T41" fmla="*/ 188 h 188"/>
                  <a:gd name="T42" fmla="*/ 67 w 1013"/>
                  <a:gd name="T43" fmla="*/ 150 h 188"/>
                  <a:gd name="T44" fmla="*/ 35 w 1013"/>
                  <a:gd name="T45" fmla="*/ 84 h 188"/>
                  <a:gd name="T46" fmla="*/ 35 w 1013"/>
                  <a:gd name="T47" fmla="*/ 84 h 1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013" h="188">
                    <a:moveTo>
                      <a:pt x="35" y="84"/>
                    </a:moveTo>
                    <a:lnTo>
                      <a:pt x="156" y="54"/>
                    </a:lnTo>
                    <a:lnTo>
                      <a:pt x="326" y="27"/>
                    </a:lnTo>
                    <a:lnTo>
                      <a:pt x="495" y="68"/>
                    </a:lnTo>
                    <a:lnTo>
                      <a:pt x="613" y="101"/>
                    </a:lnTo>
                    <a:lnTo>
                      <a:pt x="884" y="66"/>
                    </a:lnTo>
                    <a:lnTo>
                      <a:pt x="909" y="41"/>
                    </a:lnTo>
                    <a:lnTo>
                      <a:pt x="878" y="22"/>
                    </a:lnTo>
                    <a:lnTo>
                      <a:pt x="806" y="7"/>
                    </a:lnTo>
                    <a:lnTo>
                      <a:pt x="900" y="0"/>
                    </a:lnTo>
                    <a:lnTo>
                      <a:pt x="1013" y="18"/>
                    </a:lnTo>
                    <a:lnTo>
                      <a:pt x="1013" y="45"/>
                    </a:lnTo>
                    <a:lnTo>
                      <a:pt x="980" y="74"/>
                    </a:lnTo>
                    <a:lnTo>
                      <a:pt x="877" y="112"/>
                    </a:lnTo>
                    <a:lnTo>
                      <a:pt x="606" y="139"/>
                    </a:lnTo>
                    <a:lnTo>
                      <a:pt x="520" y="112"/>
                    </a:lnTo>
                    <a:lnTo>
                      <a:pt x="368" y="84"/>
                    </a:lnTo>
                    <a:lnTo>
                      <a:pt x="204" y="103"/>
                    </a:lnTo>
                    <a:lnTo>
                      <a:pt x="106" y="121"/>
                    </a:lnTo>
                    <a:lnTo>
                      <a:pt x="278" y="167"/>
                    </a:lnTo>
                    <a:lnTo>
                      <a:pt x="0" y="188"/>
                    </a:lnTo>
                    <a:lnTo>
                      <a:pt x="67" y="150"/>
                    </a:lnTo>
                    <a:lnTo>
                      <a:pt x="35" y="84"/>
                    </a:lnTo>
                    <a:lnTo>
                      <a:pt x="35" y="84"/>
                    </a:lnTo>
                    <a:close/>
                  </a:path>
                </a:pathLst>
              </a:custGeom>
              <a:solidFill>
                <a:srgbClr val="8C5F2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4052" name="Freeform 1044"/>
              <p:cNvSpPr>
                <a:spLocks/>
              </p:cNvSpPr>
              <p:nvPr/>
            </p:nvSpPr>
            <p:spPr bwMode="auto">
              <a:xfrm>
                <a:off x="427" y="3176"/>
                <a:ext cx="745" cy="278"/>
              </a:xfrm>
              <a:custGeom>
                <a:avLst/>
                <a:gdLst>
                  <a:gd name="T0" fmla="*/ 348 w 647"/>
                  <a:gd name="T1" fmla="*/ 0 h 279"/>
                  <a:gd name="T2" fmla="*/ 481 w 647"/>
                  <a:gd name="T3" fmla="*/ 0 h 279"/>
                  <a:gd name="T4" fmla="*/ 647 w 647"/>
                  <a:gd name="T5" fmla="*/ 55 h 279"/>
                  <a:gd name="T6" fmla="*/ 473 w 647"/>
                  <a:gd name="T7" fmla="*/ 73 h 279"/>
                  <a:gd name="T8" fmla="*/ 647 w 647"/>
                  <a:gd name="T9" fmla="*/ 112 h 279"/>
                  <a:gd name="T10" fmla="*/ 502 w 647"/>
                  <a:gd name="T11" fmla="*/ 150 h 279"/>
                  <a:gd name="T12" fmla="*/ 580 w 647"/>
                  <a:gd name="T13" fmla="*/ 178 h 279"/>
                  <a:gd name="T14" fmla="*/ 254 w 647"/>
                  <a:gd name="T15" fmla="*/ 226 h 279"/>
                  <a:gd name="T16" fmla="*/ 316 w 647"/>
                  <a:gd name="T17" fmla="*/ 254 h 279"/>
                  <a:gd name="T18" fmla="*/ 0 w 647"/>
                  <a:gd name="T19" fmla="*/ 279 h 279"/>
                  <a:gd name="T20" fmla="*/ 124 w 647"/>
                  <a:gd name="T21" fmla="*/ 240 h 279"/>
                  <a:gd name="T22" fmla="*/ 193 w 647"/>
                  <a:gd name="T23" fmla="*/ 219 h 279"/>
                  <a:gd name="T24" fmla="*/ 148 w 647"/>
                  <a:gd name="T25" fmla="*/ 182 h 279"/>
                  <a:gd name="T26" fmla="*/ 463 w 647"/>
                  <a:gd name="T27" fmla="*/ 153 h 279"/>
                  <a:gd name="T28" fmla="*/ 341 w 647"/>
                  <a:gd name="T29" fmla="*/ 132 h 279"/>
                  <a:gd name="T30" fmla="*/ 470 w 647"/>
                  <a:gd name="T31" fmla="*/ 125 h 279"/>
                  <a:gd name="T32" fmla="*/ 387 w 647"/>
                  <a:gd name="T33" fmla="*/ 76 h 279"/>
                  <a:gd name="T34" fmla="*/ 470 w 647"/>
                  <a:gd name="T35" fmla="*/ 38 h 279"/>
                  <a:gd name="T36" fmla="*/ 348 w 647"/>
                  <a:gd name="T37" fmla="*/ 0 h 279"/>
                  <a:gd name="T38" fmla="*/ 348 w 647"/>
                  <a:gd name="T39" fmla="*/ 0 h 2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647" h="279">
                    <a:moveTo>
                      <a:pt x="348" y="0"/>
                    </a:moveTo>
                    <a:lnTo>
                      <a:pt x="481" y="0"/>
                    </a:lnTo>
                    <a:lnTo>
                      <a:pt x="647" y="55"/>
                    </a:lnTo>
                    <a:lnTo>
                      <a:pt x="473" y="73"/>
                    </a:lnTo>
                    <a:lnTo>
                      <a:pt x="647" y="112"/>
                    </a:lnTo>
                    <a:lnTo>
                      <a:pt x="502" y="150"/>
                    </a:lnTo>
                    <a:lnTo>
                      <a:pt x="580" y="178"/>
                    </a:lnTo>
                    <a:lnTo>
                      <a:pt x="254" y="226"/>
                    </a:lnTo>
                    <a:lnTo>
                      <a:pt x="316" y="254"/>
                    </a:lnTo>
                    <a:lnTo>
                      <a:pt x="0" y="279"/>
                    </a:lnTo>
                    <a:lnTo>
                      <a:pt x="124" y="240"/>
                    </a:lnTo>
                    <a:lnTo>
                      <a:pt x="193" y="219"/>
                    </a:lnTo>
                    <a:lnTo>
                      <a:pt x="148" y="182"/>
                    </a:lnTo>
                    <a:lnTo>
                      <a:pt x="463" y="153"/>
                    </a:lnTo>
                    <a:lnTo>
                      <a:pt x="341" y="132"/>
                    </a:lnTo>
                    <a:lnTo>
                      <a:pt x="470" y="125"/>
                    </a:lnTo>
                    <a:lnTo>
                      <a:pt x="387" y="76"/>
                    </a:lnTo>
                    <a:lnTo>
                      <a:pt x="470" y="38"/>
                    </a:lnTo>
                    <a:lnTo>
                      <a:pt x="348" y="0"/>
                    </a:lnTo>
                    <a:lnTo>
                      <a:pt x="348" y="0"/>
                    </a:lnTo>
                    <a:close/>
                  </a:path>
                </a:pathLst>
              </a:custGeom>
              <a:solidFill>
                <a:srgbClr val="8C5F2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4053" name="Freeform 1045"/>
              <p:cNvSpPr>
                <a:spLocks/>
              </p:cNvSpPr>
              <p:nvPr/>
            </p:nvSpPr>
            <p:spPr bwMode="auto">
              <a:xfrm>
                <a:off x="421" y="3263"/>
                <a:ext cx="362" cy="72"/>
              </a:xfrm>
              <a:custGeom>
                <a:avLst/>
                <a:gdLst>
                  <a:gd name="T0" fmla="*/ 0 w 316"/>
                  <a:gd name="T1" fmla="*/ 45 h 73"/>
                  <a:gd name="T2" fmla="*/ 36 w 316"/>
                  <a:gd name="T3" fmla="*/ 73 h 73"/>
                  <a:gd name="T4" fmla="*/ 316 w 316"/>
                  <a:gd name="T5" fmla="*/ 18 h 73"/>
                  <a:gd name="T6" fmla="*/ 85 w 316"/>
                  <a:gd name="T7" fmla="*/ 0 h 73"/>
                  <a:gd name="T8" fmla="*/ 112 w 316"/>
                  <a:gd name="T9" fmla="*/ 27 h 73"/>
                  <a:gd name="T10" fmla="*/ 0 w 316"/>
                  <a:gd name="T11" fmla="*/ 45 h 73"/>
                  <a:gd name="T12" fmla="*/ 0 w 316"/>
                  <a:gd name="T13" fmla="*/ 45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16" h="73">
                    <a:moveTo>
                      <a:pt x="0" y="45"/>
                    </a:moveTo>
                    <a:lnTo>
                      <a:pt x="36" y="73"/>
                    </a:lnTo>
                    <a:lnTo>
                      <a:pt x="316" y="18"/>
                    </a:lnTo>
                    <a:lnTo>
                      <a:pt x="85" y="0"/>
                    </a:lnTo>
                    <a:lnTo>
                      <a:pt x="112" y="27"/>
                    </a:lnTo>
                    <a:lnTo>
                      <a:pt x="0" y="45"/>
                    </a:lnTo>
                    <a:lnTo>
                      <a:pt x="0" y="45"/>
                    </a:lnTo>
                    <a:close/>
                  </a:path>
                </a:pathLst>
              </a:custGeom>
              <a:solidFill>
                <a:srgbClr val="8C5F2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4054" name="Freeform 1046"/>
              <p:cNvSpPr>
                <a:spLocks/>
              </p:cNvSpPr>
              <p:nvPr/>
            </p:nvSpPr>
            <p:spPr bwMode="auto">
              <a:xfrm>
                <a:off x="1234" y="3165"/>
                <a:ext cx="1034" cy="268"/>
              </a:xfrm>
              <a:custGeom>
                <a:avLst/>
                <a:gdLst>
                  <a:gd name="T0" fmla="*/ 0 w 898"/>
                  <a:gd name="T1" fmla="*/ 99 h 270"/>
                  <a:gd name="T2" fmla="*/ 169 w 898"/>
                  <a:gd name="T3" fmla="*/ 135 h 270"/>
                  <a:gd name="T4" fmla="*/ 4 w 898"/>
                  <a:gd name="T5" fmla="*/ 162 h 270"/>
                  <a:gd name="T6" fmla="*/ 186 w 898"/>
                  <a:gd name="T7" fmla="*/ 222 h 270"/>
                  <a:gd name="T8" fmla="*/ 372 w 898"/>
                  <a:gd name="T9" fmla="*/ 238 h 270"/>
                  <a:gd name="T10" fmla="*/ 294 w 898"/>
                  <a:gd name="T11" fmla="*/ 270 h 270"/>
                  <a:gd name="T12" fmla="*/ 540 w 898"/>
                  <a:gd name="T13" fmla="*/ 270 h 270"/>
                  <a:gd name="T14" fmla="*/ 898 w 898"/>
                  <a:gd name="T15" fmla="*/ 215 h 270"/>
                  <a:gd name="T16" fmla="*/ 484 w 898"/>
                  <a:gd name="T17" fmla="*/ 231 h 270"/>
                  <a:gd name="T18" fmla="*/ 540 w 898"/>
                  <a:gd name="T19" fmla="*/ 194 h 270"/>
                  <a:gd name="T20" fmla="*/ 294 w 898"/>
                  <a:gd name="T21" fmla="*/ 194 h 270"/>
                  <a:gd name="T22" fmla="*/ 158 w 898"/>
                  <a:gd name="T23" fmla="*/ 176 h 270"/>
                  <a:gd name="T24" fmla="*/ 322 w 898"/>
                  <a:gd name="T25" fmla="*/ 137 h 270"/>
                  <a:gd name="T26" fmla="*/ 136 w 898"/>
                  <a:gd name="T27" fmla="*/ 99 h 270"/>
                  <a:gd name="T28" fmla="*/ 241 w 898"/>
                  <a:gd name="T29" fmla="*/ 67 h 270"/>
                  <a:gd name="T30" fmla="*/ 147 w 898"/>
                  <a:gd name="T31" fmla="*/ 50 h 270"/>
                  <a:gd name="T32" fmla="*/ 252 w 898"/>
                  <a:gd name="T33" fmla="*/ 0 h 270"/>
                  <a:gd name="T34" fmla="*/ 92 w 898"/>
                  <a:gd name="T35" fmla="*/ 35 h 270"/>
                  <a:gd name="T36" fmla="*/ 0 w 898"/>
                  <a:gd name="T37" fmla="*/ 99 h 270"/>
                  <a:gd name="T38" fmla="*/ 0 w 898"/>
                  <a:gd name="T39" fmla="*/ 99 h 2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898" h="270">
                    <a:moveTo>
                      <a:pt x="0" y="99"/>
                    </a:moveTo>
                    <a:lnTo>
                      <a:pt x="169" y="135"/>
                    </a:lnTo>
                    <a:lnTo>
                      <a:pt x="4" y="162"/>
                    </a:lnTo>
                    <a:lnTo>
                      <a:pt x="186" y="222"/>
                    </a:lnTo>
                    <a:lnTo>
                      <a:pt x="372" y="238"/>
                    </a:lnTo>
                    <a:lnTo>
                      <a:pt x="294" y="270"/>
                    </a:lnTo>
                    <a:lnTo>
                      <a:pt x="540" y="270"/>
                    </a:lnTo>
                    <a:lnTo>
                      <a:pt x="898" y="215"/>
                    </a:lnTo>
                    <a:lnTo>
                      <a:pt x="484" y="231"/>
                    </a:lnTo>
                    <a:lnTo>
                      <a:pt x="540" y="194"/>
                    </a:lnTo>
                    <a:lnTo>
                      <a:pt x="294" y="194"/>
                    </a:lnTo>
                    <a:lnTo>
                      <a:pt x="158" y="176"/>
                    </a:lnTo>
                    <a:lnTo>
                      <a:pt x="322" y="137"/>
                    </a:lnTo>
                    <a:lnTo>
                      <a:pt x="136" y="99"/>
                    </a:lnTo>
                    <a:lnTo>
                      <a:pt x="241" y="67"/>
                    </a:lnTo>
                    <a:lnTo>
                      <a:pt x="147" y="50"/>
                    </a:lnTo>
                    <a:lnTo>
                      <a:pt x="252" y="0"/>
                    </a:lnTo>
                    <a:lnTo>
                      <a:pt x="92" y="35"/>
                    </a:lnTo>
                    <a:lnTo>
                      <a:pt x="0" y="99"/>
                    </a:lnTo>
                    <a:lnTo>
                      <a:pt x="0" y="99"/>
                    </a:lnTo>
                    <a:close/>
                  </a:path>
                </a:pathLst>
              </a:custGeom>
              <a:solidFill>
                <a:srgbClr val="8C5F2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4055" name="Freeform 1047"/>
              <p:cNvSpPr>
                <a:spLocks/>
              </p:cNvSpPr>
              <p:nvPr/>
            </p:nvSpPr>
            <p:spPr bwMode="auto">
              <a:xfrm>
                <a:off x="1648" y="3078"/>
                <a:ext cx="607" cy="170"/>
              </a:xfrm>
              <a:custGeom>
                <a:avLst/>
                <a:gdLst>
                  <a:gd name="T0" fmla="*/ 0 w 528"/>
                  <a:gd name="T1" fmla="*/ 71 h 172"/>
                  <a:gd name="T2" fmla="*/ 182 w 528"/>
                  <a:gd name="T3" fmla="*/ 39 h 172"/>
                  <a:gd name="T4" fmla="*/ 368 w 528"/>
                  <a:gd name="T5" fmla="*/ 46 h 172"/>
                  <a:gd name="T6" fmla="*/ 176 w 528"/>
                  <a:gd name="T7" fmla="*/ 115 h 172"/>
                  <a:gd name="T8" fmla="*/ 291 w 528"/>
                  <a:gd name="T9" fmla="*/ 133 h 172"/>
                  <a:gd name="T10" fmla="*/ 60 w 528"/>
                  <a:gd name="T11" fmla="*/ 172 h 172"/>
                  <a:gd name="T12" fmla="*/ 291 w 528"/>
                  <a:gd name="T13" fmla="*/ 172 h 172"/>
                  <a:gd name="T14" fmla="*/ 413 w 528"/>
                  <a:gd name="T15" fmla="*/ 147 h 172"/>
                  <a:gd name="T16" fmla="*/ 329 w 528"/>
                  <a:gd name="T17" fmla="*/ 115 h 172"/>
                  <a:gd name="T18" fmla="*/ 455 w 528"/>
                  <a:gd name="T19" fmla="*/ 87 h 172"/>
                  <a:gd name="T20" fmla="*/ 388 w 528"/>
                  <a:gd name="T21" fmla="*/ 71 h 172"/>
                  <a:gd name="T22" fmla="*/ 528 w 528"/>
                  <a:gd name="T23" fmla="*/ 21 h 172"/>
                  <a:gd name="T24" fmla="*/ 322 w 528"/>
                  <a:gd name="T25" fmla="*/ 0 h 172"/>
                  <a:gd name="T26" fmla="*/ 176 w 528"/>
                  <a:gd name="T27" fmla="*/ 0 h 172"/>
                  <a:gd name="T28" fmla="*/ 0 w 528"/>
                  <a:gd name="T29" fmla="*/ 71 h 172"/>
                  <a:gd name="T30" fmla="*/ 0 w 528"/>
                  <a:gd name="T31" fmla="*/ 71 h 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528" h="172">
                    <a:moveTo>
                      <a:pt x="0" y="71"/>
                    </a:moveTo>
                    <a:lnTo>
                      <a:pt x="182" y="39"/>
                    </a:lnTo>
                    <a:lnTo>
                      <a:pt x="368" y="46"/>
                    </a:lnTo>
                    <a:lnTo>
                      <a:pt x="176" y="115"/>
                    </a:lnTo>
                    <a:lnTo>
                      <a:pt x="291" y="133"/>
                    </a:lnTo>
                    <a:lnTo>
                      <a:pt x="60" y="172"/>
                    </a:lnTo>
                    <a:lnTo>
                      <a:pt x="291" y="172"/>
                    </a:lnTo>
                    <a:lnTo>
                      <a:pt x="413" y="147"/>
                    </a:lnTo>
                    <a:lnTo>
                      <a:pt x="329" y="115"/>
                    </a:lnTo>
                    <a:lnTo>
                      <a:pt x="455" y="87"/>
                    </a:lnTo>
                    <a:lnTo>
                      <a:pt x="388" y="71"/>
                    </a:lnTo>
                    <a:lnTo>
                      <a:pt x="528" y="21"/>
                    </a:lnTo>
                    <a:lnTo>
                      <a:pt x="322" y="0"/>
                    </a:lnTo>
                    <a:lnTo>
                      <a:pt x="176" y="0"/>
                    </a:lnTo>
                    <a:lnTo>
                      <a:pt x="0" y="71"/>
                    </a:lnTo>
                    <a:lnTo>
                      <a:pt x="0" y="71"/>
                    </a:lnTo>
                    <a:close/>
                  </a:path>
                </a:pathLst>
              </a:custGeom>
              <a:solidFill>
                <a:srgbClr val="8C5F2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4056" name="Freeform 1048"/>
              <p:cNvSpPr>
                <a:spLocks/>
              </p:cNvSpPr>
              <p:nvPr/>
            </p:nvSpPr>
            <p:spPr bwMode="auto">
              <a:xfrm>
                <a:off x="365" y="2678"/>
                <a:ext cx="1459" cy="254"/>
              </a:xfrm>
              <a:custGeom>
                <a:avLst/>
                <a:gdLst>
                  <a:gd name="T0" fmla="*/ 0 w 1269"/>
                  <a:gd name="T1" fmla="*/ 199 h 256"/>
                  <a:gd name="T2" fmla="*/ 238 w 1269"/>
                  <a:gd name="T3" fmla="*/ 220 h 256"/>
                  <a:gd name="T4" fmla="*/ 470 w 1269"/>
                  <a:gd name="T5" fmla="*/ 217 h 256"/>
                  <a:gd name="T6" fmla="*/ 420 w 1269"/>
                  <a:gd name="T7" fmla="*/ 248 h 256"/>
                  <a:gd name="T8" fmla="*/ 617 w 1269"/>
                  <a:gd name="T9" fmla="*/ 256 h 256"/>
                  <a:gd name="T10" fmla="*/ 876 w 1269"/>
                  <a:gd name="T11" fmla="*/ 242 h 256"/>
                  <a:gd name="T12" fmla="*/ 1058 w 1269"/>
                  <a:gd name="T13" fmla="*/ 192 h 256"/>
                  <a:gd name="T14" fmla="*/ 1220 w 1269"/>
                  <a:gd name="T15" fmla="*/ 126 h 256"/>
                  <a:gd name="T16" fmla="*/ 1269 w 1269"/>
                  <a:gd name="T17" fmla="*/ 66 h 256"/>
                  <a:gd name="T18" fmla="*/ 1184 w 1269"/>
                  <a:gd name="T19" fmla="*/ 28 h 256"/>
                  <a:gd name="T20" fmla="*/ 982 w 1269"/>
                  <a:gd name="T21" fmla="*/ 0 h 256"/>
                  <a:gd name="T22" fmla="*/ 722 w 1269"/>
                  <a:gd name="T23" fmla="*/ 0 h 256"/>
                  <a:gd name="T24" fmla="*/ 470 w 1269"/>
                  <a:gd name="T25" fmla="*/ 18 h 256"/>
                  <a:gd name="T26" fmla="*/ 750 w 1269"/>
                  <a:gd name="T27" fmla="*/ 35 h 256"/>
                  <a:gd name="T28" fmla="*/ 1009 w 1269"/>
                  <a:gd name="T29" fmla="*/ 55 h 256"/>
                  <a:gd name="T30" fmla="*/ 1163 w 1269"/>
                  <a:gd name="T31" fmla="*/ 87 h 256"/>
                  <a:gd name="T32" fmla="*/ 1069 w 1269"/>
                  <a:gd name="T33" fmla="*/ 144 h 256"/>
                  <a:gd name="T34" fmla="*/ 936 w 1269"/>
                  <a:gd name="T35" fmla="*/ 178 h 256"/>
                  <a:gd name="T36" fmla="*/ 757 w 1269"/>
                  <a:gd name="T37" fmla="*/ 217 h 256"/>
                  <a:gd name="T38" fmla="*/ 606 w 1269"/>
                  <a:gd name="T39" fmla="*/ 227 h 256"/>
                  <a:gd name="T40" fmla="*/ 702 w 1269"/>
                  <a:gd name="T41" fmla="*/ 171 h 256"/>
                  <a:gd name="T42" fmla="*/ 536 w 1269"/>
                  <a:gd name="T43" fmla="*/ 210 h 256"/>
                  <a:gd name="T44" fmla="*/ 596 w 1269"/>
                  <a:gd name="T45" fmla="*/ 165 h 256"/>
                  <a:gd name="T46" fmla="*/ 480 w 1269"/>
                  <a:gd name="T47" fmla="*/ 178 h 256"/>
                  <a:gd name="T48" fmla="*/ 557 w 1269"/>
                  <a:gd name="T49" fmla="*/ 144 h 256"/>
                  <a:gd name="T50" fmla="*/ 294 w 1269"/>
                  <a:gd name="T51" fmla="*/ 178 h 256"/>
                  <a:gd name="T52" fmla="*/ 126 w 1269"/>
                  <a:gd name="T53" fmla="*/ 178 h 256"/>
                  <a:gd name="T54" fmla="*/ 18 w 1269"/>
                  <a:gd name="T55" fmla="*/ 178 h 256"/>
                  <a:gd name="T56" fmla="*/ 0 w 1269"/>
                  <a:gd name="T57" fmla="*/ 199 h 256"/>
                  <a:gd name="T58" fmla="*/ 0 w 1269"/>
                  <a:gd name="T59" fmla="*/ 199 h 2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269" h="256">
                    <a:moveTo>
                      <a:pt x="0" y="199"/>
                    </a:moveTo>
                    <a:lnTo>
                      <a:pt x="238" y="220"/>
                    </a:lnTo>
                    <a:lnTo>
                      <a:pt x="470" y="217"/>
                    </a:lnTo>
                    <a:lnTo>
                      <a:pt x="420" y="248"/>
                    </a:lnTo>
                    <a:lnTo>
                      <a:pt x="617" y="256"/>
                    </a:lnTo>
                    <a:lnTo>
                      <a:pt x="876" y="242"/>
                    </a:lnTo>
                    <a:lnTo>
                      <a:pt x="1058" y="192"/>
                    </a:lnTo>
                    <a:lnTo>
                      <a:pt x="1220" y="126"/>
                    </a:lnTo>
                    <a:lnTo>
                      <a:pt x="1269" y="66"/>
                    </a:lnTo>
                    <a:lnTo>
                      <a:pt x="1184" y="28"/>
                    </a:lnTo>
                    <a:lnTo>
                      <a:pt x="982" y="0"/>
                    </a:lnTo>
                    <a:lnTo>
                      <a:pt x="722" y="0"/>
                    </a:lnTo>
                    <a:lnTo>
                      <a:pt x="470" y="18"/>
                    </a:lnTo>
                    <a:lnTo>
                      <a:pt x="750" y="35"/>
                    </a:lnTo>
                    <a:lnTo>
                      <a:pt x="1009" y="55"/>
                    </a:lnTo>
                    <a:lnTo>
                      <a:pt x="1163" y="87"/>
                    </a:lnTo>
                    <a:lnTo>
                      <a:pt x="1069" y="144"/>
                    </a:lnTo>
                    <a:lnTo>
                      <a:pt x="936" y="178"/>
                    </a:lnTo>
                    <a:lnTo>
                      <a:pt x="757" y="217"/>
                    </a:lnTo>
                    <a:lnTo>
                      <a:pt x="606" y="227"/>
                    </a:lnTo>
                    <a:lnTo>
                      <a:pt x="702" y="171"/>
                    </a:lnTo>
                    <a:lnTo>
                      <a:pt x="536" y="210"/>
                    </a:lnTo>
                    <a:lnTo>
                      <a:pt x="596" y="165"/>
                    </a:lnTo>
                    <a:lnTo>
                      <a:pt x="480" y="178"/>
                    </a:lnTo>
                    <a:lnTo>
                      <a:pt x="557" y="144"/>
                    </a:lnTo>
                    <a:lnTo>
                      <a:pt x="294" y="178"/>
                    </a:lnTo>
                    <a:lnTo>
                      <a:pt x="126" y="178"/>
                    </a:lnTo>
                    <a:lnTo>
                      <a:pt x="18" y="178"/>
                    </a:lnTo>
                    <a:lnTo>
                      <a:pt x="0" y="199"/>
                    </a:lnTo>
                    <a:lnTo>
                      <a:pt x="0" y="199"/>
                    </a:lnTo>
                    <a:close/>
                  </a:path>
                </a:pathLst>
              </a:custGeom>
              <a:solidFill>
                <a:srgbClr val="8C5F2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4057" name="Freeform 1049"/>
              <p:cNvSpPr>
                <a:spLocks/>
              </p:cNvSpPr>
              <p:nvPr/>
            </p:nvSpPr>
            <p:spPr bwMode="auto">
              <a:xfrm>
                <a:off x="455" y="2687"/>
                <a:ext cx="628" cy="90"/>
              </a:xfrm>
              <a:custGeom>
                <a:avLst/>
                <a:gdLst>
                  <a:gd name="T0" fmla="*/ 0 w 547"/>
                  <a:gd name="T1" fmla="*/ 84 h 91"/>
                  <a:gd name="T2" fmla="*/ 63 w 547"/>
                  <a:gd name="T3" fmla="*/ 38 h 91"/>
                  <a:gd name="T4" fmla="*/ 140 w 547"/>
                  <a:gd name="T5" fmla="*/ 8 h 91"/>
                  <a:gd name="T6" fmla="*/ 249 w 547"/>
                  <a:gd name="T7" fmla="*/ 0 h 91"/>
                  <a:gd name="T8" fmla="*/ 242 w 547"/>
                  <a:gd name="T9" fmla="*/ 45 h 91"/>
                  <a:gd name="T10" fmla="*/ 547 w 547"/>
                  <a:gd name="T11" fmla="*/ 54 h 91"/>
                  <a:gd name="T12" fmla="*/ 365 w 547"/>
                  <a:gd name="T13" fmla="*/ 84 h 91"/>
                  <a:gd name="T14" fmla="*/ 154 w 547"/>
                  <a:gd name="T15" fmla="*/ 91 h 91"/>
                  <a:gd name="T16" fmla="*/ 200 w 547"/>
                  <a:gd name="T17" fmla="*/ 45 h 91"/>
                  <a:gd name="T18" fmla="*/ 95 w 547"/>
                  <a:gd name="T19" fmla="*/ 63 h 91"/>
                  <a:gd name="T20" fmla="*/ 0 w 547"/>
                  <a:gd name="T21" fmla="*/ 84 h 91"/>
                  <a:gd name="T22" fmla="*/ 0 w 547"/>
                  <a:gd name="T23" fmla="*/ 84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47" h="91">
                    <a:moveTo>
                      <a:pt x="0" y="84"/>
                    </a:moveTo>
                    <a:lnTo>
                      <a:pt x="63" y="38"/>
                    </a:lnTo>
                    <a:lnTo>
                      <a:pt x="140" y="8"/>
                    </a:lnTo>
                    <a:lnTo>
                      <a:pt x="249" y="0"/>
                    </a:lnTo>
                    <a:lnTo>
                      <a:pt x="242" y="45"/>
                    </a:lnTo>
                    <a:lnTo>
                      <a:pt x="547" y="54"/>
                    </a:lnTo>
                    <a:lnTo>
                      <a:pt x="365" y="84"/>
                    </a:lnTo>
                    <a:lnTo>
                      <a:pt x="154" y="91"/>
                    </a:lnTo>
                    <a:lnTo>
                      <a:pt x="200" y="45"/>
                    </a:lnTo>
                    <a:lnTo>
                      <a:pt x="95" y="63"/>
                    </a:lnTo>
                    <a:lnTo>
                      <a:pt x="0" y="84"/>
                    </a:lnTo>
                    <a:lnTo>
                      <a:pt x="0" y="84"/>
                    </a:lnTo>
                    <a:close/>
                  </a:path>
                </a:pathLst>
              </a:custGeom>
              <a:solidFill>
                <a:srgbClr val="8C5F2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4058" name="Freeform 1050"/>
              <p:cNvSpPr>
                <a:spLocks/>
              </p:cNvSpPr>
              <p:nvPr/>
            </p:nvSpPr>
            <p:spPr bwMode="auto">
              <a:xfrm>
                <a:off x="1196" y="2792"/>
                <a:ext cx="242" cy="44"/>
              </a:xfrm>
              <a:custGeom>
                <a:avLst/>
                <a:gdLst>
                  <a:gd name="T0" fmla="*/ 0 w 210"/>
                  <a:gd name="T1" fmla="*/ 18 h 45"/>
                  <a:gd name="T2" fmla="*/ 46 w 210"/>
                  <a:gd name="T3" fmla="*/ 45 h 45"/>
                  <a:gd name="T4" fmla="*/ 210 w 210"/>
                  <a:gd name="T5" fmla="*/ 0 h 45"/>
                  <a:gd name="T6" fmla="*/ 0 w 210"/>
                  <a:gd name="T7" fmla="*/ 18 h 45"/>
                  <a:gd name="T8" fmla="*/ 0 w 210"/>
                  <a:gd name="T9" fmla="*/ 18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0" h="45">
                    <a:moveTo>
                      <a:pt x="0" y="18"/>
                    </a:moveTo>
                    <a:lnTo>
                      <a:pt x="46" y="45"/>
                    </a:lnTo>
                    <a:lnTo>
                      <a:pt x="210" y="0"/>
                    </a:lnTo>
                    <a:lnTo>
                      <a:pt x="0" y="18"/>
                    </a:lnTo>
                    <a:lnTo>
                      <a:pt x="0" y="18"/>
                    </a:lnTo>
                    <a:close/>
                  </a:path>
                </a:pathLst>
              </a:custGeom>
              <a:solidFill>
                <a:srgbClr val="8C5F2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4059" name="Freeform 1051"/>
              <p:cNvSpPr>
                <a:spLocks/>
              </p:cNvSpPr>
              <p:nvPr/>
            </p:nvSpPr>
            <p:spPr bwMode="auto">
              <a:xfrm>
                <a:off x="1607" y="2640"/>
                <a:ext cx="872" cy="301"/>
              </a:xfrm>
              <a:custGeom>
                <a:avLst/>
                <a:gdLst>
                  <a:gd name="T0" fmla="*/ 240 w 761"/>
                  <a:gd name="T1" fmla="*/ 36 h 304"/>
                  <a:gd name="T2" fmla="*/ 442 w 761"/>
                  <a:gd name="T3" fmla="*/ 0 h 304"/>
                  <a:gd name="T4" fmla="*/ 635 w 761"/>
                  <a:gd name="T5" fmla="*/ 36 h 304"/>
                  <a:gd name="T6" fmla="*/ 551 w 761"/>
                  <a:gd name="T7" fmla="*/ 57 h 304"/>
                  <a:gd name="T8" fmla="*/ 730 w 761"/>
                  <a:gd name="T9" fmla="*/ 85 h 304"/>
                  <a:gd name="T10" fmla="*/ 607 w 761"/>
                  <a:gd name="T11" fmla="*/ 112 h 304"/>
                  <a:gd name="T12" fmla="*/ 761 w 761"/>
                  <a:gd name="T13" fmla="*/ 140 h 304"/>
                  <a:gd name="T14" fmla="*/ 646 w 761"/>
                  <a:gd name="T15" fmla="*/ 172 h 304"/>
                  <a:gd name="T16" fmla="*/ 750 w 761"/>
                  <a:gd name="T17" fmla="*/ 199 h 304"/>
                  <a:gd name="T18" fmla="*/ 638 w 761"/>
                  <a:gd name="T19" fmla="*/ 238 h 304"/>
                  <a:gd name="T20" fmla="*/ 685 w 761"/>
                  <a:gd name="T21" fmla="*/ 270 h 304"/>
                  <a:gd name="T22" fmla="*/ 491 w 761"/>
                  <a:gd name="T23" fmla="*/ 295 h 304"/>
                  <a:gd name="T24" fmla="*/ 254 w 761"/>
                  <a:gd name="T25" fmla="*/ 304 h 304"/>
                  <a:gd name="T26" fmla="*/ 0 w 761"/>
                  <a:gd name="T27" fmla="*/ 298 h 304"/>
                  <a:gd name="T28" fmla="*/ 268 w 761"/>
                  <a:gd name="T29" fmla="*/ 259 h 304"/>
                  <a:gd name="T30" fmla="*/ 519 w 761"/>
                  <a:gd name="T31" fmla="*/ 242 h 304"/>
                  <a:gd name="T32" fmla="*/ 502 w 761"/>
                  <a:gd name="T33" fmla="*/ 210 h 304"/>
                  <a:gd name="T34" fmla="*/ 596 w 761"/>
                  <a:gd name="T35" fmla="*/ 193 h 304"/>
                  <a:gd name="T36" fmla="*/ 502 w 761"/>
                  <a:gd name="T37" fmla="*/ 154 h 304"/>
                  <a:gd name="T38" fmla="*/ 607 w 761"/>
                  <a:gd name="T39" fmla="*/ 144 h 304"/>
                  <a:gd name="T40" fmla="*/ 502 w 761"/>
                  <a:gd name="T41" fmla="*/ 105 h 304"/>
                  <a:gd name="T42" fmla="*/ 559 w 761"/>
                  <a:gd name="T43" fmla="*/ 87 h 304"/>
                  <a:gd name="T44" fmla="*/ 452 w 761"/>
                  <a:gd name="T45" fmla="*/ 67 h 304"/>
                  <a:gd name="T46" fmla="*/ 491 w 761"/>
                  <a:gd name="T47" fmla="*/ 39 h 304"/>
                  <a:gd name="T48" fmla="*/ 240 w 761"/>
                  <a:gd name="T49" fmla="*/ 36 h 304"/>
                  <a:gd name="T50" fmla="*/ 240 w 761"/>
                  <a:gd name="T51" fmla="*/ 36 h 3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761" h="304">
                    <a:moveTo>
                      <a:pt x="240" y="36"/>
                    </a:moveTo>
                    <a:lnTo>
                      <a:pt x="442" y="0"/>
                    </a:lnTo>
                    <a:lnTo>
                      <a:pt x="635" y="36"/>
                    </a:lnTo>
                    <a:lnTo>
                      <a:pt x="551" y="57"/>
                    </a:lnTo>
                    <a:lnTo>
                      <a:pt x="730" y="85"/>
                    </a:lnTo>
                    <a:lnTo>
                      <a:pt x="607" y="112"/>
                    </a:lnTo>
                    <a:lnTo>
                      <a:pt x="761" y="140"/>
                    </a:lnTo>
                    <a:lnTo>
                      <a:pt x="646" y="172"/>
                    </a:lnTo>
                    <a:lnTo>
                      <a:pt x="750" y="199"/>
                    </a:lnTo>
                    <a:lnTo>
                      <a:pt x="638" y="238"/>
                    </a:lnTo>
                    <a:lnTo>
                      <a:pt x="685" y="270"/>
                    </a:lnTo>
                    <a:lnTo>
                      <a:pt x="491" y="295"/>
                    </a:lnTo>
                    <a:lnTo>
                      <a:pt x="254" y="304"/>
                    </a:lnTo>
                    <a:lnTo>
                      <a:pt x="0" y="298"/>
                    </a:lnTo>
                    <a:lnTo>
                      <a:pt x="268" y="259"/>
                    </a:lnTo>
                    <a:lnTo>
                      <a:pt x="519" y="242"/>
                    </a:lnTo>
                    <a:lnTo>
                      <a:pt x="502" y="210"/>
                    </a:lnTo>
                    <a:lnTo>
                      <a:pt x="596" y="193"/>
                    </a:lnTo>
                    <a:lnTo>
                      <a:pt x="502" y="154"/>
                    </a:lnTo>
                    <a:lnTo>
                      <a:pt x="607" y="144"/>
                    </a:lnTo>
                    <a:lnTo>
                      <a:pt x="502" y="105"/>
                    </a:lnTo>
                    <a:lnTo>
                      <a:pt x="559" y="87"/>
                    </a:lnTo>
                    <a:lnTo>
                      <a:pt x="452" y="67"/>
                    </a:lnTo>
                    <a:lnTo>
                      <a:pt x="491" y="39"/>
                    </a:lnTo>
                    <a:lnTo>
                      <a:pt x="240" y="36"/>
                    </a:lnTo>
                    <a:lnTo>
                      <a:pt x="240" y="36"/>
                    </a:lnTo>
                    <a:close/>
                  </a:path>
                </a:pathLst>
              </a:custGeom>
              <a:solidFill>
                <a:srgbClr val="8C5F2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4060" name="Freeform 1052"/>
              <p:cNvSpPr>
                <a:spLocks/>
              </p:cNvSpPr>
              <p:nvPr/>
            </p:nvSpPr>
            <p:spPr bwMode="auto">
              <a:xfrm>
                <a:off x="459" y="2353"/>
                <a:ext cx="2003" cy="206"/>
              </a:xfrm>
              <a:custGeom>
                <a:avLst/>
                <a:gdLst>
                  <a:gd name="T0" fmla="*/ 101 w 1745"/>
                  <a:gd name="T1" fmla="*/ 78 h 205"/>
                  <a:gd name="T2" fmla="*/ 0 w 1745"/>
                  <a:gd name="T3" fmla="*/ 149 h 205"/>
                  <a:gd name="T4" fmla="*/ 29 w 1745"/>
                  <a:gd name="T5" fmla="*/ 176 h 205"/>
                  <a:gd name="T6" fmla="*/ 118 w 1745"/>
                  <a:gd name="T7" fmla="*/ 202 h 205"/>
                  <a:gd name="T8" fmla="*/ 835 w 1745"/>
                  <a:gd name="T9" fmla="*/ 205 h 205"/>
                  <a:gd name="T10" fmla="*/ 1132 w 1745"/>
                  <a:gd name="T11" fmla="*/ 134 h 205"/>
                  <a:gd name="T12" fmla="*/ 1373 w 1745"/>
                  <a:gd name="T13" fmla="*/ 108 h 205"/>
                  <a:gd name="T14" fmla="*/ 1507 w 1745"/>
                  <a:gd name="T15" fmla="*/ 130 h 205"/>
                  <a:gd name="T16" fmla="*/ 1439 w 1745"/>
                  <a:gd name="T17" fmla="*/ 176 h 205"/>
                  <a:gd name="T18" fmla="*/ 1552 w 1745"/>
                  <a:gd name="T19" fmla="*/ 185 h 205"/>
                  <a:gd name="T20" fmla="*/ 1745 w 1745"/>
                  <a:gd name="T21" fmla="*/ 149 h 205"/>
                  <a:gd name="T22" fmla="*/ 1572 w 1745"/>
                  <a:gd name="T23" fmla="*/ 149 h 205"/>
                  <a:gd name="T24" fmla="*/ 1687 w 1745"/>
                  <a:gd name="T25" fmla="*/ 123 h 205"/>
                  <a:gd name="T26" fmla="*/ 1627 w 1745"/>
                  <a:gd name="T27" fmla="*/ 108 h 205"/>
                  <a:gd name="T28" fmla="*/ 1723 w 1745"/>
                  <a:gd name="T29" fmla="*/ 62 h 205"/>
                  <a:gd name="T30" fmla="*/ 1557 w 1745"/>
                  <a:gd name="T31" fmla="*/ 62 h 205"/>
                  <a:gd name="T32" fmla="*/ 1651 w 1745"/>
                  <a:gd name="T33" fmla="*/ 36 h 205"/>
                  <a:gd name="T34" fmla="*/ 1250 w 1745"/>
                  <a:gd name="T35" fmla="*/ 48 h 205"/>
                  <a:gd name="T36" fmla="*/ 946 w 1745"/>
                  <a:gd name="T37" fmla="*/ 130 h 205"/>
                  <a:gd name="T38" fmla="*/ 685 w 1745"/>
                  <a:gd name="T39" fmla="*/ 166 h 205"/>
                  <a:gd name="T40" fmla="*/ 382 w 1745"/>
                  <a:gd name="T41" fmla="*/ 166 h 205"/>
                  <a:gd name="T42" fmla="*/ 128 w 1745"/>
                  <a:gd name="T43" fmla="*/ 156 h 205"/>
                  <a:gd name="T44" fmla="*/ 203 w 1745"/>
                  <a:gd name="T45" fmla="*/ 123 h 205"/>
                  <a:gd name="T46" fmla="*/ 108 w 1745"/>
                  <a:gd name="T47" fmla="*/ 108 h 205"/>
                  <a:gd name="T48" fmla="*/ 307 w 1745"/>
                  <a:gd name="T49" fmla="*/ 53 h 205"/>
                  <a:gd name="T50" fmla="*/ 210 w 1745"/>
                  <a:gd name="T51" fmla="*/ 48 h 205"/>
                  <a:gd name="T52" fmla="*/ 309 w 1745"/>
                  <a:gd name="T53" fmla="*/ 7 h 205"/>
                  <a:gd name="T54" fmla="*/ 183 w 1745"/>
                  <a:gd name="T55" fmla="*/ 0 h 205"/>
                  <a:gd name="T56" fmla="*/ 22 w 1745"/>
                  <a:gd name="T57" fmla="*/ 14 h 205"/>
                  <a:gd name="T58" fmla="*/ 108 w 1745"/>
                  <a:gd name="T59" fmla="*/ 33 h 205"/>
                  <a:gd name="T60" fmla="*/ 22 w 1745"/>
                  <a:gd name="T61" fmla="*/ 58 h 205"/>
                  <a:gd name="T62" fmla="*/ 101 w 1745"/>
                  <a:gd name="T63" fmla="*/ 78 h 205"/>
                  <a:gd name="T64" fmla="*/ 101 w 1745"/>
                  <a:gd name="T65" fmla="*/ 78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745" h="205">
                    <a:moveTo>
                      <a:pt x="101" y="78"/>
                    </a:moveTo>
                    <a:lnTo>
                      <a:pt x="0" y="149"/>
                    </a:lnTo>
                    <a:lnTo>
                      <a:pt x="29" y="176"/>
                    </a:lnTo>
                    <a:lnTo>
                      <a:pt x="118" y="202"/>
                    </a:lnTo>
                    <a:lnTo>
                      <a:pt x="835" y="205"/>
                    </a:lnTo>
                    <a:lnTo>
                      <a:pt x="1132" y="134"/>
                    </a:lnTo>
                    <a:lnTo>
                      <a:pt x="1373" y="108"/>
                    </a:lnTo>
                    <a:lnTo>
                      <a:pt x="1507" y="130"/>
                    </a:lnTo>
                    <a:lnTo>
                      <a:pt x="1439" y="176"/>
                    </a:lnTo>
                    <a:lnTo>
                      <a:pt x="1552" y="185"/>
                    </a:lnTo>
                    <a:lnTo>
                      <a:pt x="1745" y="149"/>
                    </a:lnTo>
                    <a:lnTo>
                      <a:pt x="1572" y="149"/>
                    </a:lnTo>
                    <a:lnTo>
                      <a:pt x="1687" y="123"/>
                    </a:lnTo>
                    <a:lnTo>
                      <a:pt x="1627" y="108"/>
                    </a:lnTo>
                    <a:lnTo>
                      <a:pt x="1723" y="62"/>
                    </a:lnTo>
                    <a:lnTo>
                      <a:pt x="1557" y="62"/>
                    </a:lnTo>
                    <a:lnTo>
                      <a:pt x="1651" y="36"/>
                    </a:lnTo>
                    <a:lnTo>
                      <a:pt x="1250" y="48"/>
                    </a:lnTo>
                    <a:lnTo>
                      <a:pt x="946" y="130"/>
                    </a:lnTo>
                    <a:lnTo>
                      <a:pt x="685" y="166"/>
                    </a:lnTo>
                    <a:lnTo>
                      <a:pt x="382" y="166"/>
                    </a:lnTo>
                    <a:lnTo>
                      <a:pt x="128" y="156"/>
                    </a:lnTo>
                    <a:lnTo>
                      <a:pt x="203" y="123"/>
                    </a:lnTo>
                    <a:lnTo>
                      <a:pt x="108" y="108"/>
                    </a:lnTo>
                    <a:lnTo>
                      <a:pt x="307" y="53"/>
                    </a:lnTo>
                    <a:lnTo>
                      <a:pt x="210" y="48"/>
                    </a:lnTo>
                    <a:lnTo>
                      <a:pt x="309" y="7"/>
                    </a:lnTo>
                    <a:lnTo>
                      <a:pt x="183" y="0"/>
                    </a:lnTo>
                    <a:lnTo>
                      <a:pt x="22" y="14"/>
                    </a:lnTo>
                    <a:lnTo>
                      <a:pt x="108" y="33"/>
                    </a:lnTo>
                    <a:lnTo>
                      <a:pt x="22" y="58"/>
                    </a:lnTo>
                    <a:lnTo>
                      <a:pt x="101" y="78"/>
                    </a:lnTo>
                    <a:lnTo>
                      <a:pt x="101" y="78"/>
                    </a:lnTo>
                    <a:close/>
                  </a:path>
                </a:pathLst>
              </a:custGeom>
              <a:solidFill>
                <a:srgbClr val="8C5F2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4061" name="Freeform 1053"/>
              <p:cNvSpPr>
                <a:spLocks/>
              </p:cNvSpPr>
              <p:nvPr/>
            </p:nvSpPr>
            <p:spPr bwMode="auto">
              <a:xfrm>
                <a:off x="872" y="2335"/>
                <a:ext cx="835" cy="152"/>
              </a:xfrm>
              <a:custGeom>
                <a:avLst/>
                <a:gdLst>
                  <a:gd name="T0" fmla="*/ 160 w 724"/>
                  <a:gd name="T1" fmla="*/ 0 h 153"/>
                  <a:gd name="T2" fmla="*/ 43 w 724"/>
                  <a:gd name="T3" fmla="*/ 36 h 153"/>
                  <a:gd name="T4" fmla="*/ 99 w 724"/>
                  <a:gd name="T5" fmla="*/ 62 h 153"/>
                  <a:gd name="T6" fmla="*/ 10 w 724"/>
                  <a:gd name="T7" fmla="*/ 97 h 153"/>
                  <a:gd name="T8" fmla="*/ 68 w 724"/>
                  <a:gd name="T9" fmla="*/ 103 h 153"/>
                  <a:gd name="T10" fmla="*/ 0 w 724"/>
                  <a:gd name="T11" fmla="*/ 139 h 153"/>
                  <a:gd name="T12" fmla="*/ 160 w 724"/>
                  <a:gd name="T13" fmla="*/ 153 h 153"/>
                  <a:gd name="T14" fmla="*/ 304 w 724"/>
                  <a:gd name="T15" fmla="*/ 153 h 153"/>
                  <a:gd name="T16" fmla="*/ 454 w 724"/>
                  <a:gd name="T17" fmla="*/ 132 h 153"/>
                  <a:gd name="T18" fmla="*/ 626 w 724"/>
                  <a:gd name="T19" fmla="*/ 81 h 153"/>
                  <a:gd name="T20" fmla="*/ 724 w 724"/>
                  <a:gd name="T21" fmla="*/ 36 h 153"/>
                  <a:gd name="T22" fmla="*/ 512 w 724"/>
                  <a:gd name="T23" fmla="*/ 77 h 153"/>
                  <a:gd name="T24" fmla="*/ 323 w 724"/>
                  <a:gd name="T25" fmla="*/ 127 h 153"/>
                  <a:gd name="T26" fmla="*/ 169 w 724"/>
                  <a:gd name="T27" fmla="*/ 117 h 153"/>
                  <a:gd name="T28" fmla="*/ 131 w 724"/>
                  <a:gd name="T29" fmla="*/ 97 h 153"/>
                  <a:gd name="T30" fmla="*/ 232 w 724"/>
                  <a:gd name="T31" fmla="*/ 72 h 153"/>
                  <a:gd name="T32" fmla="*/ 160 w 724"/>
                  <a:gd name="T33" fmla="*/ 55 h 153"/>
                  <a:gd name="T34" fmla="*/ 225 w 724"/>
                  <a:gd name="T35" fmla="*/ 19 h 153"/>
                  <a:gd name="T36" fmla="*/ 160 w 724"/>
                  <a:gd name="T37" fmla="*/ 0 h 153"/>
                  <a:gd name="T38" fmla="*/ 160 w 724"/>
                  <a:gd name="T39" fmla="*/ 0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724" h="153">
                    <a:moveTo>
                      <a:pt x="160" y="0"/>
                    </a:moveTo>
                    <a:lnTo>
                      <a:pt x="43" y="36"/>
                    </a:lnTo>
                    <a:lnTo>
                      <a:pt x="99" y="62"/>
                    </a:lnTo>
                    <a:lnTo>
                      <a:pt x="10" y="97"/>
                    </a:lnTo>
                    <a:lnTo>
                      <a:pt x="68" y="103"/>
                    </a:lnTo>
                    <a:lnTo>
                      <a:pt x="0" y="139"/>
                    </a:lnTo>
                    <a:lnTo>
                      <a:pt x="160" y="153"/>
                    </a:lnTo>
                    <a:lnTo>
                      <a:pt x="304" y="153"/>
                    </a:lnTo>
                    <a:lnTo>
                      <a:pt x="454" y="132"/>
                    </a:lnTo>
                    <a:lnTo>
                      <a:pt x="626" y="81"/>
                    </a:lnTo>
                    <a:lnTo>
                      <a:pt x="724" y="36"/>
                    </a:lnTo>
                    <a:lnTo>
                      <a:pt x="512" y="77"/>
                    </a:lnTo>
                    <a:lnTo>
                      <a:pt x="323" y="127"/>
                    </a:lnTo>
                    <a:lnTo>
                      <a:pt x="169" y="117"/>
                    </a:lnTo>
                    <a:lnTo>
                      <a:pt x="131" y="97"/>
                    </a:lnTo>
                    <a:lnTo>
                      <a:pt x="232" y="72"/>
                    </a:lnTo>
                    <a:lnTo>
                      <a:pt x="160" y="55"/>
                    </a:lnTo>
                    <a:lnTo>
                      <a:pt x="225" y="19"/>
                    </a:lnTo>
                    <a:lnTo>
                      <a:pt x="160" y="0"/>
                    </a:lnTo>
                    <a:lnTo>
                      <a:pt x="160" y="0"/>
                    </a:lnTo>
                    <a:close/>
                  </a:path>
                </a:pathLst>
              </a:custGeom>
              <a:solidFill>
                <a:srgbClr val="8C5F2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4062" name="Freeform 1054"/>
              <p:cNvSpPr>
                <a:spLocks/>
              </p:cNvSpPr>
              <p:nvPr/>
            </p:nvSpPr>
            <p:spPr bwMode="auto">
              <a:xfrm>
                <a:off x="2110" y="2291"/>
                <a:ext cx="627" cy="274"/>
              </a:xfrm>
              <a:custGeom>
                <a:avLst/>
                <a:gdLst>
                  <a:gd name="T0" fmla="*/ 224 w 545"/>
                  <a:gd name="T1" fmla="*/ 0 h 277"/>
                  <a:gd name="T2" fmla="*/ 446 w 545"/>
                  <a:gd name="T3" fmla="*/ 29 h 277"/>
                  <a:gd name="T4" fmla="*/ 417 w 545"/>
                  <a:gd name="T5" fmla="*/ 65 h 277"/>
                  <a:gd name="T6" fmla="*/ 525 w 545"/>
                  <a:gd name="T7" fmla="*/ 72 h 277"/>
                  <a:gd name="T8" fmla="*/ 466 w 545"/>
                  <a:gd name="T9" fmla="*/ 108 h 277"/>
                  <a:gd name="T10" fmla="*/ 545 w 545"/>
                  <a:gd name="T11" fmla="*/ 123 h 277"/>
                  <a:gd name="T12" fmla="*/ 456 w 545"/>
                  <a:gd name="T13" fmla="*/ 149 h 277"/>
                  <a:gd name="T14" fmla="*/ 509 w 545"/>
                  <a:gd name="T15" fmla="*/ 169 h 277"/>
                  <a:gd name="T16" fmla="*/ 453 w 545"/>
                  <a:gd name="T17" fmla="*/ 205 h 277"/>
                  <a:gd name="T18" fmla="*/ 502 w 545"/>
                  <a:gd name="T19" fmla="*/ 231 h 277"/>
                  <a:gd name="T20" fmla="*/ 287 w 545"/>
                  <a:gd name="T21" fmla="*/ 277 h 277"/>
                  <a:gd name="T22" fmla="*/ 364 w 545"/>
                  <a:gd name="T23" fmla="*/ 234 h 277"/>
                  <a:gd name="T24" fmla="*/ 410 w 545"/>
                  <a:gd name="T25" fmla="*/ 178 h 277"/>
                  <a:gd name="T26" fmla="*/ 405 w 545"/>
                  <a:gd name="T27" fmla="*/ 127 h 277"/>
                  <a:gd name="T28" fmla="*/ 374 w 545"/>
                  <a:gd name="T29" fmla="*/ 91 h 277"/>
                  <a:gd name="T30" fmla="*/ 313 w 545"/>
                  <a:gd name="T31" fmla="*/ 72 h 277"/>
                  <a:gd name="T32" fmla="*/ 0 w 545"/>
                  <a:gd name="T33" fmla="*/ 36 h 277"/>
                  <a:gd name="T34" fmla="*/ 224 w 545"/>
                  <a:gd name="T35" fmla="*/ 0 h 277"/>
                  <a:gd name="T36" fmla="*/ 224 w 545"/>
                  <a:gd name="T37" fmla="*/ 0 h 2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545" h="277">
                    <a:moveTo>
                      <a:pt x="224" y="0"/>
                    </a:moveTo>
                    <a:lnTo>
                      <a:pt x="446" y="29"/>
                    </a:lnTo>
                    <a:lnTo>
                      <a:pt x="417" y="65"/>
                    </a:lnTo>
                    <a:lnTo>
                      <a:pt x="525" y="72"/>
                    </a:lnTo>
                    <a:lnTo>
                      <a:pt x="466" y="108"/>
                    </a:lnTo>
                    <a:lnTo>
                      <a:pt x="545" y="123"/>
                    </a:lnTo>
                    <a:lnTo>
                      <a:pt x="456" y="149"/>
                    </a:lnTo>
                    <a:lnTo>
                      <a:pt x="509" y="169"/>
                    </a:lnTo>
                    <a:lnTo>
                      <a:pt x="453" y="205"/>
                    </a:lnTo>
                    <a:lnTo>
                      <a:pt x="502" y="231"/>
                    </a:lnTo>
                    <a:lnTo>
                      <a:pt x="287" y="277"/>
                    </a:lnTo>
                    <a:lnTo>
                      <a:pt x="364" y="234"/>
                    </a:lnTo>
                    <a:lnTo>
                      <a:pt x="410" y="178"/>
                    </a:lnTo>
                    <a:lnTo>
                      <a:pt x="405" y="127"/>
                    </a:lnTo>
                    <a:lnTo>
                      <a:pt x="374" y="91"/>
                    </a:lnTo>
                    <a:lnTo>
                      <a:pt x="313" y="72"/>
                    </a:lnTo>
                    <a:lnTo>
                      <a:pt x="0" y="36"/>
                    </a:lnTo>
                    <a:lnTo>
                      <a:pt x="224" y="0"/>
                    </a:lnTo>
                    <a:lnTo>
                      <a:pt x="224" y="0"/>
                    </a:lnTo>
                    <a:close/>
                  </a:path>
                </a:pathLst>
              </a:custGeom>
              <a:solidFill>
                <a:srgbClr val="8C5F2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4063" name="Freeform 1055"/>
              <p:cNvSpPr>
                <a:spLocks/>
              </p:cNvSpPr>
              <p:nvPr/>
            </p:nvSpPr>
            <p:spPr bwMode="auto">
              <a:xfrm>
                <a:off x="627" y="2401"/>
                <a:ext cx="555" cy="477"/>
              </a:xfrm>
              <a:custGeom>
                <a:avLst/>
                <a:gdLst>
                  <a:gd name="T0" fmla="*/ 0 w 483"/>
                  <a:gd name="T1" fmla="*/ 14 h 479"/>
                  <a:gd name="T2" fmla="*/ 150 w 483"/>
                  <a:gd name="T3" fmla="*/ 479 h 479"/>
                  <a:gd name="T4" fmla="*/ 369 w 483"/>
                  <a:gd name="T5" fmla="*/ 479 h 479"/>
                  <a:gd name="T6" fmla="*/ 483 w 483"/>
                  <a:gd name="T7" fmla="*/ 0 h 479"/>
                  <a:gd name="T8" fmla="*/ 0 w 483"/>
                  <a:gd name="T9" fmla="*/ 14 h 479"/>
                  <a:gd name="T10" fmla="*/ 0 w 483"/>
                  <a:gd name="T11" fmla="*/ 14 h 4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83" h="479">
                    <a:moveTo>
                      <a:pt x="0" y="14"/>
                    </a:moveTo>
                    <a:lnTo>
                      <a:pt x="150" y="479"/>
                    </a:lnTo>
                    <a:lnTo>
                      <a:pt x="369" y="479"/>
                    </a:lnTo>
                    <a:lnTo>
                      <a:pt x="483" y="0"/>
                    </a:lnTo>
                    <a:lnTo>
                      <a:pt x="0" y="14"/>
                    </a:lnTo>
                    <a:lnTo>
                      <a:pt x="0" y="14"/>
                    </a:lnTo>
                    <a:close/>
                  </a:path>
                </a:pathLst>
              </a:custGeom>
              <a:solidFill>
                <a:srgbClr val="3333CC"/>
              </a:solidFill>
              <a:ln w="9525">
                <a:solidFill>
                  <a:srgbClr val="3333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4064" name="Freeform 1056"/>
              <p:cNvSpPr>
                <a:spLocks/>
              </p:cNvSpPr>
              <p:nvPr/>
            </p:nvSpPr>
            <p:spPr bwMode="auto">
              <a:xfrm>
                <a:off x="638" y="2243"/>
                <a:ext cx="527" cy="313"/>
              </a:xfrm>
              <a:custGeom>
                <a:avLst/>
                <a:gdLst>
                  <a:gd name="T0" fmla="*/ 237 w 457"/>
                  <a:gd name="T1" fmla="*/ 313 h 313"/>
                  <a:gd name="T2" fmla="*/ 179 w 457"/>
                  <a:gd name="T3" fmla="*/ 309 h 313"/>
                  <a:gd name="T4" fmla="*/ 125 w 457"/>
                  <a:gd name="T5" fmla="*/ 296 h 313"/>
                  <a:gd name="T6" fmla="*/ 78 w 457"/>
                  <a:gd name="T7" fmla="*/ 274 h 313"/>
                  <a:gd name="T8" fmla="*/ 39 w 457"/>
                  <a:gd name="T9" fmla="*/ 245 h 313"/>
                  <a:gd name="T10" fmla="*/ 13 w 457"/>
                  <a:gd name="T11" fmla="*/ 211 h 313"/>
                  <a:gd name="T12" fmla="*/ 0 w 457"/>
                  <a:gd name="T13" fmla="*/ 172 h 313"/>
                  <a:gd name="T14" fmla="*/ 2 w 457"/>
                  <a:gd name="T15" fmla="*/ 133 h 313"/>
                  <a:gd name="T16" fmla="*/ 17 w 457"/>
                  <a:gd name="T17" fmla="*/ 96 h 313"/>
                  <a:gd name="T18" fmla="*/ 46 w 457"/>
                  <a:gd name="T19" fmla="*/ 61 h 313"/>
                  <a:gd name="T20" fmla="*/ 86 w 457"/>
                  <a:gd name="T21" fmla="*/ 32 h 313"/>
                  <a:gd name="T22" fmla="*/ 136 w 457"/>
                  <a:gd name="T23" fmla="*/ 13 h 313"/>
                  <a:gd name="T24" fmla="*/ 190 w 457"/>
                  <a:gd name="T25" fmla="*/ 2 h 313"/>
                  <a:gd name="T26" fmla="*/ 248 w 457"/>
                  <a:gd name="T27" fmla="*/ 0 h 313"/>
                  <a:gd name="T28" fmla="*/ 305 w 457"/>
                  <a:gd name="T29" fmla="*/ 9 h 313"/>
                  <a:gd name="T30" fmla="*/ 355 w 457"/>
                  <a:gd name="T31" fmla="*/ 27 h 313"/>
                  <a:gd name="T32" fmla="*/ 400 w 457"/>
                  <a:gd name="T33" fmla="*/ 52 h 313"/>
                  <a:gd name="T34" fmla="*/ 432 w 457"/>
                  <a:gd name="T35" fmla="*/ 85 h 313"/>
                  <a:gd name="T36" fmla="*/ 451 w 457"/>
                  <a:gd name="T37" fmla="*/ 121 h 313"/>
                  <a:gd name="T38" fmla="*/ 457 w 457"/>
                  <a:gd name="T39" fmla="*/ 161 h 313"/>
                  <a:gd name="T40" fmla="*/ 448 w 457"/>
                  <a:gd name="T41" fmla="*/ 200 h 313"/>
                  <a:gd name="T42" fmla="*/ 426 w 457"/>
                  <a:gd name="T43" fmla="*/ 236 h 313"/>
                  <a:gd name="T44" fmla="*/ 391 w 457"/>
                  <a:gd name="T45" fmla="*/ 266 h 313"/>
                  <a:gd name="T46" fmla="*/ 347 w 457"/>
                  <a:gd name="T47" fmla="*/ 291 h 313"/>
                  <a:gd name="T48" fmla="*/ 294 w 457"/>
                  <a:gd name="T49" fmla="*/ 306 h 313"/>
                  <a:gd name="T50" fmla="*/ 237 w 457"/>
                  <a:gd name="T51" fmla="*/ 313 h 313"/>
                  <a:gd name="T52" fmla="*/ 237 w 457"/>
                  <a:gd name="T53" fmla="*/ 313 h 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457" h="313">
                    <a:moveTo>
                      <a:pt x="237" y="313"/>
                    </a:moveTo>
                    <a:lnTo>
                      <a:pt x="179" y="309"/>
                    </a:lnTo>
                    <a:lnTo>
                      <a:pt x="125" y="296"/>
                    </a:lnTo>
                    <a:lnTo>
                      <a:pt x="78" y="274"/>
                    </a:lnTo>
                    <a:lnTo>
                      <a:pt x="39" y="245"/>
                    </a:lnTo>
                    <a:lnTo>
                      <a:pt x="13" y="211"/>
                    </a:lnTo>
                    <a:lnTo>
                      <a:pt x="0" y="172"/>
                    </a:lnTo>
                    <a:lnTo>
                      <a:pt x="2" y="133"/>
                    </a:lnTo>
                    <a:lnTo>
                      <a:pt x="17" y="96"/>
                    </a:lnTo>
                    <a:lnTo>
                      <a:pt x="46" y="61"/>
                    </a:lnTo>
                    <a:lnTo>
                      <a:pt x="86" y="32"/>
                    </a:lnTo>
                    <a:lnTo>
                      <a:pt x="136" y="13"/>
                    </a:lnTo>
                    <a:lnTo>
                      <a:pt x="190" y="2"/>
                    </a:lnTo>
                    <a:lnTo>
                      <a:pt x="248" y="0"/>
                    </a:lnTo>
                    <a:lnTo>
                      <a:pt x="305" y="9"/>
                    </a:lnTo>
                    <a:lnTo>
                      <a:pt x="355" y="27"/>
                    </a:lnTo>
                    <a:lnTo>
                      <a:pt x="400" y="52"/>
                    </a:lnTo>
                    <a:lnTo>
                      <a:pt x="432" y="85"/>
                    </a:lnTo>
                    <a:lnTo>
                      <a:pt x="451" y="121"/>
                    </a:lnTo>
                    <a:lnTo>
                      <a:pt x="457" y="161"/>
                    </a:lnTo>
                    <a:lnTo>
                      <a:pt x="448" y="200"/>
                    </a:lnTo>
                    <a:lnTo>
                      <a:pt x="426" y="236"/>
                    </a:lnTo>
                    <a:lnTo>
                      <a:pt x="391" y="266"/>
                    </a:lnTo>
                    <a:lnTo>
                      <a:pt x="347" y="291"/>
                    </a:lnTo>
                    <a:lnTo>
                      <a:pt x="294" y="306"/>
                    </a:lnTo>
                    <a:lnTo>
                      <a:pt x="237" y="313"/>
                    </a:lnTo>
                    <a:lnTo>
                      <a:pt x="237" y="31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4065" name="Freeform 1057"/>
              <p:cNvSpPr>
                <a:spLocks/>
              </p:cNvSpPr>
              <p:nvPr/>
            </p:nvSpPr>
            <p:spPr bwMode="auto">
              <a:xfrm>
                <a:off x="652" y="2479"/>
                <a:ext cx="255" cy="405"/>
              </a:xfrm>
              <a:custGeom>
                <a:avLst/>
                <a:gdLst>
                  <a:gd name="T0" fmla="*/ 0 w 222"/>
                  <a:gd name="T1" fmla="*/ 0 h 408"/>
                  <a:gd name="T2" fmla="*/ 123 w 222"/>
                  <a:gd name="T3" fmla="*/ 408 h 408"/>
                  <a:gd name="T4" fmla="*/ 209 w 222"/>
                  <a:gd name="T5" fmla="*/ 393 h 408"/>
                  <a:gd name="T6" fmla="*/ 157 w 222"/>
                  <a:gd name="T7" fmla="*/ 369 h 408"/>
                  <a:gd name="T8" fmla="*/ 222 w 222"/>
                  <a:gd name="T9" fmla="*/ 346 h 408"/>
                  <a:gd name="T10" fmla="*/ 148 w 222"/>
                  <a:gd name="T11" fmla="*/ 326 h 408"/>
                  <a:gd name="T12" fmla="*/ 219 w 222"/>
                  <a:gd name="T13" fmla="*/ 299 h 408"/>
                  <a:gd name="T14" fmla="*/ 139 w 222"/>
                  <a:gd name="T15" fmla="*/ 283 h 408"/>
                  <a:gd name="T16" fmla="*/ 222 w 222"/>
                  <a:gd name="T17" fmla="*/ 253 h 408"/>
                  <a:gd name="T18" fmla="*/ 129 w 222"/>
                  <a:gd name="T19" fmla="*/ 238 h 408"/>
                  <a:gd name="T20" fmla="*/ 207 w 222"/>
                  <a:gd name="T21" fmla="*/ 206 h 408"/>
                  <a:gd name="T22" fmla="*/ 105 w 222"/>
                  <a:gd name="T23" fmla="*/ 198 h 408"/>
                  <a:gd name="T24" fmla="*/ 197 w 222"/>
                  <a:gd name="T25" fmla="*/ 162 h 408"/>
                  <a:gd name="T26" fmla="*/ 98 w 222"/>
                  <a:gd name="T27" fmla="*/ 146 h 408"/>
                  <a:gd name="T28" fmla="*/ 195 w 222"/>
                  <a:gd name="T29" fmla="*/ 129 h 408"/>
                  <a:gd name="T30" fmla="*/ 94 w 222"/>
                  <a:gd name="T31" fmla="*/ 104 h 408"/>
                  <a:gd name="T32" fmla="*/ 195 w 222"/>
                  <a:gd name="T33" fmla="*/ 95 h 408"/>
                  <a:gd name="T34" fmla="*/ 82 w 222"/>
                  <a:gd name="T35" fmla="*/ 66 h 408"/>
                  <a:gd name="T36" fmla="*/ 0 w 222"/>
                  <a:gd name="T37" fmla="*/ 0 h 408"/>
                  <a:gd name="T38" fmla="*/ 0 w 222"/>
                  <a:gd name="T39" fmla="*/ 0 h 4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22" h="408">
                    <a:moveTo>
                      <a:pt x="0" y="0"/>
                    </a:moveTo>
                    <a:lnTo>
                      <a:pt x="123" y="408"/>
                    </a:lnTo>
                    <a:lnTo>
                      <a:pt x="209" y="393"/>
                    </a:lnTo>
                    <a:lnTo>
                      <a:pt x="157" y="369"/>
                    </a:lnTo>
                    <a:lnTo>
                      <a:pt x="222" y="346"/>
                    </a:lnTo>
                    <a:lnTo>
                      <a:pt x="148" y="326"/>
                    </a:lnTo>
                    <a:lnTo>
                      <a:pt x="219" y="299"/>
                    </a:lnTo>
                    <a:lnTo>
                      <a:pt x="139" y="283"/>
                    </a:lnTo>
                    <a:lnTo>
                      <a:pt x="222" y="253"/>
                    </a:lnTo>
                    <a:lnTo>
                      <a:pt x="129" y="238"/>
                    </a:lnTo>
                    <a:lnTo>
                      <a:pt x="207" y="206"/>
                    </a:lnTo>
                    <a:lnTo>
                      <a:pt x="105" y="198"/>
                    </a:lnTo>
                    <a:lnTo>
                      <a:pt x="197" y="162"/>
                    </a:lnTo>
                    <a:lnTo>
                      <a:pt x="98" y="146"/>
                    </a:lnTo>
                    <a:lnTo>
                      <a:pt x="195" y="129"/>
                    </a:lnTo>
                    <a:lnTo>
                      <a:pt x="94" y="104"/>
                    </a:lnTo>
                    <a:lnTo>
                      <a:pt x="195" y="95"/>
                    </a:lnTo>
                    <a:lnTo>
                      <a:pt x="82" y="66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44066" name="AutoShape 1058"/>
            <p:cNvSpPr>
              <a:spLocks noChangeArrowheads="1"/>
            </p:cNvSpPr>
            <p:nvPr/>
          </p:nvSpPr>
          <p:spPr bwMode="auto">
            <a:xfrm rot="3123531">
              <a:off x="960" y="2496"/>
              <a:ext cx="144" cy="240"/>
            </a:xfrm>
            <a:prstGeom prst="upArrow">
              <a:avLst>
                <a:gd name="adj1" fmla="val 50000"/>
                <a:gd name="adj2" fmla="val 41667"/>
              </a:avLst>
            </a:prstGeom>
            <a:solidFill>
              <a:srgbClr val="CC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4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6000" dirty="0" err="1" smtClean="0">
                <a:solidFill>
                  <a:srgbClr val="0000FF"/>
                </a:solidFill>
                <a:latin typeface="Comic Sans MS"/>
                <a:cs typeface="Comic Sans MS"/>
              </a:rPr>
              <a:t>Sacar</a:t>
            </a:r>
            <a:r>
              <a:rPr lang="en-US" sz="6000" dirty="0" smtClean="0">
                <a:latin typeface="Comic Sans MS"/>
                <a:cs typeface="Comic Sans MS"/>
              </a:rPr>
              <a:t> al </a:t>
            </a:r>
            <a:r>
              <a:rPr lang="en-US" sz="6000" dirty="0" err="1" smtClean="0">
                <a:latin typeface="Comic Sans MS"/>
                <a:cs typeface="Comic Sans MS"/>
              </a:rPr>
              <a:t>basura</a:t>
            </a:r>
            <a:endParaRPr lang="en-US" sz="6000" dirty="0">
              <a:latin typeface="Comic Sans MS"/>
              <a:cs typeface="Comic Sans MS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-111137" r="-11113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9423870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6000" dirty="0" err="1" smtClean="0">
                <a:solidFill>
                  <a:srgbClr val="008000"/>
                </a:solidFill>
                <a:latin typeface="Comic Sans MS" charset="0"/>
              </a:rPr>
              <a:t>pasar</a:t>
            </a:r>
            <a:r>
              <a:rPr lang="en-GB" sz="6000" dirty="0" smtClean="0">
                <a:latin typeface="Comic Sans MS" charset="0"/>
              </a:rPr>
              <a:t> la </a:t>
            </a:r>
            <a:r>
              <a:rPr lang="en-GB" sz="6000" dirty="0" err="1" smtClean="0">
                <a:latin typeface="Comic Sans MS" charset="0"/>
              </a:rPr>
              <a:t>aspiradora</a:t>
            </a:r>
            <a:endParaRPr lang="en-GB" sz="6000" dirty="0">
              <a:latin typeface="Comic Sans MS" charset="0"/>
            </a:endParaRPr>
          </a:p>
        </p:txBody>
      </p:sp>
      <p:grpSp>
        <p:nvGrpSpPr>
          <p:cNvPr id="47107" name="Group 3"/>
          <p:cNvGrpSpPr>
            <a:grpSpLocks/>
          </p:cNvGrpSpPr>
          <p:nvPr/>
        </p:nvGrpSpPr>
        <p:grpSpPr bwMode="auto">
          <a:xfrm>
            <a:off x="971550" y="2349500"/>
            <a:ext cx="6913563" cy="3671888"/>
            <a:chOff x="2067" y="1496"/>
            <a:chExt cx="1403" cy="848"/>
          </a:xfrm>
        </p:grpSpPr>
        <p:grpSp>
          <p:nvGrpSpPr>
            <p:cNvPr id="47108" name="Group 4"/>
            <p:cNvGrpSpPr>
              <a:grpSpLocks/>
            </p:cNvGrpSpPr>
            <p:nvPr/>
          </p:nvGrpSpPr>
          <p:grpSpPr bwMode="auto">
            <a:xfrm>
              <a:off x="2067" y="1496"/>
              <a:ext cx="1403" cy="848"/>
              <a:chOff x="2067" y="1496"/>
              <a:chExt cx="1403" cy="848"/>
            </a:xfrm>
          </p:grpSpPr>
          <p:sp>
            <p:nvSpPr>
              <p:cNvPr id="47109" name="Freeform 5"/>
              <p:cNvSpPr>
                <a:spLocks/>
              </p:cNvSpPr>
              <p:nvPr/>
            </p:nvSpPr>
            <p:spPr bwMode="auto">
              <a:xfrm>
                <a:off x="3187" y="1849"/>
                <a:ext cx="283" cy="368"/>
              </a:xfrm>
              <a:custGeom>
                <a:avLst/>
                <a:gdLst>
                  <a:gd name="T0" fmla="*/ 204 w 283"/>
                  <a:gd name="T1" fmla="*/ 362 h 368"/>
                  <a:gd name="T2" fmla="*/ 209 w 283"/>
                  <a:gd name="T3" fmla="*/ 332 h 368"/>
                  <a:gd name="T4" fmla="*/ 221 w 283"/>
                  <a:gd name="T5" fmla="*/ 290 h 368"/>
                  <a:gd name="T6" fmla="*/ 228 w 283"/>
                  <a:gd name="T7" fmla="*/ 254 h 368"/>
                  <a:gd name="T8" fmla="*/ 233 w 283"/>
                  <a:gd name="T9" fmla="*/ 238 h 368"/>
                  <a:gd name="T10" fmla="*/ 242 w 283"/>
                  <a:gd name="T11" fmla="*/ 198 h 368"/>
                  <a:gd name="T12" fmla="*/ 249 w 283"/>
                  <a:gd name="T13" fmla="*/ 166 h 368"/>
                  <a:gd name="T14" fmla="*/ 264 w 283"/>
                  <a:gd name="T15" fmla="*/ 114 h 368"/>
                  <a:gd name="T16" fmla="*/ 278 w 283"/>
                  <a:gd name="T17" fmla="*/ 65 h 368"/>
                  <a:gd name="T18" fmla="*/ 276 w 283"/>
                  <a:gd name="T19" fmla="*/ 48 h 368"/>
                  <a:gd name="T20" fmla="*/ 247 w 283"/>
                  <a:gd name="T21" fmla="*/ 13 h 368"/>
                  <a:gd name="T22" fmla="*/ 228 w 283"/>
                  <a:gd name="T23" fmla="*/ 9 h 368"/>
                  <a:gd name="T24" fmla="*/ 204 w 283"/>
                  <a:gd name="T25" fmla="*/ 32 h 368"/>
                  <a:gd name="T26" fmla="*/ 190 w 283"/>
                  <a:gd name="T27" fmla="*/ 42 h 368"/>
                  <a:gd name="T28" fmla="*/ 178 w 283"/>
                  <a:gd name="T29" fmla="*/ 26 h 368"/>
                  <a:gd name="T30" fmla="*/ 164 w 283"/>
                  <a:gd name="T31" fmla="*/ 19 h 368"/>
                  <a:gd name="T32" fmla="*/ 150 w 283"/>
                  <a:gd name="T33" fmla="*/ 42 h 368"/>
                  <a:gd name="T34" fmla="*/ 140 w 283"/>
                  <a:gd name="T35" fmla="*/ 58 h 368"/>
                  <a:gd name="T36" fmla="*/ 21 w 283"/>
                  <a:gd name="T37" fmla="*/ 0 h 368"/>
                  <a:gd name="T38" fmla="*/ 12 w 283"/>
                  <a:gd name="T39" fmla="*/ 13 h 368"/>
                  <a:gd name="T40" fmla="*/ 0 w 283"/>
                  <a:gd name="T41" fmla="*/ 35 h 368"/>
                  <a:gd name="T42" fmla="*/ 9 w 283"/>
                  <a:gd name="T43" fmla="*/ 48 h 368"/>
                  <a:gd name="T44" fmla="*/ 43 w 283"/>
                  <a:gd name="T45" fmla="*/ 71 h 368"/>
                  <a:gd name="T46" fmla="*/ 78 w 283"/>
                  <a:gd name="T47" fmla="*/ 94 h 368"/>
                  <a:gd name="T48" fmla="*/ 100 w 283"/>
                  <a:gd name="T49" fmla="*/ 107 h 368"/>
                  <a:gd name="T50" fmla="*/ 112 w 283"/>
                  <a:gd name="T51" fmla="*/ 120 h 368"/>
                  <a:gd name="T52" fmla="*/ 107 w 283"/>
                  <a:gd name="T53" fmla="*/ 159 h 368"/>
                  <a:gd name="T54" fmla="*/ 97 w 283"/>
                  <a:gd name="T55" fmla="*/ 212 h 368"/>
                  <a:gd name="T56" fmla="*/ 107 w 283"/>
                  <a:gd name="T57" fmla="*/ 234 h 368"/>
                  <a:gd name="T58" fmla="*/ 126 w 283"/>
                  <a:gd name="T59" fmla="*/ 241 h 368"/>
                  <a:gd name="T60" fmla="*/ 138 w 283"/>
                  <a:gd name="T61" fmla="*/ 247 h 368"/>
                  <a:gd name="T62" fmla="*/ 142 w 283"/>
                  <a:gd name="T63" fmla="*/ 270 h 368"/>
                  <a:gd name="T64" fmla="*/ 140 w 283"/>
                  <a:gd name="T65" fmla="*/ 306 h 368"/>
                  <a:gd name="T66" fmla="*/ 154 w 283"/>
                  <a:gd name="T67" fmla="*/ 326 h 368"/>
                  <a:gd name="T68" fmla="*/ 192 w 283"/>
                  <a:gd name="T69" fmla="*/ 355 h 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283" h="368">
                    <a:moveTo>
                      <a:pt x="204" y="368"/>
                    </a:moveTo>
                    <a:lnTo>
                      <a:pt x="204" y="362"/>
                    </a:lnTo>
                    <a:lnTo>
                      <a:pt x="207" y="352"/>
                    </a:lnTo>
                    <a:lnTo>
                      <a:pt x="209" y="332"/>
                    </a:lnTo>
                    <a:lnTo>
                      <a:pt x="216" y="313"/>
                    </a:lnTo>
                    <a:lnTo>
                      <a:pt x="221" y="290"/>
                    </a:lnTo>
                    <a:lnTo>
                      <a:pt x="226" y="270"/>
                    </a:lnTo>
                    <a:lnTo>
                      <a:pt x="228" y="254"/>
                    </a:lnTo>
                    <a:lnTo>
                      <a:pt x="233" y="251"/>
                    </a:lnTo>
                    <a:lnTo>
                      <a:pt x="233" y="238"/>
                    </a:lnTo>
                    <a:lnTo>
                      <a:pt x="240" y="215"/>
                    </a:lnTo>
                    <a:lnTo>
                      <a:pt x="242" y="198"/>
                    </a:lnTo>
                    <a:lnTo>
                      <a:pt x="247" y="182"/>
                    </a:lnTo>
                    <a:lnTo>
                      <a:pt x="249" y="166"/>
                    </a:lnTo>
                    <a:lnTo>
                      <a:pt x="257" y="150"/>
                    </a:lnTo>
                    <a:lnTo>
                      <a:pt x="264" y="114"/>
                    </a:lnTo>
                    <a:lnTo>
                      <a:pt x="273" y="84"/>
                    </a:lnTo>
                    <a:lnTo>
                      <a:pt x="278" y="65"/>
                    </a:lnTo>
                    <a:lnTo>
                      <a:pt x="283" y="58"/>
                    </a:lnTo>
                    <a:lnTo>
                      <a:pt x="276" y="48"/>
                    </a:lnTo>
                    <a:lnTo>
                      <a:pt x="264" y="32"/>
                    </a:lnTo>
                    <a:lnTo>
                      <a:pt x="247" y="13"/>
                    </a:lnTo>
                    <a:lnTo>
                      <a:pt x="240" y="6"/>
                    </a:lnTo>
                    <a:lnTo>
                      <a:pt x="228" y="9"/>
                    </a:lnTo>
                    <a:lnTo>
                      <a:pt x="216" y="22"/>
                    </a:lnTo>
                    <a:lnTo>
                      <a:pt x="204" y="32"/>
                    </a:lnTo>
                    <a:lnTo>
                      <a:pt x="200" y="39"/>
                    </a:lnTo>
                    <a:lnTo>
                      <a:pt x="190" y="42"/>
                    </a:lnTo>
                    <a:lnTo>
                      <a:pt x="185" y="35"/>
                    </a:lnTo>
                    <a:lnTo>
                      <a:pt x="178" y="26"/>
                    </a:lnTo>
                    <a:lnTo>
                      <a:pt x="169" y="16"/>
                    </a:lnTo>
                    <a:lnTo>
                      <a:pt x="164" y="19"/>
                    </a:lnTo>
                    <a:lnTo>
                      <a:pt x="157" y="26"/>
                    </a:lnTo>
                    <a:lnTo>
                      <a:pt x="150" y="42"/>
                    </a:lnTo>
                    <a:lnTo>
                      <a:pt x="142" y="52"/>
                    </a:lnTo>
                    <a:lnTo>
                      <a:pt x="140" y="58"/>
                    </a:lnTo>
                    <a:lnTo>
                      <a:pt x="64" y="32"/>
                    </a:lnTo>
                    <a:lnTo>
                      <a:pt x="21" y="0"/>
                    </a:lnTo>
                    <a:lnTo>
                      <a:pt x="16" y="3"/>
                    </a:lnTo>
                    <a:lnTo>
                      <a:pt x="12" y="13"/>
                    </a:lnTo>
                    <a:lnTo>
                      <a:pt x="5" y="26"/>
                    </a:lnTo>
                    <a:lnTo>
                      <a:pt x="0" y="35"/>
                    </a:lnTo>
                    <a:lnTo>
                      <a:pt x="0" y="39"/>
                    </a:lnTo>
                    <a:lnTo>
                      <a:pt x="9" y="48"/>
                    </a:lnTo>
                    <a:lnTo>
                      <a:pt x="24" y="58"/>
                    </a:lnTo>
                    <a:lnTo>
                      <a:pt x="43" y="71"/>
                    </a:lnTo>
                    <a:lnTo>
                      <a:pt x="59" y="81"/>
                    </a:lnTo>
                    <a:lnTo>
                      <a:pt x="78" y="94"/>
                    </a:lnTo>
                    <a:lnTo>
                      <a:pt x="93" y="101"/>
                    </a:lnTo>
                    <a:lnTo>
                      <a:pt x="100" y="107"/>
                    </a:lnTo>
                    <a:lnTo>
                      <a:pt x="102" y="114"/>
                    </a:lnTo>
                    <a:lnTo>
                      <a:pt x="112" y="120"/>
                    </a:lnTo>
                    <a:lnTo>
                      <a:pt x="112" y="143"/>
                    </a:lnTo>
                    <a:lnTo>
                      <a:pt x="107" y="159"/>
                    </a:lnTo>
                    <a:lnTo>
                      <a:pt x="102" y="189"/>
                    </a:lnTo>
                    <a:lnTo>
                      <a:pt x="97" y="212"/>
                    </a:lnTo>
                    <a:lnTo>
                      <a:pt x="102" y="231"/>
                    </a:lnTo>
                    <a:lnTo>
                      <a:pt x="107" y="234"/>
                    </a:lnTo>
                    <a:lnTo>
                      <a:pt x="119" y="241"/>
                    </a:lnTo>
                    <a:lnTo>
                      <a:pt x="126" y="241"/>
                    </a:lnTo>
                    <a:lnTo>
                      <a:pt x="131" y="244"/>
                    </a:lnTo>
                    <a:lnTo>
                      <a:pt x="138" y="247"/>
                    </a:lnTo>
                    <a:lnTo>
                      <a:pt x="145" y="260"/>
                    </a:lnTo>
                    <a:lnTo>
                      <a:pt x="142" y="270"/>
                    </a:lnTo>
                    <a:lnTo>
                      <a:pt x="140" y="290"/>
                    </a:lnTo>
                    <a:lnTo>
                      <a:pt x="140" y="306"/>
                    </a:lnTo>
                    <a:lnTo>
                      <a:pt x="145" y="319"/>
                    </a:lnTo>
                    <a:lnTo>
                      <a:pt x="154" y="326"/>
                    </a:lnTo>
                    <a:lnTo>
                      <a:pt x="173" y="342"/>
                    </a:lnTo>
                    <a:lnTo>
                      <a:pt x="192" y="355"/>
                    </a:lnTo>
                    <a:lnTo>
                      <a:pt x="204" y="368"/>
                    </a:lnTo>
                    <a:close/>
                  </a:path>
                </a:pathLst>
              </a:custGeom>
              <a:solidFill>
                <a:srgbClr val="001FDE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110" name="Freeform 6"/>
              <p:cNvSpPr>
                <a:spLocks/>
              </p:cNvSpPr>
              <p:nvPr/>
            </p:nvSpPr>
            <p:spPr bwMode="auto">
              <a:xfrm>
                <a:off x="3370" y="1862"/>
                <a:ext cx="66" cy="84"/>
              </a:xfrm>
              <a:custGeom>
                <a:avLst/>
                <a:gdLst>
                  <a:gd name="T0" fmla="*/ 66 w 66"/>
                  <a:gd name="T1" fmla="*/ 6 h 84"/>
                  <a:gd name="T2" fmla="*/ 17 w 66"/>
                  <a:gd name="T3" fmla="*/ 84 h 84"/>
                  <a:gd name="T4" fmla="*/ 5 w 66"/>
                  <a:gd name="T5" fmla="*/ 78 h 84"/>
                  <a:gd name="T6" fmla="*/ 0 w 66"/>
                  <a:gd name="T7" fmla="*/ 75 h 84"/>
                  <a:gd name="T8" fmla="*/ 7 w 66"/>
                  <a:gd name="T9" fmla="*/ 52 h 84"/>
                  <a:gd name="T10" fmla="*/ 24 w 66"/>
                  <a:gd name="T11" fmla="*/ 26 h 84"/>
                  <a:gd name="T12" fmla="*/ 43 w 66"/>
                  <a:gd name="T13" fmla="*/ 3 h 84"/>
                  <a:gd name="T14" fmla="*/ 62 w 66"/>
                  <a:gd name="T15" fmla="*/ 0 h 84"/>
                  <a:gd name="T16" fmla="*/ 62 w 66"/>
                  <a:gd name="T17" fmla="*/ 3 h 84"/>
                  <a:gd name="T18" fmla="*/ 66 w 66"/>
                  <a:gd name="T19" fmla="*/ 6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6" h="84">
                    <a:moveTo>
                      <a:pt x="66" y="6"/>
                    </a:moveTo>
                    <a:lnTo>
                      <a:pt x="17" y="84"/>
                    </a:lnTo>
                    <a:lnTo>
                      <a:pt x="5" y="78"/>
                    </a:lnTo>
                    <a:lnTo>
                      <a:pt x="0" y="75"/>
                    </a:lnTo>
                    <a:lnTo>
                      <a:pt x="7" y="52"/>
                    </a:lnTo>
                    <a:lnTo>
                      <a:pt x="24" y="26"/>
                    </a:lnTo>
                    <a:lnTo>
                      <a:pt x="43" y="3"/>
                    </a:lnTo>
                    <a:lnTo>
                      <a:pt x="62" y="0"/>
                    </a:lnTo>
                    <a:lnTo>
                      <a:pt x="62" y="3"/>
                    </a:lnTo>
                    <a:lnTo>
                      <a:pt x="66" y="6"/>
                    </a:lnTo>
                    <a:close/>
                  </a:path>
                </a:pathLst>
              </a:custGeom>
              <a:solidFill>
                <a:srgbClr val="4040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111" name="Freeform 7"/>
              <p:cNvSpPr>
                <a:spLocks noEditPoints="1"/>
              </p:cNvSpPr>
              <p:nvPr/>
            </p:nvSpPr>
            <p:spPr bwMode="auto">
              <a:xfrm>
                <a:off x="3341" y="1868"/>
                <a:ext cx="103" cy="166"/>
              </a:xfrm>
              <a:custGeom>
                <a:avLst/>
                <a:gdLst>
                  <a:gd name="T0" fmla="*/ 46 w 103"/>
                  <a:gd name="T1" fmla="*/ 78 h 166"/>
                  <a:gd name="T2" fmla="*/ 95 w 103"/>
                  <a:gd name="T3" fmla="*/ 0 h 166"/>
                  <a:gd name="T4" fmla="*/ 98 w 103"/>
                  <a:gd name="T5" fmla="*/ 3 h 166"/>
                  <a:gd name="T6" fmla="*/ 103 w 103"/>
                  <a:gd name="T7" fmla="*/ 7 h 166"/>
                  <a:gd name="T8" fmla="*/ 53 w 103"/>
                  <a:gd name="T9" fmla="*/ 85 h 166"/>
                  <a:gd name="T10" fmla="*/ 48 w 103"/>
                  <a:gd name="T11" fmla="*/ 82 h 166"/>
                  <a:gd name="T12" fmla="*/ 46 w 103"/>
                  <a:gd name="T13" fmla="*/ 78 h 166"/>
                  <a:gd name="T14" fmla="*/ 3 w 103"/>
                  <a:gd name="T15" fmla="*/ 160 h 166"/>
                  <a:gd name="T16" fmla="*/ 0 w 103"/>
                  <a:gd name="T17" fmla="*/ 166 h 166"/>
                  <a:gd name="T18" fmla="*/ 0 w 103"/>
                  <a:gd name="T19" fmla="*/ 160 h 166"/>
                  <a:gd name="T20" fmla="*/ 0 w 103"/>
                  <a:gd name="T21" fmla="*/ 157 h 166"/>
                  <a:gd name="T22" fmla="*/ 3 w 103"/>
                  <a:gd name="T23" fmla="*/ 160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03" h="166">
                    <a:moveTo>
                      <a:pt x="46" y="78"/>
                    </a:moveTo>
                    <a:lnTo>
                      <a:pt x="95" y="0"/>
                    </a:lnTo>
                    <a:lnTo>
                      <a:pt x="98" y="3"/>
                    </a:lnTo>
                    <a:lnTo>
                      <a:pt x="103" y="7"/>
                    </a:lnTo>
                    <a:lnTo>
                      <a:pt x="53" y="85"/>
                    </a:lnTo>
                    <a:lnTo>
                      <a:pt x="48" y="82"/>
                    </a:lnTo>
                    <a:lnTo>
                      <a:pt x="46" y="78"/>
                    </a:lnTo>
                    <a:close/>
                    <a:moveTo>
                      <a:pt x="3" y="160"/>
                    </a:moveTo>
                    <a:lnTo>
                      <a:pt x="0" y="166"/>
                    </a:lnTo>
                    <a:lnTo>
                      <a:pt x="0" y="160"/>
                    </a:lnTo>
                    <a:lnTo>
                      <a:pt x="0" y="157"/>
                    </a:lnTo>
                    <a:lnTo>
                      <a:pt x="3" y="160"/>
                    </a:lnTo>
                    <a:close/>
                  </a:path>
                </a:pathLst>
              </a:custGeom>
              <a:solidFill>
                <a:srgbClr val="4040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112" name="Freeform 8"/>
              <p:cNvSpPr>
                <a:spLocks noEditPoints="1"/>
              </p:cNvSpPr>
              <p:nvPr/>
            </p:nvSpPr>
            <p:spPr bwMode="auto">
              <a:xfrm>
                <a:off x="3339" y="1875"/>
                <a:ext cx="109" cy="179"/>
              </a:xfrm>
              <a:custGeom>
                <a:avLst/>
                <a:gdLst>
                  <a:gd name="T0" fmla="*/ 2 w 109"/>
                  <a:gd name="T1" fmla="*/ 159 h 179"/>
                  <a:gd name="T2" fmla="*/ 5 w 109"/>
                  <a:gd name="T3" fmla="*/ 153 h 179"/>
                  <a:gd name="T4" fmla="*/ 7 w 109"/>
                  <a:gd name="T5" fmla="*/ 153 h 179"/>
                  <a:gd name="T6" fmla="*/ 12 w 109"/>
                  <a:gd name="T7" fmla="*/ 159 h 179"/>
                  <a:gd name="T8" fmla="*/ 0 w 109"/>
                  <a:gd name="T9" fmla="*/ 179 h 179"/>
                  <a:gd name="T10" fmla="*/ 0 w 109"/>
                  <a:gd name="T11" fmla="*/ 169 h 179"/>
                  <a:gd name="T12" fmla="*/ 2 w 109"/>
                  <a:gd name="T13" fmla="*/ 159 h 179"/>
                  <a:gd name="T14" fmla="*/ 55 w 109"/>
                  <a:gd name="T15" fmla="*/ 78 h 179"/>
                  <a:gd name="T16" fmla="*/ 105 w 109"/>
                  <a:gd name="T17" fmla="*/ 0 h 179"/>
                  <a:gd name="T18" fmla="*/ 105 w 109"/>
                  <a:gd name="T19" fmla="*/ 3 h 179"/>
                  <a:gd name="T20" fmla="*/ 109 w 109"/>
                  <a:gd name="T21" fmla="*/ 6 h 179"/>
                  <a:gd name="T22" fmla="*/ 59 w 109"/>
                  <a:gd name="T23" fmla="*/ 84 h 179"/>
                  <a:gd name="T24" fmla="*/ 55 w 109"/>
                  <a:gd name="T25" fmla="*/ 78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09" h="179">
                    <a:moveTo>
                      <a:pt x="2" y="159"/>
                    </a:moveTo>
                    <a:lnTo>
                      <a:pt x="5" y="153"/>
                    </a:lnTo>
                    <a:lnTo>
                      <a:pt x="7" y="153"/>
                    </a:lnTo>
                    <a:lnTo>
                      <a:pt x="12" y="159"/>
                    </a:lnTo>
                    <a:lnTo>
                      <a:pt x="0" y="179"/>
                    </a:lnTo>
                    <a:lnTo>
                      <a:pt x="0" y="169"/>
                    </a:lnTo>
                    <a:lnTo>
                      <a:pt x="2" y="159"/>
                    </a:lnTo>
                    <a:close/>
                    <a:moveTo>
                      <a:pt x="55" y="78"/>
                    </a:moveTo>
                    <a:lnTo>
                      <a:pt x="105" y="0"/>
                    </a:lnTo>
                    <a:lnTo>
                      <a:pt x="105" y="3"/>
                    </a:lnTo>
                    <a:lnTo>
                      <a:pt x="109" y="6"/>
                    </a:lnTo>
                    <a:lnTo>
                      <a:pt x="59" y="84"/>
                    </a:lnTo>
                    <a:lnTo>
                      <a:pt x="55" y="78"/>
                    </a:lnTo>
                    <a:close/>
                  </a:path>
                </a:pathLst>
              </a:custGeom>
              <a:solidFill>
                <a:srgbClr val="4F4F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113" name="Freeform 9"/>
              <p:cNvSpPr>
                <a:spLocks noEditPoints="1"/>
              </p:cNvSpPr>
              <p:nvPr/>
            </p:nvSpPr>
            <p:spPr bwMode="auto">
              <a:xfrm>
                <a:off x="3337" y="1881"/>
                <a:ext cx="119" cy="193"/>
              </a:xfrm>
              <a:custGeom>
                <a:avLst/>
                <a:gdLst>
                  <a:gd name="T0" fmla="*/ 2 w 119"/>
                  <a:gd name="T1" fmla="*/ 173 h 193"/>
                  <a:gd name="T2" fmla="*/ 14 w 119"/>
                  <a:gd name="T3" fmla="*/ 153 h 193"/>
                  <a:gd name="T4" fmla="*/ 16 w 119"/>
                  <a:gd name="T5" fmla="*/ 153 h 193"/>
                  <a:gd name="T6" fmla="*/ 21 w 119"/>
                  <a:gd name="T7" fmla="*/ 157 h 193"/>
                  <a:gd name="T8" fmla="*/ 0 w 119"/>
                  <a:gd name="T9" fmla="*/ 193 h 193"/>
                  <a:gd name="T10" fmla="*/ 0 w 119"/>
                  <a:gd name="T11" fmla="*/ 183 h 193"/>
                  <a:gd name="T12" fmla="*/ 2 w 119"/>
                  <a:gd name="T13" fmla="*/ 173 h 193"/>
                  <a:gd name="T14" fmla="*/ 61 w 119"/>
                  <a:gd name="T15" fmla="*/ 78 h 193"/>
                  <a:gd name="T16" fmla="*/ 111 w 119"/>
                  <a:gd name="T17" fmla="*/ 0 h 193"/>
                  <a:gd name="T18" fmla="*/ 114 w 119"/>
                  <a:gd name="T19" fmla="*/ 3 h 193"/>
                  <a:gd name="T20" fmla="*/ 119 w 119"/>
                  <a:gd name="T21" fmla="*/ 7 h 193"/>
                  <a:gd name="T22" fmla="*/ 69 w 119"/>
                  <a:gd name="T23" fmla="*/ 85 h 193"/>
                  <a:gd name="T24" fmla="*/ 64 w 119"/>
                  <a:gd name="T25" fmla="*/ 78 h 193"/>
                  <a:gd name="T26" fmla="*/ 61 w 119"/>
                  <a:gd name="T27" fmla="*/ 78 h 1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19" h="193">
                    <a:moveTo>
                      <a:pt x="2" y="173"/>
                    </a:moveTo>
                    <a:lnTo>
                      <a:pt x="14" y="153"/>
                    </a:lnTo>
                    <a:lnTo>
                      <a:pt x="16" y="153"/>
                    </a:lnTo>
                    <a:lnTo>
                      <a:pt x="21" y="157"/>
                    </a:lnTo>
                    <a:lnTo>
                      <a:pt x="0" y="193"/>
                    </a:lnTo>
                    <a:lnTo>
                      <a:pt x="0" y="183"/>
                    </a:lnTo>
                    <a:lnTo>
                      <a:pt x="2" y="173"/>
                    </a:lnTo>
                    <a:close/>
                    <a:moveTo>
                      <a:pt x="61" y="78"/>
                    </a:moveTo>
                    <a:lnTo>
                      <a:pt x="111" y="0"/>
                    </a:lnTo>
                    <a:lnTo>
                      <a:pt x="114" y="3"/>
                    </a:lnTo>
                    <a:lnTo>
                      <a:pt x="119" y="7"/>
                    </a:lnTo>
                    <a:lnTo>
                      <a:pt x="69" y="85"/>
                    </a:lnTo>
                    <a:lnTo>
                      <a:pt x="64" y="78"/>
                    </a:lnTo>
                    <a:lnTo>
                      <a:pt x="61" y="78"/>
                    </a:lnTo>
                    <a:close/>
                  </a:path>
                </a:pathLst>
              </a:custGeom>
              <a:solidFill>
                <a:srgbClr val="61616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114" name="Freeform 10"/>
              <p:cNvSpPr>
                <a:spLocks noEditPoints="1"/>
              </p:cNvSpPr>
              <p:nvPr/>
            </p:nvSpPr>
            <p:spPr bwMode="auto">
              <a:xfrm>
                <a:off x="3334" y="1888"/>
                <a:ext cx="126" cy="205"/>
              </a:xfrm>
              <a:custGeom>
                <a:avLst/>
                <a:gdLst>
                  <a:gd name="T0" fmla="*/ 3 w 126"/>
                  <a:gd name="T1" fmla="*/ 186 h 205"/>
                  <a:gd name="T2" fmla="*/ 24 w 126"/>
                  <a:gd name="T3" fmla="*/ 150 h 205"/>
                  <a:gd name="T4" fmla="*/ 26 w 126"/>
                  <a:gd name="T5" fmla="*/ 153 h 205"/>
                  <a:gd name="T6" fmla="*/ 29 w 126"/>
                  <a:gd name="T7" fmla="*/ 159 h 205"/>
                  <a:gd name="T8" fmla="*/ 0 w 126"/>
                  <a:gd name="T9" fmla="*/ 205 h 205"/>
                  <a:gd name="T10" fmla="*/ 0 w 126"/>
                  <a:gd name="T11" fmla="*/ 195 h 205"/>
                  <a:gd name="T12" fmla="*/ 3 w 126"/>
                  <a:gd name="T13" fmla="*/ 186 h 205"/>
                  <a:gd name="T14" fmla="*/ 72 w 126"/>
                  <a:gd name="T15" fmla="*/ 78 h 205"/>
                  <a:gd name="T16" fmla="*/ 122 w 126"/>
                  <a:gd name="T17" fmla="*/ 0 h 205"/>
                  <a:gd name="T18" fmla="*/ 122 w 126"/>
                  <a:gd name="T19" fmla="*/ 3 h 205"/>
                  <a:gd name="T20" fmla="*/ 126 w 126"/>
                  <a:gd name="T21" fmla="*/ 9 h 205"/>
                  <a:gd name="T22" fmla="*/ 79 w 126"/>
                  <a:gd name="T23" fmla="*/ 84 h 205"/>
                  <a:gd name="T24" fmla="*/ 74 w 126"/>
                  <a:gd name="T25" fmla="*/ 78 h 205"/>
                  <a:gd name="T26" fmla="*/ 72 w 126"/>
                  <a:gd name="T27" fmla="*/ 78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26" h="205">
                    <a:moveTo>
                      <a:pt x="3" y="186"/>
                    </a:moveTo>
                    <a:lnTo>
                      <a:pt x="24" y="150"/>
                    </a:lnTo>
                    <a:lnTo>
                      <a:pt x="26" y="153"/>
                    </a:lnTo>
                    <a:lnTo>
                      <a:pt x="29" y="159"/>
                    </a:lnTo>
                    <a:lnTo>
                      <a:pt x="0" y="205"/>
                    </a:lnTo>
                    <a:lnTo>
                      <a:pt x="0" y="195"/>
                    </a:lnTo>
                    <a:lnTo>
                      <a:pt x="3" y="186"/>
                    </a:lnTo>
                    <a:close/>
                    <a:moveTo>
                      <a:pt x="72" y="78"/>
                    </a:moveTo>
                    <a:lnTo>
                      <a:pt x="122" y="0"/>
                    </a:lnTo>
                    <a:lnTo>
                      <a:pt x="122" y="3"/>
                    </a:lnTo>
                    <a:lnTo>
                      <a:pt x="126" y="9"/>
                    </a:lnTo>
                    <a:lnTo>
                      <a:pt x="79" y="84"/>
                    </a:lnTo>
                    <a:lnTo>
                      <a:pt x="74" y="78"/>
                    </a:lnTo>
                    <a:lnTo>
                      <a:pt x="72" y="78"/>
                    </a:lnTo>
                    <a:close/>
                  </a:path>
                </a:pathLst>
              </a:custGeom>
              <a:solidFill>
                <a:srgbClr val="7070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115" name="Freeform 11"/>
              <p:cNvSpPr>
                <a:spLocks noEditPoints="1"/>
              </p:cNvSpPr>
              <p:nvPr/>
            </p:nvSpPr>
            <p:spPr bwMode="auto">
              <a:xfrm>
                <a:off x="3334" y="1897"/>
                <a:ext cx="131" cy="212"/>
              </a:xfrm>
              <a:custGeom>
                <a:avLst/>
                <a:gdLst>
                  <a:gd name="T0" fmla="*/ 0 w 131"/>
                  <a:gd name="T1" fmla="*/ 196 h 212"/>
                  <a:gd name="T2" fmla="*/ 29 w 131"/>
                  <a:gd name="T3" fmla="*/ 150 h 212"/>
                  <a:gd name="T4" fmla="*/ 31 w 131"/>
                  <a:gd name="T5" fmla="*/ 150 h 212"/>
                  <a:gd name="T6" fmla="*/ 36 w 131"/>
                  <a:gd name="T7" fmla="*/ 154 h 212"/>
                  <a:gd name="T8" fmla="*/ 0 w 131"/>
                  <a:gd name="T9" fmla="*/ 212 h 212"/>
                  <a:gd name="T10" fmla="*/ 0 w 131"/>
                  <a:gd name="T11" fmla="*/ 203 h 212"/>
                  <a:gd name="T12" fmla="*/ 0 w 131"/>
                  <a:gd name="T13" fmla="*/ 196 h 212"/>
                  <a:gd name="T14" fmla="*/ 79 w 131"/>
                  <a:gd name="T15" fmla="*/ 75 h 212"/>
                  <a:gd name="T16" fmla="*/ 126 w 131"/>
                  <a:gd name="T17" fmla="*/ 0 h 212"/>
                  <a:gd name="T18" fmla="*/ 129 w 131"/>
                  <a:gd name="T19" fmla="*/ 4 h 212"/>
                  <a:gd name="T20" fmla="*/ 131 w 131"/>
                  <a:gd name="T21" fmla="*/ 7 h 212"/>
                  <a:gd name="T22" fmla="*/ 83 w 131"/>
                  <a:gd name="T23" fmla="*/ 82 h 212"/>
                  <a:gd name="T24" fmla="*/ 81 w 131"/>
                  <a:gd name="T25" fmla="*/ 75 h 212"/>
                  <a:gd name="T26" fmla="*/ 79 w 131"/>
                  <a:gd name="T27" fmla="*/ 75 h 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31" h="212">
                    <a:moveTo>
                      <a:pt x="0" y="196"/>
                    </a:moveTo>
                    <a:lnTo>
                      <a:pt x="29" y="150"/>
                    </a:lnTo>
                    <a:lnTo>
                      <a:pt x="31" y="150"/>
                    </a:lnTo>
                    <a:lnTo>
                      <a:pt x="36" y="154"/>
                    </a:lnTo>
                    <a:lnTo>
                      <a:pt x="0" y="212"/>
                    </a:lnTo>
                    <a:lnTo>
                      <a:pt x="0" y="203"/>
                    </a:lnTo>
                    <a:lnTo>
                      <a:pt x="0" y="196"/>
                    </a:lnTo>
                    <a:close/>
                    <a:moveTo>
                      <a:pt x="79" y="75"/>
                    </a:moveTo>
                    <a:lnTo>
                      <a:pt x="126" y="0"/>
                    </a:lnTo>
                    <a:lnTo>
                      <a:pt x="129" y="4"/>
                    </a:lnTo>
                    <a:lnTo>
                      <a:pt x="131" y="7"/>
                    </a:lnTo>
                    <a:lnTo>
                      <a:pt x="83" y="82"/>
                    </a:lnTo>
                    <a:lnTo>
                      <a:pt x="81" y="75"/>
                    </a:lnTo>
                    <a:lnTo>
                      <a:pt x="79" y="75"/>
                    </a:ln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116" name="Freeform 12"/>
              <p:cNvSpPr>
                <a:spLocks noEditPoints="1"/>
              </p:cNvSpPr>
              <p:nvPr/>
            </p:nvSpPr>
            <p:spPr bwMode="auto">
              <a:xfrm>
                <a:off x="3334" y="1904"/>
                <a:ext cx="131" cy="222"/>
              </a:xfrm>
              <a:custGeom>
                <a:avLst/>
                <a:gdLst>
                  <a:gd name="T0" fmla="*/ 0 w 131"/>
                  <a:gd name="T1" fmla="*/ 205 h 222"/>
                  <a:gd name="T2" fmla="*/ 36 w 131"/>
                  <a:gd name="T3" fmla="*/ 147 h 222"/>
                  <a:gd name="T4" fmla="*/ 38 w 131"/>
                  <a:gd name="T5" fmla="*/ 150 h 222"/>
                  <a:gd name="T6" fmla="*/ 43 w 131"/>
                  <a:gd name="T7" fmla="*/ 153 h 222"/>
                  <a:gd name="T8" fmla="*/ 0 w 131"/>
                  <a:gd name="T9" fmla="*/ 222 h 222"/>
                  <a:gd name="T10" fmla="*/ 0 w 131"/>
                  <a:gd name="T11" fmla="*/ 218 h 222"/>
                  <a:gd name="T12" fmla="*/ 0 w 131"/>
                  <a:gd name="T13" fmla="*/ 212 h 222"/>
                  <a:gd name="T14" fmla="*/ 0 w 131"/>
                  <a:gd name="T15" fmla="*/ 205 h 222"/>
                  <a:gd name="T16" fmla="*/ 83 w 131"/>
                  <a:gd name="T17" fmla="*/ 75 h 222"/>
                  <a:gd name="T18" fmla="*/ 131 w 131"/>
                  <a:gd name="T19" fmla="*/ 0 h 222"/>
                  <a:gd name="T20" fmla="*/ 129 w 131"/>
                  <a:gd name="T21" fmla="*/ 7 h 222"/>
                  <a:gd name="T22" fmla="*/ 129 w 131"/>
                  <a:gd name="T23" fmla="*/ 23 h 222"/>
                  <a:gd name="T24" fmla="*/ 91 w 131"/>
                  <a:gd name="T25" fmla="*/ 82 h 222"/>
                  <a:gd name="T26" fmla="*/ 86 w 131"/>
                  <a:gd name="T27" fmla="*/ 75 h 222"/>
                  <a:gd name="T28" fmla="*/ 83 w 131"/>
                  <a:gd name="T29" fmla="*/ 75 h 2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31" h="222">
                    <a:moveTo>
                      <a:pt x="0" y="205"/>
                    </a:moveTo>
                    <a:lnTo>
                      <a:pt x="36" y="147"/>
                    </a:lnTo>
                    <a:lnTo>
                      <a:pt x="38" y="150"/>
                    </a:lnTo>
                    <a:lnTo>
                      <a:pt x="43" y="153"/>
                    </a:lnTo>
                    <a:lnTo>
                      <a:pt x="0" y="222"/>
                    </a:lnTo>
                    <a:lnTo>
                      <a:pt x="0" y="218"/>
                    </a:lnTo>
                    <a:lnTo>
                      <a:pt x="0" y="212"/>
                    </a:lnTo>
                    <a:lnTo>
                      <a:pt x="0" y="205"/>
                    </a:lnTo>
                    <a:close/>
                    <a:moveTo>
                      <a:pt x="83" y="75"/>
                    </a:moveTo>
                    <a:lnTo>
                      <a:pt x="131" y="0"/>
                    </a:lnTo>
                    <a:lnTo>
                      <a:pt x="129" y="7"/>
                    </a:lnTo>
                    <a:lnTo>
                      <a:pt x="129" y="23"/>
                    </a:lnTo>
                    <a:lnTo>
                      <a:pt x="91" y="82"/>
                    </a:lnTo>
                    <a:lnTo>
                      <a:pt x="86" y="75"/>
                    </a:lnTo>
                    <a:lnTo>
                      <a:pt x="83" y="75"/>
                    </a:lnTo>
                    <a:close/>
                  </a:path>
                </a:pathLst>
              </a:custGeom>
              <a:solidFill>
                <a:srgbClr val="8F8F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117" name="Freeform 13"/>
              <p:cNvSpPr>
                <a:spLocks noEditPoints="1"/>
              </p:cNvSpPr>
              <p:nvPr/>
            </p:nvSpPr>
            <p:spPr bwMode="auto">
              <a:xfrm>
                <a:off x="3334" y="1927"/>
                <a:ext cx="129" cy="209"/>
              </a:xfrm>
              <a:custGeom>
                <a:avLst/>
                <a:gdLst>
                  <a:gd name="T0" fmla="*/ 0 w 129"/>
                  <a:gd name="T1" fmla="*/ 199 h 209"/>
                  <a:gd name="T2" fmla="*/ 43 w 129"/>
                  <a:gd name="T3" fmla="*/ 130 h 209"/>
                  <a:gd name="T4" fmla="*/ 45 w 129"/>
                  <a:gd name="T5" fmla="*/ 134 h 209"/>
                  <a:gd name="T6" fmla="*/ 48 w 129"/>
                  <a:gd name="T7" fmla="*/ 137 h 209"/>
                  <a:gd name="T8" fmla="*/ 3 w 129"/>
                  <a:gd name="T9" fmla="*/ 209 h 209"/>
                  <a:gd name="T10" fmla="*/ 0 w 129"/>
                  <a:gd name="T11" fmla="*/ 202 h 209"/>
                  <a:gd name="T12" fmla="*/ 0 w 129"/>
                  <a:gd name="T13" fmla="*/ 199 h 209"/>
                  <a:gd name="T14" fmla="*/ 91 w 129"/>
                  <a:gd name="T15" fmla="*/ 59 h 209"/>
                  <a:gd name="T16" fmla="*/ 129 w 129"/>
                  <a:gd name="T17" fmla="*/ 0 h 209"/>
                  <a:gd name="T18" fmla="*/ 124 w 129"/>
                  <a:gd name="T19" fmla="*/ 10 h 209"/>
                  <a:gd name="T20" fmla="*/ 122 w 129"/>
                  <a:gd name="T21" fmla="*/ 26 h 209"/>
                  <a:gd name="T22" fmla="*/ 95 w 129"/>
                  <a:gd name="T23" fmla="*/ 65 h 209"/>
                  <a:gd name="T24" fmla="*/ 91 w 129"/>
                  <a:gd name="T25" fmla="*/ 62 h 209"/>
                  <a:gd name="T26" fmla="*/ 91 w 129"/>
                  <a:gd name="T27" fmla="*/ 59 h 2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29" h="209">
                    <a:moveTo>
                      <a:pt x="0" y="199"/>
                    </a:moveTo>
                    <a:lnTo>
                      <a:pt x="43" y="130"/>
                    </a:lnTo>
                    <a:lnTo>
                      <a:pt x="45" y="134"/>
                    </a:lnTo>
                    <a:lnTo>
                      <a:pt x="48" y="137"/>
                    </a:lnTo>
                    <a:lnTo>
                      <a:pt x="3" y="209"/>
                    </a:lnTo>
                    <a:lnTo>
                      <a:pt x="0" y="202"/>
                    </a:lnTo>
                    <a:lnTo>
                      <a:pt x="0" y="199"/>
                    </a:lnTo>
                    <a:close/>
                    <a:moveTo>
                      <a:pt x="91" y="59"/>
                    </a:moveTo>
                    <a:lnTo>
                      <a:pt x="129" y="0"/>
                    </a:lnTo>
                    <a:lnTo>
                      <a:pt x="124" y="10"/>
                    </a:lnTo>
                    <a:lnTo>
                      <a:pt x="122" y="26"/>
                    </a:lnTo>
                    <a:lnTo>
                      <a:pt x="95" y="65"/>
                    </a:lnTo>
                    <a:lnTo>
                      <a:pt x="91" y="62"/>
                    </a:lnTo>
                    <a:lnTo>
                      <a:pt x="91" y="59"/>
                    </a:lnTo>
                    <a:close/>
                  </a:path>
                </a:pathLst>
              </a:custGeom>
              <a:solidFill>
                <a:srgbClr val="A1A1A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118" name="Freeform 14"/>
              <p:cNvSpPr>
                <a:spLocks noEditPoints="1"/>
              </p:cNvSpPr>
              <p:nvPr/>
            </p:nvSpPr>
            <p:spPr bwMode="auto">
              <a:xfrm>
                <a:off x="3337" y="1953"/>
                <a:ext cx="119" cy="196"/>
              </a:xfrm>
              <a:custGeom>
                <a:avLst/>
                <a:gdLst>
                  <a:gd name="T0" fmla="*/ 0 w 119"/>
                  <a:gd name="T1" fmla="*/ 183 h 196"/>
                  <a:gd name="T2" fmla="*/ 45 w 119"/>
                  <a:gd name="T3" fmla="*/ 111 h 196"/>
                  <a:gd name="T4" fmla="*/ 47 w 119"/>
                  <a:gd name="T5" fmla="*/ 114 h 196"/>
                  <a:gd name="T6" fmla="*/ 52 w 119"/>
                  <a:gd name="T7" fmla="*/ 117 h 196"/>
                  <a:gd name="T8" fmla="*/ 2 w 119"/>
                  <a:gd name="T9" fmla="*/ 196 h 196"/>
                  <a:gd name="T10" fmla="*/ 0 w 119"/>
                  <a:gd name="T11" fmla="*/ 189 h 196"/>
                  <a:gd name="T12" fmla="*/ 0 w 119"/>
                  <a:gd name="T13" fmla="*/ 183 h 196"/>
                  <a:gd name="T14" fmla="*/ 92 w 119"/>
                  <a:gd name="T15" fmla="*/ 39 h 196"/>
                  <a:gd name="T16" fmla="*/ 119 w 119"/>
                  <a:gd name="T17" fmla="*/ 0 h 196"/>
                  <a:gd name="T18" fmla="*/ 114 w 119"/>
                  <a:gd name="T19" fmla="*/ 10 h 196"/>
                  <a:gd name="T20" fmla="*/ 111 w 119"/>
                  <a:gd name="T21" fmla="*/ 23 h 196"/>
                  <a:gd name="T22" fmla="*/ 92 w 119"/>
                  <a:gd name="T23" fmla="*/ 55 h 196"/>
                  <a:gd name="T24" fmla="*/ 92 w 119"/>
                  <a:gd name="T25" fmla="*/ 49 h 196"/>
                  <a:gd name="T26" fmla="*/ 95 w 119"/>
                  <a:gd name="T27" fmla="*/ 46 h 196"/>
                  <a:gd name="T28" fmla="*/ 92 w 119"/>
                  <a:gd name="T29" fmla="*/ 42 h 196"/>
                  <a:gd name="T30" fmla="*/ 92 w 119"/>
                  <a:gd name="T31" fmla="*/ 39 h 1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19" h="196">
                    <a:moveTo>
                      <a:pt x="0" y="183"/>
                    </a:moveTo>
                    <a:lnTo>
                      <a:pt x="45" y="111"/>
                    </a:lnTo>
                    <a:lnTo>
                      <a:pt x="47" y="114"/>
                    </a:lnTo>
                    <a:lnTo>
                      <a:pt x="52" y="117"/>
                    </a:lnTo>
                    <a:lnTo>
                      <a:pt x="2" y="196"/>
                    </a:lnTo>
                    <a:lnTo>
                      <a:pt x="0" y="189"/>
                    </a:lnTo>
                    <a:lnTo>
                      <a:pt x="0" y="183"/>
                    </a:lnTo>
                    <a:close/>
                    <a:moveTo>
                      <a:pt x="92" y="39"/>
                    </a:moveTo>
                    <a:lnTo>
                      <a:pt x="119" y="0"/>
                    </a:lnTo>
                    <a:lnTo>
                      <a:pt x="114" y="10"/>
                    </a:lnTo>
                    <a:lnTo>
                      <a:pt x="111" y="23"/>
                    </a:lnTo>
                    <a:lnTo>
                      <a:pt x="92" y="55"/>
                    </a:lnTo>
                    <a:lnTo>
                      <a:pt x="92" y="49"/>
                    </a:lnTo>
                    <a:lnTo>
                      <a:pt x="95" y="46"/>
                    </a:lnTo>
                    <a:lnTo>
                      <a:pt x="92" y="42"/>
                    </a:lnTo>
                    <a:lnTo>
                      <a:pt x="92" y="39"/>
                    </a:lnTo>
                    <a:close/>
                  </a:path>
                </a:pathLst>
              </a:custGeom>
              <a:solidFill>
                <a:srgbClr val="B0B0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119" name="Freeform 15"/>
              <p:cNvSpPr>
                <a:spLocks noEditPoints="1"/>
              </p:cNvSpPr>
              <p:nvPr/>
            </p:nvSpPr>
            <p:spPr bwMode="auto">
              <a:xfrm>
                <a:off x="3339" y="1976"/>
                <a:ext cx="109" cy="182"/>
              </a:xfrm>
              <a:custGeom>
                <a:avLst/>
                <a:gdLst>
                  <a:gd name="T0" fmla="*/ 0 w 109"/>
                  <a:gd name="T1" fmla="*/ 173 h 182"/>
                  <a:gd name="T2" fmla="*/ 50 w 109"/>
                  <a:gd name="T3" fmla="*/ 94 h 182"/>
                  <a:gd name="T4" fmla="*/ 52 w 109"/>
                  <a:gd name="T5" fmla="*/ 98 h 182"/>
                  <a:gd name="T6" fmla="*/ 57 w 109"/>
                  <a:gd name="T7" fmla="*/ 101 h 182"/>
                  <a:gd name="T8" fmla="*/ 5 w 109"/>
                  <a:gd name="T9" fmla="*/ 182 h 182"/>
                  <a:gd name="T10" fmla="*/ 5 w 109"/>
                  <a:gd name="T11" fmla="*/ 179 h 182"/>
                  <a:gd name="T12" fmla="*/ 2 w 109"/>
                  <a:gd name="T13" fmla="*/ 176 h 182"/>
                  <a:gd name="T14" fmla="*/ 0 w 109"/>
                  <a:gd name="T15" fmla="*/ 173 h 182"/>
                  <a:gd name="T16" fmla="*/ 90 w 109"/>
                  <a:gd name="T17" fmla="*/ 32 h 182"/>
                  <a:gd name="T18" fmla="*/ 109 w 109"/>
                  <a:gd name="T19" fmla="*/ 0 h 182"/>
                  <a:gd name="T20" fmla="*/ 107 w 109"/>
                  <a:gd name="T21" fmla="*/ 13 h 182"/>
                  <a:gd name="T22" fmla="*/ 105 w 109"/>
                  <a:gd name="T23" fmla="*/ 26 h 182"/>
                  <a:gd name="T24" fmla="*/ 83 w 109"/>
                  <a:gd name="T25" fmla="*/ 58 h 182"/>
                  <a:gd name="T26" fmla="*/ 86 w 109"/>
                  <a:gd name="T27" fmla="*/ 42 h 182"/>
                  <a:gd name="T28" fmla="*/ 90 w 109"/>
                  <a:gd name="T29" fmla="*/ 32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09" h="182">
                    <a:moveTo>
                      <a:pt x="0" y="173"/>
                    </a:moveTo>
                    <a:lnTo>
                      <a:pt x="50" y="94"/>
                    </a:lnTo>
                    <a:lnTo>
                      <a:pt x="52" y="98"/>
                    </a:lnTo>
                    <a:lnTo>
                      <a:pt x="57" y="101"/>
                    </a:lnTo>
                    <a:lnTo>
                      <a:pt x="5" y="182"/>
                    </a:lnTo>
                    <a:lnTo>
                      <a:pt x="5" y="179"/>
                    </a:lnTo>
                    <a:lnTo>
                      <a:pt x="2" y="176"/>
                    </a:lnTo>
                    <a:lnTo>
                      <a:pt x="0" y="173"/>
                    </a:lnTo>
                    <a:close/>
                    <a:moveTo>
                      <a:pt x="90" y="32"/>
                    </a:moveTo>
                    <a:lnTo>
                      <a:pt x="109" y="0"/>
                    </a:lnTo>
                    <a:lnTo>
                      <a:pt x="107" y="13"/>
                    </a:lnTo>
                    <a:lnTo>
                      <a:pt x="105" y="26"/>
                    </a:lnTo>
                    <a:lnTo>
                      <a:pt x="83" y="58"/>
                    </a:lnTo>
                    <a:lnTo>
                      <a:pt x="86" y="42"/>
                    </a:lnTo>
                    <a:lnTo>
                      <a:pt x="90" y="32"/>
                    </a:lnTo>
                    <a:close/>
                  </a:path>
                </a:pathLst>
              </a:custGeom>
              <a:solidFill>
                <a:srgbClr val="BFBF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120" name="Freeform 16"/>
              <p:cNvSpPr>
                <a:spLocks noEditPoints="1"/>
              </p:cNvSpPr>
              <p:nvPr/>
            </p:nvSpPr>
            <p:spPr bwMode="auto">
              <a:xfrm>
                <a:off x="3344" y="2002"/>
                <a:ext cx="100" cy="160"/>
              </a:xfrm>
              <a:custGeom>
                <a:avLst/>
                <a:gdLst>
                  <a:gd name="T0" fmla="*/ 0 w 100"/>
                  <a:gd name="T1" fmla="*/ 156 h 160"/>
                  <a:gd name="T2" fmla="*/ 52 w 100"/>
                  <a:gd name="T3" fmla="*/ 75 h 160"/>
                  <a:gd name="T4" fmla="*/ 54 w 100"/>
                  <a:gd name="T5" fmla="*/ 75 h 160"/>
                  <a:gd name="T6" fmla="*/ 59 w 100"/>
                  <a:gd name="T7" fmla="*/ 78 h 160"/>
                  <a:gd name="T8" fmla="*/ 7 w 100"/>
                  <a:gd name="T9" fmla="*/ 160 h 160"/>
                  <a:gd name="T10" fmla="*/ 2 w 100"/>
                  <a:gd name="T11" fmla="*/ 156 h 160"/>
                  <a:gd name="T12" fmla="*/ 0 w 100"/>
                  <a:gd name="T13" fmla="*/ 156 h 160"/>
                  <a:gd name="T14" fmla="*/ 78 w 100"/>
                  <a:gd name="T15" fmla="*/ 32 h 160"/>
                  <a:gd name="T16" fmla="*/ 100 w 100"/>
                  <a:gd name="T17" fmla="*/ 0 h 160"/>
                  <a:gd name="T18" fmla="*/ 95 w 100"/>
                  <a:gd name="T19" fmla="*/ 13 h 160"/>
                  <a:gd name="T20" fmla="*/ 92 w 100"/>
                  <a:gd name="T21" fmla="*/ 26 h 160"/>
                  <a:gd name="T22" fmla="*/ 69 w 100"/>
                  <a:gd name="T23" fmla="*/ 62 h 160"/>
                  <a:gd name="T24" fmla="*/ 73 w 100"/>
                  <a:gd name="T25" fmla="*/ 45 h 160"/>
                  <a:gd name="T26" fmla="*/ 78 w 100"/>
                  <a:gd name="T27" fmla="*/ 32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00" h="160">
                    <a:moveTo>
                      <a:pt x="0" y="156"/>
                    </a:moveTo>
                    <a:lnTo>
                      <a:pt x="52" y="75"/>
                    </a:lnTo>
                    <a:lnTo>
                      <a:pt x="54" y="75"/>
                    </a:lnTo>
                    <a:lnTo>
                      <a:pt x="59" y="78"/>
                    </a:lnTo>
                    <a:lnTo>
                      <a:pt x="7" y="160"/>
                    </a:lnTo>
                    <a:lnTo>
                      <a:pt x="2" y="156"/>
                    </a:lnTo>
                    <a:lnTo>
                      <a:pt x="0" y="156"/>
                    </a:lnTo>
                    <a:close/>
                    <a:moveTo>
                      <a:pt x="78" y="32"/>
                    </a:moveTo>
                    <a:lnTo>
                      <a:pt x="100" y="0"/>
                    </a:lnTo>
                    <a:lnTo>
                      <a:pt x="95" y="13"/>
                    </a:lnTo>
                    <a:lnTo>
                      <a:pt x="92" y="26"/>
                    </a:lnTo>
                    <a:lnTo>
                      <a:pt x="69" y="62"/>
                    </a:lnTo>
                    <a:lnTo>
                      <a:pt x="73" y="45"/>
                    </a:lnTo>
                    <a:lnTo>
                      <a:pt x="78" y="32"/>
                    </a:lnTo>
                    <a:close/>
                  </a:path>
                </a:pathLst>
              </a:custGeom>
              <a:solidFill>
                <a:srgbClr val="D1D1D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121" name="Freeform 17"/>
              <p:cNvSpPr>
                <a:spLocks/>
              </p:cNvSpPr>
              <p:nvPr/>
            </p:nvSpPr>
            <p:spPr bwMode="auto">
              <a:xfrm>
                <a:off x="3351" y="2028"/>
                <a:ext cx="85" cy="140"/>
              </a:xfrm>
              <a:custGeom>
                <a:avLst/>
                <a:gdLst>
                  <a:gd name="T0" fmla="*/ 0 w 85"/>
                  <a:gd name="T1" fmla="*/ 134 h 140"/>
                  <a:gd name="T2" fmla="*/ 52 w 85"/>
                  <a:gd name="T3" fmla="*/ 52 h 140"/>
                  <a:gd name="T4" fmla="*/ 55 w 85"/>
                  <a:gd name="T5" fmla="*/ 55 h 140"/>
                  <a:gd name="T6" fmla="*/ 57 w 85"/>
                  <a:gd name="T7" fmla="*/ 46 h 140"/>
                  <a:gd name="T8" fmla="*/ 62 w 85"/>
                  <a:gd name="T9" fmla="*/ 36 h 140"/>
                  <a:gd name="T10" fmla="*/ 85 w 85"/>
                  <a:gd name="T11" fmla="*/ 0 h 140"/>
                  <a:gd name="T12" fmla="*/ 81 w 85"/>
                  <a:gd name="T13" fmla="*/ 13 h 140"/>
                  <a:gd name="T14" fmla="*/ 78 w 85"/>
                  <a:gd name="T15" fmla="*/ 29 h 140"/>
                  <a:gd name="T16" fmla="*/ 7 w 85"/>
                  <a:gd name="T17" fmla="*/ 140 h 140"/>
                  <a:gd name="T18" fmla="*/ 2 w 85"/>
                  <a:gd name="T19" fmla="*/ 137 h 140"/>
                  <a:gd name="T20" fmla="*/ 0 w 85"/>
                  <a:gd name="T21" fmla="*/ 134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5" h="140">
                    <a:moveTo>
                      <a:pt x="0" y="134"/>
                    </a:moveTo>
                    <a:lnTo>
                      <a:pt x="52" y="52"/>
                    </a:lnTo>
                    <a:lnTo>
                      <a:pt x="55" y="55"/>
                    </a:lnTo>
                    <a:lnTo>
                      <a:pt x="57" y="46"/>
                    </a:lnTo>
                    <a:lnTo>
                      <a:pt x="62" y="36"/>
                    </a:lnTo>
                    <a:lnTo>
                      <a:pt x="85" y="0"/>
                    </a:lnTo>
                    <a:lnTo>
                      <a:pt x="81" y="13"/>
                    </a:lnTo>
                    <a:lnTo>
                      <a:pt x="78" y="29"/>
                    </a:lnTo>
                    <a:lnTo>
                      <a:pt x="7" y="140"/>
                    </a:lnTo>
                    <a:lnTo>
                      <a:pt x="2" y="137"/>
                    </a:lnTo>
                    <a:lnTo>
                      <a:pt x="0" y="134"/>
                    </a:lnTo>
                    <a:close/>
                  </a:path>
                </a:pathLst>
              </a:custGeom>
              <a:solidFill>
                <a:srgbClr val="E0E0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122" name="Freeform 18"/>
              <p:cNvSpPr>
                <a:spLocks/>
              </p:cNvSpPr>
              <p:nvPr/>
            </p:nvSpPr>
            <p:spPr bwMode="auto">
              <a:xfrm>
                <a:off x="3358" y="2057"/>
                <a:ext cx="71" cy="118"/>
              </a:xfrm>
              <a:custGeom>
                <a:avLst/>
                <a:gdLst>
                  <a:gd name="T0" fmla="*/ 0 w 71"/>
                  <a:gd name="T1" fmla="*/ 111 h 118"/>
                  <a:gd name="T2" fmla="*/ 71 w 71"/>
                  <a:gd name="T3" fmla="*/ 0 h 118"/>
                  <a:gd name="T4" fmla="*/ 67 w 71"/>
                  <a:gd name="T5" fmla="*/ 10 h 118"/>
                  <a:gd name="T6" fmla="*/ 64 w 71"/>
                  <a:gd name="T7" fmla="*/ 26 h 118"/>
                  <a:gd name="T8" fmla="*/ 5 w 71"/>
                  <a:gd name="T9" fmla="*/ 118 h 118"/>
                  <a:gd name="T10" fmla="*/ 2 w 71"/>
                  <a:gd name="T11" fmla="*/ 114 h 118"/>
                  <a:gd name="T12" fmla="*/ 0 w 71"/>
                  <a:gd name="T13" fmla="*/ 111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1" h="118">
                    <a:moveTo>
                      <a:pt x="0" y="111"/>
                    </a:moveTo>
                    <a:lnTo>
                      <a:pt x="71" y="0"/>
                    </a:lnTo>
                    <a:lnTo>
                      <a:pt x="67" y="10"/>
                    </a:lnTo>
                    <a:lnTo>
                      <a:pt x="64" y="26"/>
                    </a:lnTo>
                    <a:lnTo>
                      <a:pt x="5" y="118"/>
                    </a:lnTo>
                    <a:lnTo>
                      <a:pt x="2" y="114"/>
                    </a:lnTo>
                    <a:lnTo>
                      <a:pt x="0" y="111"/>
                    </a:ln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123" name="Freeform 19"/>
              <p:cNvSpPr>
                <a:spLocks/>
              </p:cNvSpPr>
              <p:nvPr/>
            </p:nvSpPr>
            <p:spPr bwMode="auto">
              <a:xfrm>
                <a:off x="3363" y="2083"/>
                <a:ext cx="59" cy="121"/>
              </a:xfrm>
              <a:custGeom>
                <a:avLst/>
                <a:gdLst>
                  <a:gd name="T0" fmla="*/ 0 w 59"/>
                  <a:gd name="T1" fmla="*/ 92 h 121"/>
                  <a:gd name="T2" fmla="*/ 59 w 59"/>
                  <a:gd name="T3" fmla="*/ 0 h 121"/>
                  <a:gd name="T4" fmla="*/ 52 w 59"/>
                  <a:gd name="T5" fmla="*/ 20 h 121"/>
                  <a:gd name="T6" fmla="*/ 45 w 59"/>
                  <a:gd name="T7" fmla="*/ 43 h 121"/>
                  <a:gd name="T8" fmla="*/ 40 w 59"/>
                  <a:gd name="T9" fmla="*/ 62 h 121"/>
                  <a:gd name="T10" fmla="*/ 35 w 59"/>
                  <a:gd name="T11" fmla="*/ 82 h 121"/>
                  <a:gd name="T12" fmla="*/ 28 w 59"/>
                  <a:gd name="T13" fmla="*/ 108 h 121"/>
                  <a:gd name="T14" fmla="*/ 26 w 59"/>
                  <a:gd name="T15" fmla="*/ 121 h 121"/>
                  <a:gd name="T16" fmla="*/ 12 w 59"/>
                  <a:gd name="T17" fmla="*/ 101 h 121"/>
                  <a:gd name="T18" fmla="*/ 0 w 59"/>
                  <a:gd name="T19" fmla="*/ 92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9" h="121">
                    <a:moveTo>
                      <a:pt x="0" y="92"/>
                    </a:moveTo>
                    <a:lnTo>
                      <a:pt x="59" y="0"/>
                    </a:lnTo>
                    <a:lnTo>
                      <a:pt x="52" y="20"/>
                    </a:lnTo>
                    <a:lnTo>
                      <a:pt x="45" y="43"/>
                    </a:lnTo>
                    <a:lnTo>
                      <a:pt x="40" y="62"/>
                    </a:lnTo>
                    <a:lnTo>
                      <a:pt x="35" y="82"/>
                    </a:lnTo>
                    <a:lnTo>
                      <a:pt x="28" y="108"/>
                    </a:lnTo>
                    <a:lnTo>
                      <a:pt x="26" y="121"/>
                    </a:lnTo>
                    <a:lnTo>
                      <a:pt x="12" y="101"/>
                    </a:lnTo>
                    <a:lnTo>
                      <a:pt x="0" y="92"/>
                    </a:ln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124" name="Freeform 20"/>
              <p:cNvSpPr>
                <a:spLocks/>
              </p:cNvSpPr>
              <p:nvPr/>
            </p:nvSpPr>
            <p:spPr bwMode="auto">
              <a:xfrm>
                <a:off x="3332" y="2142"/>
                <a:ext cx="55" cy="65"/>
              </a:xfrm>
              <a:custGeom>
                <a:avLst/>
                <a:gdLst>
                  <a:gd name="T0" fmla="*/ 9 w 55"/>
                  <a:gd name="T1" fmla="*/ 20 h 65"/>
                  <a:gd name="T2" fmla="*/ 5 w 55"/>
                  <a:gd name="T3" fmla="*/ 10 h 65"/>
                  <a:gd name="T4" fmla="*/ 0 w 55"/>
                  <a:gd name="T5" fmla="*/ 0 h 65"/>
                  <a:gd name="T6" fmla="*/ 0 w 55"/>
                  <a:gd name="T7" fmla="*/ 16 h 65"/>
                  <a:gd name="T8" fmla="*/ 12 w 55"/>
                  <a:gd name="T9" fmla="*/ 33 h 65"/>
                  <a:gd name="T10" fmla="*/ 26 w 55"/>
                  <a:gd name="T11" fmla="*/ 42 h 65"/>
                  <a:gd name="T12" fmla="*/ 43 w 55"/>
                  <a:gd name="T13" fmla="*/ 56 h 65"/>
                  <a:gd name="T14" fmla="*/ 47 w 55"/>
                  <a:gd name="T15" fmla="*/ 59 h 65"/>
                  <a:gd name="T16" fmla="*/ 55 w 55"/>
                  <a:gd name="T17" fmla="*/ 65 h 65"/>
                  <a:gd name="T18" fmla="*/ 33 w 55"/>
                  <a:gd name="T19" fmla="*/ 39 h 65"/>
                  <a:gd name="T20" fmla="*/ 9 w 55"/>
                  <a:gd name="T21" fmla="*/ 20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5" h="65">
                    <a:moveTo>
                      <a:pt x="9" y="20"/>
                    </a:moveTo>
                    <a:lnTo>
                      <a:pt x="5" y="10"/>
                    </a:lnTo>
                    <a:lnTo>
                      <a:pt x="0" y="0"/>
                    </a:lnTo>
                    <a:lnTo>
                      <a:pt x="0" y="16"/>
                    </a:lnTo>
                    <a:lnTo>
                      <a:pt x="12" y="33"/>
                    </a:lnTo>
                    <a:lnTo>
                      <a:pt x="26" y="42"/>
                    </a:lnTo>
                    <a:lnTo>
                      <a:pt x="43" y="56"/>
                    </a:lnTo>
                    <a:lnTo>
                      <a:pt x="47" y="59"/>
                    </a:lnTo>
                    <a:lnTo>
                      <a:pt x="55" y="65"/>
                    </a:lnTo>
                    <a:lnTo>
                      <a:pt x="33" y="39"/>
                    </a:lnTo>
                    <a:lnTo>
                      <a:pt x="9" y="20"/>
                    </a:lnTo>
                    <a:close/>
                  </a:path>
                </a:pathLst>
              </a:custGeom>
              <a:solidFill>
                <a:srgbClr val="B8C2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125" name="Freeform 21"/>
              <p:cNvSpPr>
                <a:spLocks/>
              </p:cNvSpPr>
              <p:nvPr/>
            </p:nvSpPr>
            <p:spPr bwMode="auto">
              <a:xfrm>
                <a:off x="3370" y="2012"/>
                <a:ext cx="17" cy="49"/>
              </a:xfrm>
              <a:custGeom>
                <a:avLst/>
                <a:gdLst>
                  <a:gd name="T0" fmla="*/ 2 w 17"/>
                  <a:gd name="T1" fmla="*/ 0 h 49"/>
                  <a:gd name="T2" fmla="*/ 17 w 17"/>
                  <a:gd name="T3" fmla="*/ 49 h 49"/>
                  <a:gd name="T4" fmla="*/ 9 w 17"/>
                  <a:gd name="T5" fmla="*/ 39 h 49"/>
                  <a:gd name="T6" fmla="*/ 2 w 17"/>
                  <a:gd name="T7" fmla="*/ 35 h 49"/>
                  <a:gd name="T8" fmla="*/ 0 w 17"/>
                  <a:gd name="T9" fmla="*/ 19 h 49"/>
                  <a:gd name="T10" fmla="*/ 2 w 17"/>
                  <a:gd name="T11" fmla="*/ 0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7" h="49">
                    <a:moveTo>
                      <a:pt x="2" y="0"/>
                    </a:moveTo>
                    <a:lnTo>
                      <a:pt x="17" y="49"/>
                    </a:lnTo>
                    <a:lnTo>
                      <a:pt x="9" y="39"/>
                    </a:lnTo>
                    <a:lnTo>
                      <a:pt x="2" y="35"/>
                    </a:lnTo>
                    <a:lnTo>
                      <a:pt x="0" y="19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BF0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126" name="Freeform 22"/>
              <p:cNvSpPr>
                <a:spLocks/>
              </p:cNvSpPr>
              <p:nvPr/>
            </p:nvSpPr>
            <p:spPr bwMode="auto">
              <a:xfrm>
                <a:off x="3372" y="1995"/>
                <a:ext cx="24" cy="75"/>
              </a:xfrm>
              <a:custGeom>
                <a:avLst/>
                <a:gdLst>
                  <a:gd name="T0" fmla="*/ 15 w 24"/>
                  <a:gd name="T1" fmla="*/ 66 h 75"/>
                  <a:gd name="T2" fmla="*/ 0 w 24"/>
                  <a:gd name="T3" fmla="*/ 17 h 75"/>
                  <a:gd name="T4" fmla="*/ 0 w 24"/>
                  <a:gd name="T5" fmla="*/ 7 h 75"/>
                  <a:gd name="T6" fmla="*/ 3 w 24"/>
                  <a:gd name="T7" fmla="*/ 0 h 75"/>
                  <a:gd name="T8" fmla="*/ 24 w 24"/>
                  <a:gd name="T9" fmla="*/ 75 h 75"/>
                  <a:gd name="T10" fmla="*/ 19 w 24"/>
                  <a:gd name="T11" fmla="*/ 69 h 75"/>
                  <a:gd name="T12" fmla="*/ 15 w 24"/>
                  <a:gd name="T13" fmla="*/ 66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" h="75">
                    <a:moveTo>
                      <a:pt x="15" y="66"/>
                    </a:moveTo>
                    <a:lnTo>
                      <a:pt x="0" y="17"/>
                    </a:lnTo>
                    <a:lnTo>
                      <a:pt x="0" y="7"/>
                    </a:lnTo>
                    <a:lnTo>
                      <a:pt x="3" y="0"/>
                    </a:lnTo>
                    <a:lnTo>
                      <a:pt x="24" y="75"/>
                    </a:lnTo>
                    <a:lnTo>
                      <a:pt x="19" y="69"/>
                    </a:lnTo>
                    <a:lnTo>
                      <a:pt x="15" y="66"/>
                    </a:lnTo>
                    <a:close/>
                  </a:path>
                </a:pathLst>
              </a:custGeom>
              <a:solidFill>
                <a:srgbClr val="BF0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127" name="Freeform 23"/>
              <p:cNvSpPr>
                <a:spLocks/>
              </p:cNvSpPr>
              <p:nvPr/>
            </p:nvSpPr>
            <p:spPr bwMode="auto">
              <a:xfrm>
                <a:off x="3375" y="1982"/>
                <a:ext cx="31" cy="95"/>
              </a:xfrm>
              <a:custGeom>
                <a:avLst/>
                <a:gdLst>
                  <a:gd name="T0" fmla="*/ 21 w 31"/>
                  <a:gd name="T1" fmla="*/ 88 h 95"/>
                  <a:gd name="T2" fmla="*/ 0 w 31"/>
                  <a:gd name="T3" fmla="*/ 13 h 95"/>
                  <a:gd name="T4" fmla="*/ 2 w 31"/>
                  <a:gd name="T5" fmla="*/ 7 h 95"/>
                  <a:gd name="T6" fmla="*/ 4 w 31"/>
                  <a:gd name="T7" fmla="*/ 0 h 95"/>
                  <a:gd name="T8" fmla="*/ 31 w 31"/>
                  <a:gd name="T9" fmla="*/ 95 h 95"/>
                  <a:gd name="T10" fmla="*/ 28 w 31"/>
                  <a:gd name="T11" fmla="*/ 95 h 95"/>
                  <a:gd name="T12" fmla="*/ 23 w 31"/>
                  <a:gd name="T13" fmla="*/ 92 h 95"/>
                  <a:gd name="T14" fmla="*/ 21 w 31"/>
                  <a:gd name="T15" fmla="*/ 88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1" h="95">
                    <a:moveTo>
                      <a:pt x="21" y="88"/>
                    </a:moveTo>
                    <a:lnTo>
                      <a:pt x="0" y="13"/>
                    </a:lnTo>
                    <a:lnTo>
                      <a:pt x="2" y="7"/>
                    </a:lnTo>
                    <a:lnTo>
                      <a:pt x="4" y="0"/>
                    </a:lnTo>
                    <a:lnTo>
                      <a:pt x="31" y="95"/>
                    </a:lnTo>
                    <a:lnTo>
                      <a:pt x="28" y="95"/>
                    </a:lnTo>
                    <a:lnTo>
                      <a:pt x="23" y="92"/>
                    </a:lnTo>
                    <a:lnTo>
                      <a:pt x="21" y="88"/>
                    </a:lnTo>
                    <a:close/>
                  </a:path>
                </a:pathLst>
              </a:custGeom>
              <a:solidFill>
                <a:srgbClr val="C71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128" name="Freeform 24"/>
              <p:cNvSpPr>
                <a:spLocks/>
              </p:cNvSpPr>
              <p:nvPr/>
            </p:nvSpPr>
            <p:spPr bwMode="auto">
              <a:xfrm>
                <a:off x="3379" y="1972"/>
                <a:ext cx="31" cy="105"/>
              </a:xfrm>
              <a:custGeom>
                <a:avLst/>
                <a:gdLst>
                  <a:gd name="T0" fmla="*/ 27 w 31"/>
                  <a:gd name="T1" fmla="*/ 105 h 105"/>
                  <a:gd name="T2" fmla="*/ 0 w 31"/>
                  <a:gd name="T3" fmla="*/ 10 h 105"/>
                  <a:gd name="T4" fmla="*/ 0 w 31"/>
                  <a:gd name="T5" fmla="*/ 4 h 105"/>
                  <a:gd name="T6" fmla="*/ 3 w 31"/>
                  <a:gd name="T7" fmla="*/ 0 h 105"/>
                  <a:gd name="T8" fmla="*/ 31 w 31"/>
                  <a:gd name="T9" fmla="*/ 95 h 105"/>
                  <a:gd name="T10" fmla="*/ 27 w 31"/>
                  <a:gd name="T11" fmla="*/ 98 h 105"/>
                  <a:gd name="T12" fmla="*/ 27 w 31"/>
                  <a:gd name="T13" fmla="*/ 105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1" h="105">
                    <a:moveTo>
                      <a:pt x="27" y="105"/>
                    </a:moveTo>
                    <a:lnTo>
                      <a:pt x="0" y="10"/>
                    </a:lnTo>
                    <a:lnTo>
                      <a:pt x="0" y="4"/>
                    </a:lnTo>
                    <a:lnTo>
                      <a:pt x="3" y="0"/>
                    </a:lnTo>
                    <a:lnTo>
                      <a:pt x="31" y="95"/>
                    </a:lnTo>
                    <a:lnTo>
                      <a:pt x="27" y="98"/>
                    </a:lnTo>
                    <a:lnTo>
                      <a:pt x="27" y="105"/>
                    </a:lnTo>
                    <a:close/>
                  </a:path>
                </a:pathLst>
              </a:custGeom>
              <a:solidFill>
                <a:srgbClr val="CF4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129" name="Freeform 25"/>
              <p:cNvSpPr>
                <a:spLocks/>
              </p:cNvSpPr>
              <p:nvPr/>
            </p:nvSpPr>
            <p:spPr bwMode="auto">
              <a:xfrm>
                <a:off x="3382" y="1966"/>
                <a:ext cx="31" cy="101"/>
              </a:xfrm>
              <a:custGeom>
                <a:avLst/>
                <a:gdLst>
                  <a:gd name="T0" fmla="*/ 28 w 31"/>
                  <a:gd name="T1" fmla="*/ 101 h 101"/>
                  <a:gd name="T2" fmla="*/ 0 w 31"/>
                  <a:gd name="T3" fmla="*/ 6 h 101"/>
                  <a:gd name="T4" fmla="*/ 2 w 31"/>
                  <a:gd name="T5" fmla="*/ 0 h 101"/>
                  <a:gd name="T6" fmla="*/ 5 w 31"/>
                  <a:gd name="T7" fmla="*/ 0 h 101"/>
                  <a:gd name="T8" fmla="*/ 31 w 31"/>
                  <a:gd name="T9" fmla="*/ 91 h 101"/>
                  <a:gd name="T10" fmla="*/ 28 w 31"/>
                  <a:gd name="T11" fmla="*/ 95 h 101"/>
                  <a:gd name="T12" fmla="*/ 28 w 31"/>
                  <a:gd name="T13" fmla="*/ 101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1" h="101">
                    <a:moveTo>
                      <a:pt x="28" y="101"/>
                    </a:moveTo>
                    <a:lnTo>
                      <a:pt x="0" y="6"/>
                    </a:lnTo>
                    <a:lnTo>
                      <a:pt x="2" y="0"/>
                    </a:lnTo>
                    <a:lnTo>
                      <a:pt x="5" y="0"/>
                    </a:lnTo>
                    <a:lnTo>
                      <a:pt x="31" y="91"/>
                    </a:lnTo>
                    <a:lnTo>
                      <a:pt x="28" y="95"/>
                    </a:lnTo>
                    <a:lnTo>
                      <a:pt x="28" y="101"/>
                    </a:lnTo>
                    <a:close/>
                  </a:path>
                </a:pathLst>
              </a:custGeom>
              <a:solidFill>
                <a:srgbClr val="D65E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130" name="Freeform 26"/>
              <p:cNvSpPr>
                <a:spLocks/>
              </p:cNvSpPr>
              <p:nvPr/>
            </p:nvSpPr>
            <p:spPr bwMode="auto">
              <a:xfrm>
                <a:off x="3387" y="1963"/>
                <a:ext cx="30" cy="94"/>
              </a:xfrm>
              <a:custGeom>
                <a:avLst/>
                <a:gdLst>
                  <a:gd name="T0" fmla="*/ 26 w 30"/>
                  <a:gd name="T1" fmla="*/ 94 h 94"/>
                  <a:gd name="T2" fmla="*/ 0 w 30"/>
                  <a:gd name="T3" fmla="*/ 3 h 94"/>
                  <a:gd name="T4" fmla="*/ 2 w 30"/>
                  <a:gd name="T5" fmla="*/ 0 h 94"/>
                  <a:gd name="T6" fmla="*/ 7 w 30"/>
                  <a:gd name="T7" fmla="*/ 0 h 94"/>
                  <a:gd name="T8" fmla="*/ 30 w 30"/>
                  <a:gd name="T9" fmla="*/ 81 h 94"/>
                  <a:gd name="T10" fmla="*/ 28 w 30"/>
                  <a:gd name="T11" fmla="*/ 88 h 94"/>
                  <a:gd name="T12" fmla="*/ 26 w 30"/>
                  <a:gd name="T13" fmla="*/ 94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" h="94">
                    <a:moveTo>
                      <a:pt x="26" y="94"/>
                    </a:moveTo>
                    <a:lnTo>
                      <a:pt x="0" y="3"/>
                    </a:lnTo>
                    <a:lnTo>
                      <a:pt x="2" y="0"/>
                    </a:lnTo>
                    <a:lnTo>
                      <a:pt x="7" y="0"/>
                    </a:lnTo>
                    <a:lnTo>
                      <a:pt x="30" y="81"/>
                    </a:lnTo>
                    <a:lnTo>
                      <a:pt x="28" y="88"/>
                    </a:lnTo>
                    <a:lnTo>
                      <a:pt x="26" y="94"/>
                    </a:lnTo>
                    <a:close/>
                  </a:path>
                </a:pathLst>
              </a:custGeom>
              <a:solidFill>
                <a:srgbClr val="DE8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131" name="Freeform 27"/>
              <p:cNvSpPr>
                <a:spLocks/>
              </p:cNvSpPr>
              <p:nvPr/>
            </p:nvSpPr>
            <p:spPr bwMode="auto">
              <a:xfrm>
                <a:off x="3394" y="1963"/>
                <a:ext cx="26" cy="81"/>
              </a:xfrm>
              <a:custGeom>
                <a:avLst/>
                <a:gdLst>
                  <a:gd name="T0" fmla="*/ 23 w 26"/>
                  <a:gd name="T1" fmla="*/ 81 h 81"/>
                  <a:gd name="T2" fmla="*/ 0 w 26"/>
                  <a:gd name="T3" fmla="*/ 0 h 81"/>
                  <a:gd name="T4" fmla="*/ 4 w 26"/>
                  <a:gd name="T5" fmla="*/ 3 h 81"/>
                  <a:gd name="T6" fmla="*/ 9 w 26"/>
                  <a:gd name="T7" fmla="*/ 9 h 81"/>
                  <a:gd name="T8" fmla="*/ 26 w 26"/>
                  <a:gd name="T9" fmla="*/ 68 h 81"/>
                  <a:gd name="T10" fmla="*/ 23 w 26"/>
                  <a:gd name="T11" fmla="*/ 75 h 81"/>
                  <a:gd name="T12" fmla="*/ 23 w 26"/>
                  <a:gd name="T13" fmla="*/ 81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6" h="81">
                    <a:moveTo>
                      <a:pt x="23" y="81"/>
                    </a:moveTo>
                    <a:lnTo>
                      <a:pt x="0" y="0"/>
                    </a:lnTo>
                    <a:lnTo>
                      <a:pt x="4" y="3"/>
                    </a:lnTo>
                    <a:lnTo>
                      <a:pt x="9" y="9"/>
                    </a:lnTo>
                    <a:lnTo>
                      <a:pt x="26" y="68"/>
                    </a:lnTo>
                    <a:lnTo>
                      <a:pt x="23" y="75"/>
                    </a:lnTo>
                    <a:lnTo>
                      <a:pt x="23" y="81"/>
                    </a:lnTo>
                    <a:close/>
                  </a:path>
                </a:pathLst>
              </a:custGeom>
              <a:solidFill>
                <a:srgbClr val="E89E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132" name="Freeform 28"/>
              <p:cNvSpPr>
                <a:spLocks/>
              </p:cNvSpPr>
              <p:nvPr/>
            </p:nvSpPr>
            <p:spPr bwMode="auto">
              <a:xfrm>
                <a:off x="3403" y="1972"/>
                <a:ext cx="22" cy="59"/>
              </a:xfrm>
              <a:custGeom>
                <a:avLst/>
                <a:gdLst>
                  <a:gd name="T0" fmla="*/ 17 w 22"/>
                  <a:gd name="T1" fmla="*/ 59 h 59"/>
                  <a:gd name="T2" fmla="*/ 0 w 22"/>
                  <a:gd name="T3" fmla="*/ 0 h 59"/>
                  <a:gd name="T4" fmla="*/ 5 w 22"/>
                  <a:gd name="T5" fmla="*/ 0 h 59"/>
                  <a:gd name="T6" fmla="*/ 10 w 22"/>
                  <a:gd name="T7" fmla="*/ 7 h 59"/>
                  <a:gd name="T8" fmla="*/ 22 w 22"/>
                  <a:gd name="T9" fmla="*/ 46 h 59"/>
                  <a:gd name="T10" fmla="*/ 19 w 22"/>
                  <a:gd name="T11" fmla="*/ 53 h 59"/>
                  <a:gd name="T12" fmla="*/ 17 w 22"/>
                  <a:gd name="T13" fmla="*/ 59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2" h="59">
                    <a:moveTo>
                      <a:pt x="17" y="59"/>
                    </a:moveTo>
                    <a:lnTo>
                      <a:pt x="0" y="0"/>
                    </a:lnTo>
                    <a:lnTo>
                      <a:pt x="5" y="0"/>
                    </a:lnTo>
                    <a:lnTo>
                      <a:pt x="10" y="7"/>
                    </a:lnTo>
                    <a:lnTo>
                      <a:pt x="22" y="46"/>
                    </a:lnTo>
                    <a:lnTo>
                      <a:pt x="19" y="53"/>
                    </a:lnTo>
                    <a:lnTo>
                      <a:pt x="17" y="59"/>
                    </a:lnTo>
                    <a:close/>
                  </a:path>
                </a:pathLst>
              </a:custGeom>
              <a:solidFill>
                <a:srgbClr val="F0B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133" name="Freeform 29"/>
              <p:cNvSpPr>
                <a:spLocks/>
              </p:cNvSpPr>
              <p:nvPr/>
            </p:nvSpPr>
            <p:spPr bwMode="auto">
              <a:xfrm>
                <a:off x="3413" y="1979"/>
                <a:ext cx="14" cy="39"/>
              </a:xfrm>
              <a:custGeom>
                <a:avLst/>
                <a:gdLst>
                  <a:gd name="T0" fmla="*/ 12 w 14"/>
                  <a:gd name="T1" fmla="*/ 39 h 39"/>
                  <a:gd name="T2" fmla="*/ 0 w 14"/>
                  <a:gd name="T3" fmla="*/ 0 h 39"/>
                  <a:gd name="T4" fmla="*/ 4 w 14"/>
                  <a:gd name="T5" fmla="*/ 3 h 39"/>
                  <a:gd name="T6" fmla="*/ 12 w 14"/>
                  <a:gd name="T7" fmla="*/ 13 h 39"/>
                  <a:gd name="T8" fmla="*/ 14 w 14"/>
                  <a:gd name="T9" fmla="*/ 26 h 39"/>
                  <a:gd name="T10" fmla="*/ 12 w 14"/>
                  <a:gd name="T11" fmla="*/ 29 h 39"/>
                  <a:gd name="T12" fmla="*/ 12 w 14"/>
                  <a:gd name="T13" fmla="*/ 3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" h="39">
                    <a:moveTo>
                      <a:pt x="12" y="39"/>
                    </a:moveTo>
                    <a:lnTo>
                      <a:pt x="0" y="0"/>
                    </a:lnTo>
                    <a:lnTo>
                      <a:pt x="4" y="3"/>
                    </a:lnTo>
                    <a:lnTo>
                      <a:pt x="12" y="13"/>
                    </a:lnTo>
                    <a:lnTo>
                      <a:pt x="14" y="26"/>
                    </a:lnTo>
                    <a:lnTo>
                      <a:pt x="12" y="29"/>
                    </a:lnTo>
                    <a:lnTo>
                      <a:pt x="12" y="39"/>
                    </a:lnTo>
                    <a:close/>
                  </a:path>
                </a:pathLst>
              </a:custGeom>
              <a:solidFill>
                <a:srgbClr val="F7DE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134" name="Freeform 30"/>
              <p:cNvSpPr>
                <a:spLocks/>
              </p:cNvSpPr>
              <p:nvPr/>
            </p:nvSpPr>
            <p:spPr bwMode="auto">
              <a:xfrm>
                <a:off x="3425" y="1992"/>
                <a:ext cx="2" cy="13"/>
              </a:xfrm>
              <a:custGeom>
                <a:avLst/>
                <a:gdLst>
                  <a:gd name="T0" fmla="*/ 2 w 2"/>
                  <a:gd name="T1" fmla="*/ 13 h 13"/>
                  <a:gd name="T2" fmla="*/ 0 w 2"/>
                  <a:gd name="T3" fmla="*/ 0 h 13"/>
                  <a:gd name="T4" fmla="*/ 0 w 2"/>
                  <a:gd name="T5" fmla="*/ 3 h 13"/>
                  <a:gd name="T6" fmla="*/ 2 w 2"/>
                  <a:gd name="T7" fmla="*/ 10 h 13"/>
                  <a:gd name="T8" fmla="*/ 2 w 2"/>
                  <a:gd name="T9" fmla="*/ 13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3">
                    <a:moveTo>
                      <a:pt x="2" y="13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2" y="10"/>
                    </a:lnTo>
                    <a:lnTo>
                      <a:pt x="2" y="13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135" name="Freeform 31"/>
              <p:cNvSpPr>
                <a:spLocks/>
              </p:cNvSpPr>
              <p:nvPr/>
            </p:nvSpPr>
            <p:spPr bwMode="auto">
              <a:xfrm>
                <a:off x="3351" y="1946"/>
                <a:ext cx="38" cy="95"/>
              </a:xfrm>
              <a:custGeom>
                <a:avLst/>
                <a:gdLst>
                  <a:gd name="T0" fmla="*/ 24 w 38"/>
                  <a:gd name="T1" fmla="*/ 0 h 95"/>
                  <a:gd name="T2" fmla="*/ 14 w 38"/>
                  <a:gd name="T3" fmla="*/ 20 h 95"/>
                  <a:gd name="T4" fmla="*/ 7 w 38"/>
                  <a:gd name="T5" fmla="*/ 36 h 95"/>
                  <a:gd name="T6" fmla="*/ 2 w 38"/>
                  <a:gd name="T7" fmla="*/ 53 h 95"/>
                  <a:gd name="T8" fmla="*/ 0 w 38"/>
                  <a:gd name="T9" fmla="*/ 79 h 95"/>
                  <a:gd name="T10" fmla="*/ 7 w 38"/>
                  <a:gd name="T11" fmla="*/ 85 h 95"/>
                  <a:gd name="T12" fmla="*/ 17 w 38"/>
                  <a:gd name="T13" fmla="*/ 95 h 95"/>
                  <a:gd name="T14" fmla="*/ 14 w 38"/>
                  <a:gd name="T15" fmla="*/ 72 h 95"/>
                  <a:gd name="T16" fmla="*/ 19 w 38"/>
                  <a:gd name="T17" fmla="*/ 49 h 95"/>
                  <a:gd name="T18" fmla="*/ 26 w 38"/>
                  <a:gd name="T19" fmla="*/ 26 h 95"/>
                  <a:gd name="T20" fmla="*/ 38 w 38"/>
                  <a:gd name="T21" fmla="*/ 13 h 95"/>
                  <a:gd name="T22" fmla="*/ 31 w 38"/>
                  <a:gd name="T23" fmla="*/ 4 h 95"/>
                  <a:gd name="T24" fmla="*/ 24 w 38"/>
                  <a:gd name="T25" fmla="*/ 0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8" h="95">
                    <a:moveTo>
                      <a:pt x="24" y="0"/>
                    </a:moveTo>
                    <a:lnTo>
                      <a:pt x="14" y="20"/>
                    </a:lnTo>
                    <a:lnTo>
                      <a:pt x="7" y="36"/>
                    </a:lnTo>
                    <a:lnTo>
                      <a:pt x="2" y="53"/>
                    </a:lnTo>
                    <a:lnTo>
                      <a:pt x="0" y="79"/>
                    </a:lnTo>
                    <a:lnTo>
                      <a:pt x="7" y="85"/>
                    </a:lnTo>
                    <a:lnTo>
                      <a:pt x="17" y="95"/>
                    </a:lnTo>
                    <a:lnTo>
                      <a:pt x="14" y="72"/>
                    </a:lnTo>
                    <a:lnTo>
                      <a:pt x="19" y="49"/>
                    </a:lnTo>
                    <a:lnTo>
                      <a:pt x="26" y="26"/>
                    </a:lnTo>
                    <a:lnTo>
                      <a:pt x="38" y="13"/>
                    </a:lnTo>
                    <a:lnTo>
                      <a:pt x="31" y="4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rgbClr val="BF0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136" name="Freeform 32"/>
              <p:cNvSpPr>
                <a:spLocks/>
              </p:cNvSpPr>
              <p:nvPr/>
            </p:nvSpPr>
            <p:spPr bwMode="auto">
              <a:xfrm>
                <a:off x="3346" y="1901"/>
                <a:ext cx="22" cy="23"/>
              </a:xfrm>
              <a:custGeom>
                <a:avLst/>
                <a:gdLst>
                  <a:gd name="T0" fmla="*/ 22 w 22"/>
                  <a:gd name="T1" fmla="*/ 0 h 23"/>
                  <a:gd name="T2" fmla="*/ 0 w 22"/>
                  <a:gd name="T3" fmla="*/ 23 h 23"/>
                  <a:gd name="T4" fmla="*/ 10 w 22"/>
                  <a:gd name="T5" fmla="*/ 6 h 23"/>
                  <a:gd name="T6" fmla="*/ 22 w 22"/>
                  <a:gd name="T7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2" h="23">
                    <a:moveTo>
                      <a:pt x="22" y="0"/>
                    </a:moveTo>
                    <a:lnTo>
                      <a:pt x="0" y="23"/>
                    </a:lnTo>
                    <a:lnTo>
                      <a:pt x="10" y="6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rgbClr val="1C1C1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137" name="Freeform 33"/>
              <p:cNvSpPr>
                <a:spLocks/>
              </p:cNvSpPr>
              <p:nvPr/>
            </p:nvSpPr>
            <p:spPr bwMode="auto">
              <a:xfrm>
                <a:off x="3344" y="1894"/>
                <a:ext cx="35" cy="33"/>
              </a:xfrm>
              <a:custGeom>
                <a:avLst/>
                <a:gdLst>
                  <a:gd name="T0" fmla="*/ 2 w 35"/>
                  <a:gd name="T1" fmla="*/ 30 h 33"/>
                  <a:gd name="T2" fmla="*/ 24 w 35"/>
                  <a:gd name="T3" fmla="*/ 7 h 33"/>
                  <a:gd name="T4" fmla="*/ 28 w 35"/>
                  <a:gd name="T5" fmla="*/ 0 h 33"/>
                  <a:gd name="T6" fmla="*/ 35 w 35"/>
                  <a:gd name="T7" fmla="*/ 0 h 33"/>
                  <a:gd name="T8" fmla="*/ 2 w 35"/>
                  <a:gd name="T9" fmla="*/ 33 h 33"/>
                  <a:gd name="T10" fmla="*/ 0 w 35"/>
                  <a:gd name="T11" fmla="*/ 33 h 33"/>
                  <a:gd name="T12" fmla="*/ 0 w 35"/>
                  <a:gd name="T13" fmla="*/ 30 h 33"/>
                  <a:gd name="T14" fmla="*/ 2 w 35"/>
                  <a:gd name="T15" fmla="*/ 3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5" h="33">
                    <a:moveTo>
                      <a:pt x="2" y="30"/>
                    </a:moveTo>
                    <a:lnTo>
                      <a:pt x="24" y="7"/>
                    </a:lnTo>
                    <a:lnTo>
                      <a:pt x="28" y="0"/>
                    </a:lnTo>
                    <a:lnTo>
                      <a:pt x="35" y="0"/>
                    </a:lnTo>
                    <a:lnTo>
                      <a:pt x="2" y="33"/>
                    </a:lnTo>
                    <a:lnTo>
                      <a:pt x="0" y="33"/>
                    </a:lnTo>
                    <a:lnTo>
                      <a:pt x="0" y="30"/>
                    </a:lnTo>
                    <a:lnTo>
                      <a:pt x="2" y="30"/>
                    </a:lnTo>
                    <a:close/>
                  </a:path>
                </a:pathLst>
              </a:custGeom>
              <a:solidFill>
                <a:srgbClr val="3838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138" name="Freeform 34"/>
              <p:cNvSpPr>
                <a:spLocks/>
              </p:cNvSpPr>
              <p:nvPr/>
            </p:nvSpPr>
            <p:spPr bwMode="auto">
              <a:xfrm>
                <a:off x="3346" y="1891"/>
                <a:ext cx="38" cy="39"/>
              </a:xfrm>
              <a:custGeom>
                <a:avLst/>
                <a:gdLst>
                  <a:gd name="T0" fmla="*/ 0 w 38"/>
                  <a:gd name="T1" fmla="*/ 36 h 39"/>
                  <a:gd name="T2" fmla="*/ 33 w 38"/>
                  <a:gd name="T3" fmla="*/ 3 h 39"/>
                  <a:gd name="T4" fmla="*/ 33 w 38"/>
                  <a:gd name="T5" fmla="*/ 0 h 39"/>
                  <a:gd name="T6" fmla="*/ 38 w 38"/>
                  <a:gd name="T7" fmla="*/ 0 h 39"/>
                  <a:gd name="T8" fmla="*/ 5 w 38"/>
                  <a:gd name="T9" fmla="*/ 39 h 39"/>
                  <a:gd name="T10" fmla="*/ 2 w 38"/>
                  <a:gd name="T11" fmla="*/ 36 h 39"/>
                  <a:gd name="T12" fmla="*/ 0 w 38"/>
                  <a:gd name="T13" fmla="*/ 36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8" h="39">
                    <a:moveTo>
                      <a:pt x="0" y="36"/>
                    </a:moveTo>
                    <a:lnTo>
                      <a:pt x="33" y="3"/>
                    </a:lnTo>
                    <a:lnTo>
                      <a:pt x="33" y="0"/>
                    </a:lnTo>
                    <a:lnTo>
                      <a:pt x="38" y="0"/>
                    </a:lnTo>
                    <a:lnTo>
                      <a:pt x="5" y="39"/>
                    </a:lnTo>
                    <a:lnTo>
                      <a:pt x="2" y="36"/>
                    </a:lnTo>
                    <a:lnTo>
                      <a:pt x="0" y="36"/>
                    </a:lnTo>
                    <a:close/>
                  </a:path>
                </a:pathLst>
              </a:custGeom>
              <a:solidFill>
                <a:srgbClr val="5454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139" name="Freeform 35"/>
              <p:cNvSpPr>
                <a:spLocks/>
              </p:cNvSpPr>
              <p:nvPr/>
            </p:nvSpPr>
            <p:spPr bwMode="auto">
              <a:xfrm>
                <a:off x="3351" y="1891"/>
                <a:ext cx="36" cy="39"/>
              </a:xfrm>
              <a:custGeom>
                <a:avLst/>
                <a:gdLst>
                  <a:gd name="T0" fmla="*/ 0 w 36"/>
                  <a:gd name="T1" fmla="*/ 39 h 39"/>
                  <a:gd name="T2" fmla="*/ 33 w 36"/>
                  <a:gd name="T3" fmla="*/ 0 h 39"/>
                  <a:gd name="T4" fmla="*/ 36 w 36"/>
                  <a:gd name="T5" fmla="*/ 0 h 39"/>
                  <a:gd name="T6" fmla="*/ 36 w 36"/>
                  <a:gd name="T7" fmla="*/ 3 h 39"/>
                  <a:gd name="T8" fmla="*/ 2 w 36"/>
                  <a:gd name="T9" fmla="*/ 39 h 39"/>
                  <a:gd name="T10" fmla="*/ 0 w 36"/>
                  <a:gd name="T11" fmla="*/ 3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" h="39">
                    <a:moveTo>
                      <a:pt x="0" y="39"/>
                    </a:moveTo>
                    <a:lnTo>
                      <a:pt x="33" y="0"/>
                    </a:lnTo>
                    <a:lnTo>
                      <a:pt x="36" y="0"/>
                    </a:lnTo>
                    <a:lnTo>
                      <a:pt x="36" y="3"/>
                    </a:lnTo>
                    <a:lnTo>
                      <a:pt x="2" y="39"/>
                    </a:lnTo>
                    <a:lnTo>
                      <a:pt x="0" y="39"/>
                    </a:lnTo>
                    <a:close/>
                  </a:path>
                </a:pathLst>
              </a:custGeom>
              <a:solidFill>
                <a:srgbClr val="7070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140" name="Freeform 36"/>
              <p:cNvSpPr>
                <a:spLocks/>
              </p:cNvSpPr>
              <p:nvPr/>
            </p:nvSpPr>
            <p:spPr bwMode="auto">
              <a:xfrm>
                <a:off x="3353" y="1894"/>
                <a:ext cx="34" cy="36"/>
              </a:xfrm>
              <a:custGeom>
                <a:avLst/>
                <a:gdLst>
                  <a:gd name="T0" fmla="*/ 0 w 34"/>
                  <a:gd name="T1" fmla="*/ 36 h 36"/>
                  <a:gd name="T2" fmla="*/ 34 w 34"/>
                  <a:gd name="T3" fmla="*/ 0 h 36"/>
                  <a:gd name="T4" fmla="*/ 29 w 34"/>
                  <a:gd name="T5" fmla="*/ 3 h 36"/>
                  <a:gd name="T6" fmla="*/ 26 w 34"/>
                  <a:gd name="T7" fmla="*/ 10 h 36"/>
                  <a:gd name="T8" fmla="*/ 5 w 34"/>
                  <a:gd name="T9" fmla="*/ 36 h 36"/>
                  <a:gd name="T10" fmla="*/ 0 w 34"/>
                  <a:gd name="T11" fmla="*/ 36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4" h="36">
                    <a:moveTo>
                      <a:pt x="0" y="36"/>
                    </a:moveTo>
                    <a:lnTo>
                      <a:pt x="34" y="0"/>
                    </a:lnTo>
                    <a:lnTo>
                      <a:pt x="29" y="3"/>
                    </a:lnTo>
                    <a:lnTo>
                      <a:pt x="26" y="10"/>
                    </a:lnTo>
                    <a:lnTo>
                      <a:pt x="5" y="36"/>
                    </a:lnTo>
                    <a:lnTo>
                      <a:pt x="0" y="36"/>
                    </a:lnTo>
                    <a:close/>
                  </a:path>
                </a:pathLst>
              </a:custGeom>
              <a:solidFill>
                <a:srgbClr val="8C8C8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141" name="Freeform 37"/>
              <p:cNvSpPr>
                <a:spLocks/>
              </p:cNvSpPr>
              <p:nvPr/>
            </p:nvSpPr>
            <p:spPr bwMode="auto">
              <a:xfrm>
                <a:off x="3358" y="1904"/>
                <a:ext cx="21" cy="26"/>
              </a:xfrm>
              <a:custGeom>
                <a:avLst/>
                <a:gdLst>
                  <a:gd name="T0" fmla="*/ 0 w 21"/>
                  <a:gd name="T1" fmla="*/ 26 h 26"/>
                  <a:gd name="T2" fmla="*/ 21 w 21"/>
                  <a:gd name="T3" fmla="*/ 0 h 26"/>
                  <a:gd name="T4" fmla="*/ 17 w 21"/>
                  <a:gd name="T5" fmla="*/ 7 h 26"/>
                  <a:gd name="T6" fmla="*/ 14 w 21"/>
                  <a:gd name="T7" fmla="*/ 13 h 26"/>
                  <a:gd name="T8" fmla="*/ 2 w 21"/>
                  <a:gd name="T9" fmla="*/ 26 h 26"/>
                  <a:gd name="T10" fmla="*/ 0 w 21"/>
                  <a:gd name="T11" fmla="*/ 26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1" h="26">
                    <a:moveTo>
                      <a:pt x="0" y="26"/>
                    </a:moveTo>
                    <a:lnTo>
                      <a:pt x="21" y="0"/>
                    </a:lnTo>
                    <a:lnTo>
                      <a:pt x="17" y="7"/>
                    </a:lnTo>
                    <a:lnTo>
                      <a:pt x="14" y="13"/>
                    </a:lnTo>
                    <a:lnTo>
                      <a:pt x="2" y="26"/>
                    </a:lnTo>
                    <a:lnTo>
                      <a:pt x="0" y="26"/>
                    </a:lnTo>
                    <a:close/>
                  </a:path>
                </a:pathLst>
              </a:custGeom>
              <a:solidFill>
                <a:srgbClr val="ABABA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142" name="Freeform 38"/>
              <p:cNvSpPr>
                <a:spLocks/>
              </p:cNvSpPr>
              <p:nvPr/>
            </p:nvSpPr>
            <p:spPr bwMode="auto">
              <a:xfrm>
                <a:off x="3360" y="1917"/>
                <a:ext cx="12" cy="16"/>
              </a:xfrm>
              <a:custGeom>
                <a:avLst/>
                <a:gdLst>
                  <a:gd name="T0" fmla="*/ 0 w 12"/>
                  <a:gd name="T1" fmla="*/ 13 h 16"/>
                  <a:gd name="T2" fmla="*/ 12 w 12"/>
                  <a:gd name="T3" fmla="*/ 0 h 16"/>
                  <a:gd name="T4" fmla="*/ 10 w 12"/>
                  <a:gd name="T5" fmla="*/ 3 h 16"/>
                  <a:gd name="T6" fmla="*/ 8 w 12"/>
                  <a:gd name="T7" fmla="*/ 10 h 16"/>
                  <a:gd name="T8" fmla="*/ 3 w 12"/>
                  <a:gd name="T9" fmla="*/ 16 h 16"/>
                  <a:gd name="T10" fmla="*/ 0 w 12"/>
                  <a:gd name="T11" fmla="*/ 13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" h="16">
                    <a:moveTo>
                      <a:pt x="0" y="13"/>
                    </a:moveTo>
                    <a:lnTo>
                      <a:pt x="12" y="0"/>
                    </a:lnTo>
                    <a:lnTo>
                      <a:pt x="10" y="3"/>
                    </a:lnTo>
                    <a:lnTo>
                      <a:pt x="8" y="10"/>
                    </a:lnTo>
                    <a:lnTo>
                      <a:pt x="3" y="16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C7C7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143" name="Freeform 39"/>
              <p:cNvSpPr>
                <a:spLocks/>
              </p:cNvSpPr>
              <p:nvPr/>
            </p:nvSpPr>
            <p:spPr bwMode="auto">
              <a:xfrm>
                <a:off x="3363" y="1927"/>
                <a:ext cx="5" cy="6"/>
              </a:xfrm>
              <a:custGeom>
                <a:avLst/>
                <a:gdLst>
                  <a:gd name="T0" fmla="*/ 0 w 5"/>
                  <a:gd name="T1" fmla="*/ 6 h 6"/>
                  <a:gd name="T2" fmla="*/ 5 w 5"/>
                  <a:gd name="T3" fmla="*/ 0 h 6"/>
                  <a:gd name="T4" fmla="*/ 2 w 5"/>
                  <a:gd name="T5" fmla="*/ 3 h 6"/>
                  <a:gd name="T6" fmla="*/ 2 w 5"/>
                  <a:gd name="T7" fmla="*/ 6 h 6"/>
                  <a:gd name="T8" fmla="*/ 2 w 5"/>
                  <a:gd name="T9" fmla="*/ 6 h 6"/>
                  <a:gd name="T10" fmla="*/ 0 w 5"/>
                  <a:gd name="T11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" h="6">
                    <a:moveTo>
                      <a:pt x="0" y="6"/>
                    </a:moveTo>
                    <a:lnTo>
                      <a:pt x="5" y="0"/>
                    </a:lnTo>
                    <a:lnTo>
                      <a:pt x="2" y="3"/>
                    </a:lnTo>
                    <a:lnTo>
                      <a:pt x="2" y="6"/>
                    </a:lnTo>
                    <a:lnTo>
                      <a:pt x="2" y="6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E3E3E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144" name="Line 40"/>
              <p:cNvSpPr>
                <a:spLocks noChangeShapeType="1"/>
              </p:cNvSpPr>
              <p:nvPr/>
            </p:nvSpPr>
            <p:spPr bwMode="auto">
              <a:xfrm>
                <a:off x="3365" y="1933"/>
                <a:ext cx="1" cy="1"/>
              </a:xfrm>
              <a:prstGeom prst="line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91240B29-F687-4f45-9708-019B960494DF}">
                  <a14:hiddenLine xmlns:a14="http://schemas.microsoft.com/office/drawing/2010/main" w="317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145" name="Freeform 41"/>
              <p:cNvSpPr>
                <a:spLocks/>
              </p:cNvSpPr>
              <p:nvPr/>
            </p:nvSpPr>
            <p:spPr bwMode="auto">
              <a:xfrm>
                <a:off x="3327" y="1992"/>
                <a:ext cx="29" cy="33"/>
              </a:xfrm>
              <a:custGeom>
                <a:avLst/>
                <a:gdLst>
                  <a:gd name="T0" fmla="*/ 0 w 29"/>
                  <a:gd name="T1" fmla="*/ 10 h 33"/>
                  <a:gd name="T2" fmla="*/ 29 w 29"/>
                  <a:gd name="T3" fmla="*/ 0 h 33"/>
                  <a:gd name="T4" fmla="*/ 21 w 29"/>
                  <a:gd name="T5" fmla="*/ 16 h 33"/>
                  <a:gd name="T6" fmla="*/ 21 w 29"/>
                  <a:gd name="T7" fmla="*/ 33 h 33"/>
                  <a:gd name="T8" fmla="*/ 2 w 29"/>
                  <a:gd name="T9" fmla="*/ 13 h 33"/>
                  <a:gd name="T10" fmla="*/ 0 w 29"/>
                  <a:gd name="T11" fmla="*/ 1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9" h="33">
                    <a:moveTo>
                      <a:pt x="0" y="10"/>
                    </a:moveTo>
                    <a:lnTo>
                      <a:pt x="29" y="0"/>
                    </a:lnTo>
                    <a:lnTo>
                      <a:pt x="21" y="16"/>
                    </a:lnTo>
                    <a:lnTo>
                      <a:pt x="21" y="33"/>
                    </a:lnTo>
                    <a:lnTo>
                      <a:pt x="2" y="13"/>
                    </a:lnTo>
                    <a:lnTo>
                      <a:pt x="0" y="10"/>
                    </a:lnTo>
                    <a:close/>
                  </a:path>
                </a:pathLst>
              </a:custGeom>
              <a:solidFill>
                <a:srgbClr val="9E0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146" name="Freeform 42"/>
              <p:cNvSpPr>
                <a:spLocks/>
              </p:cNvSpPr>
              <p:nvPr/>
            </p:nvSpPr>
            <p:spPr bwMode="auto">
              <a:xfrm>
                <a:off x="3325" y="1982"/>
                <a:ext cx="33" cy="20"/>
              </a:xfrm>
              <a:custGeom>
                <a:avLst/>
                <a:gdLst>
                  <a:gd name="T0" fmla="*/ 31 w 33"/>
                  <a:gd name="T1" fmla="*/ 10 h 20"/>
                  <a:gd name="T2" fmla="*/ 2 w 33"/>
                  <a:gd name="T3" fmla="*/ 20 h 20"/>
                  <a:gd name="T4" fmla="*/ 0 w 33"/>
                  <a:gd name="T5" fmla="*/ 13 h 20"/>
                  <a:gd name="T6" fmla="*/ 33 w 33"/>
                  <a:gd name="T7" fmla="*/ 0 h 20"/>
                  <a:gd name="T8" fmla="*/ 31 w 33"/>
                  <a:gd name="T9" fmla="*/ 4 h 20"/>
                  <a:gd name="T10" fmla="*/ 31 w 33"/>
                  <a:gd name="T11" fmla="*/ 1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3" h="20">
                    <a:moveTo>
                      <a:pt x="31" y="10"/>
                    </a:moveTo>
                    <a:lnTo>
                      <a:pt x="2" y="20"/>
                    </a:lnTo>
                    <a:lnTo>
                      <a:pt x="0" y="13"/>
                    </a:lnTo>
                    <a:lnTo>
                      <a:pt x="33" y="0"/>
                    </a:lnTo>
                    <a:lnTo>
                      <a:pt x="31" y="4"/>
                    </a:lnTo>
                    <a:lnTo>
                      <a:pt x="31" y="10"/>
                    </a:lnTo>
                    <a:close/>
                  </a:path>
                </a:pathLst>
              </a:custGeom>
              <a:solidFill>
                <a:srgbClr val="9E0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147" name="Freeform 43"/>
              <p:cNvSpPr>
                <a:spLocks/>
              </p:cNvSpPr>
              <p:nvPr/>
            </p:nvSpPr>
            <p:spPr bwMode="auto">
              <a:xfrm>
                <a:off x="3325" y="1976"/>
                <a:ext cx="35" cy="19"/>
              </a:xfrm>
              <a:custGeom>
                <a:avLst/>
                <a:gdLst>
                  <a:gd name="T0" fmla="*/ 33 w 35"/>
                  <a:gd name="T1" fmla="*/ 6 h 19"/>
                  <a:gd name="T2" fmla="*/ 0 w 35"/>
                  <a:gd name="T3" fmla="*/ 19 h 19"/>
                  <a:gd name="T4" fmla="*/ 0 w 35"/>
                  <a:gd name="T5" fmla="*/ 13 h 19"/>
                  <a:gd name="T6" fmla="*/ 0 w 35"/>
                  <a:gd name="T7" fmla="*/ 10 h 19"/>
                  <a:gd name="T8" fmla="*/ 2 w 35"/>
                  <a:gd name="T9" fmla="*/ 10 h 19"/>
                  <a:gd name="T10" fmla="*/ 35 w 35"/>
                  <a:gd name="T11" fmla="*/ 0 h 19"/>
                  <a:gd name="T12" fmla="*/ 33 w 35"/>
                  <a:gd name="T13" fmla="*/ 3 h 19"/>
                  <a:gd name="T14" fmla="*/ 33 w 35"/>
                  <a:gd name="T15" fmla="*/ 6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5" h="19">
                    <a:moveTo>
                      <a:pt x="33" y="6"/>
                    </a:moveTo>
                    <a:lnTo>
                      <a:pt x="0" y="19"/>
                    </a:lnTo>
                    <a:lnTo>
                      <a:pt x="0" y="13"/>
                    </a:lnTo>
                    <a:lnTo>
                      <a:pt x="0" y="10"/>
                    </a:lnTo>
                    <a:lnTo>
                      <a:pt x="2" y="10"/>
                    </a:lnTo>
                    <a:lnTo>
                      <a:pt x="35" y="0"/>
                    </a:lnTo>
                    <a:lnTo>
                      <a:pt x="33" y="3"/>
                    </a:lnTo>
                    <a:lnTo>
                      <a:pt x="33" y="6"/>
                    </a:lnTo>
                    <a:close/>
                  </a:path>
                </a:pathLst>
              </a:custGeom>
              <a:solidFill>
                <a:srgbClr val="AB1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148" name="Freeform 44"/>
              <p:cNvSpPr>
                <a:spLocks/>
              </p:cNvSpPr>
              <p:nvPr/>
            </p:nvSpPr>
            <p:spPr bwMode="auto">
              <a:xfrm>
                <a:off x="3327" y="1966"/>
                <a:ext cx="36" cy="20"/>
              </a:xfrm>
              <a:custGeom>
                <a:avLst/>
                <a:gdLst>
                  <a:gd name="T0" fmla="*/ 33 w 36"/>
                  <a:gd name="T1" fmla="*/ 10 h 20"/>
                  <a:gd name="T2" fmla="*/ 0 w 36"/>
                  <a:gd name="T3" fmla="*/ 20 h 20"/>
                  <a:gd name="T4" fmla="*/ 2 w 36"/>
                  <a:gd name="T5" fmla="*/ 13 h 20"/>
                  <a:gd name="T6" fmla="*/ 7 w 36"/>
                  <a:gd name="T7" fmla="*/ 10 h 20"/>
                  <a:gd name="T8" fmla="*/ 36 w 36"/>
                  <a:gd name="T9" fmla="*/ 0 h 20"/>
                  <a:gd name="T10" fmla="*/ 33 w 36"/>
                  <a:gd name="T11" fmla="*/ 3 h 20"/>
                  <a:gd name="T12" fmla="*/ 33 w 36"/>
                  <a:gd name="T13" fmla="*/ 1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" h="20">
                    <a:moveTo>
                      <a:pt x="33" y="10"/>
                    </a:moveTo>
                    <a:lnTo>
                      <a:pt x="0" y="20"/>
                    </a:lnTo>
                    <a:lnTo>
                      <a:pt x="2" y="13"/>
                    </a:lnTo>
                    <a:lnTo>
                      <a:pt x="7" y="10"/>
                    </a:lnTo>
                    <a:lnTo>
                      <a:pt x="36" y="0"/>
                    </a:lnTo>
                    <a:lnTo>
                      <a:pt x="33" y="3"/>
                    </a:lnTo>
                    <a:lnTo>
                      <a:pt x="33" y="10"/>
                    </a:lnTo>
                    <a:close/>
                  </a:path>
                </a:pathLst>
              </a:custGeom>
              <a:solidFill>
                <a:srgbClr val="B54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149" name="Freeform 45"/>
              <p:cNvSpPr>
                <a:spLocks/>
              </p:cNvSpPr>
              <p:nvPr/>
            </p:nvSpPr>
            <p:spPr bwMode="auto">
              <a:xfrm>
                <a:off x="3334" y="1959"/>
                <a:ext cx="31" cy="17"/>
              </a:xfrm>
              <a:custGeom>
                <a:avLst/>
                <a:gdLst>
                  <a:gd name="T0" fmla="*/ 29 w 31"/>
                  <a:gd name="T1" fmla="*/ 7 h 17"/>
                  <a:gd name="T2" fmla="*/ 0 w 31"/>
                  <a:gd name="T3" fmla="*/ 17 h 17"/>
                  <a:gd name="T4" fmla="*/ 0 w 31"/>
                  <a:gd name="T5" fmla="*/ 13 h 17"/>
                  <a:gd name="T6" fmla="*/ 3 w 31"/>
                  <a:gd name="T7" fmla="*/ 10 h 17"/>
                  <a:gd name="T8" fmla="*/ 31 w 31"/>
                  <a:gd name="T9" fmla="*/ 0 h 17"/>
                  <a:gd name="T10" fmla="*/ 29 w 31"/>
                  <a:gd name="T11" fmla="*/ 4 h 17"/>
                  <a:gd name="T12" fmla="*/ 29 w 31"/>
                  <a:gd name="T13" fmla="*/ 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1" h="17">
                    <a:moveTo>
                      <a:pt x="29" y="7"/>
                    </a:moveTo>
                    <a:lnTo>
                      <a:pt x="0" y="17"/>
                    </a:lnTo>
                    <a:lnTo>
                      <a:pt x="0" y="13"/>
                    </a:lnTo>
                    <a:lnTo>
                      <a:pt x="3" y="10"/>
                    </a:lnTo>
                    <a:lnTo>
                      <a:pt x="31" y="0"/>
                    </a:lnTo>
                    <a:lnTo>
                      <a:pt x="29" y="4"/>
                    </a:lnTo>
                    <a:lnTo>
                      <a:pt x="29" y="7"/>
                    </a:lnTo>
                    <a:close/>
                  </a:path>
                </a:pathLst>
              </a:custGeom>
              <a:solidFill>
                <a:srgbClr val="C25E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150" name="Freeform 46"/>
              <p:cNvSpPr>
                <a:spLocks/>
              </p:cNvSpPr>
              <p:nvPr/>
            </p:nvSpPr>
            <p:spPr bwMode="auto">
              <a:xfrm>
                <a:off x="3337" y="1950"/>
                <a:ext cx="33" cy="19"/>
              </a:xfrm>
              <a:custGeom>
                <a:avLst/>
                <a:gdLst>
                  <a:gd name="T0" fmla="*/ 28 w 33"/>
                  <a:gd name="T1" fmla="*/ 9 h 19"/>
                  <a:gd name="T2" fmla="*/ 0 w 33"/>
                  <a:gd name="T3" fmla="*/ 19 h 19"/>
                  <a:gd name="T4" fmla="*/ 0 w 33"/>
                  <a:gd name="T5" fmla="*/ 13 h 19"/>
                  <a:gd name="T6" fmla="*/ 2 w 33"/>
                  <a:gd name="T7" fmla="*/ 9 h 19"/>
                  <a:gd name="T8" fmla="*/ 33 w 33"/>
                  <a:gd name="T9" fmla="*/ 0 h 19"/>
                  <a:gd name="T10" fmla="*/ 31 w 33"/>
                  <a:gd name="T11" fmla="*/ 3 h 19"/>
                  <a:gd name="T12" fmla="*/ 28 w 33"/>
                  <a:gd name="T13" fmla="*/ 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3" h="19">
                    <a:moveTo>
                      <a:pt x="28" y="9"/>
                    </a:moveTo>
                    <a:lnTo>
                      <a:pt x="0" y="19"/>
                    </a:lnTo>
                    <a:lnTo>
                      <a:pt x="0" y="13"/>
                    </a:lnTo>
                    <a:lnTo>
                      <a:pt x="2" y="9"/>
                    </a:lnTo>
                    <a:lnTo>
                      <a:pt x="33" y="0"/>
                    </a:lnTo>
                    <a:lnTo>
                      <a:pt x="31" y="3"/>
                    </a:lnTo>
                    <a:lnTo>
                      <a:pt x="28" y="9"/>
                    </a:lnTo>
                    <a:close/>
                  </a:path>
                </a:pathLst>
              </a:custGeom>
              <a:solidFill>
                <a:srgbClr val="CF8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151" name="Freeform 47"/>
              <p:cNvSpPr>
                <a:spLocks/>
              </p:cNvSpPr>
              <p:nvPr/>
            </p:nvSpPr>
            <p:spPr bwMode="auto">
              <a:xfrm>
                <a:off x="3339" y="1943"/>
                <a:ext cx="36" cy="16"/>
              </a:xfrm>
              <a:custGeom>
                <a:avLst/>
                <a:gdLst>
                  <a:gd name="T0" fmla="*/ 31 w 36"/>
                  <a:gd name="T1" fmla="*/ 7 h 16"/>
                  <a:gd name="T2" fmla="*/ 0 w 36"/>
                  <a:gd name="T3" fmla="*/ 16 h 16"/>
                  <a:gd name="T4" fmla="*/ 0 w 36"/>
                  <a:gd name="T5" fmla="*/ 13 h 16"/>
                  <a:gd name="T6" fmla="*/ 2 w 36"/>
                  <a:gd name="T7" fmla="*/ 10 h 16"/>
                  <a:gd name="T8" fmla="*/ 33 w 36"/>
                  <a:gd name="T9" fmla="*/ 0 h 16"/>
                  <a:gd name="T10" fmla="*/ 36 w 36"/>
                  <a:gd name="T11" fmla="*/ 3 h 16"/>
                  <a:gd name="T12" fmla="*/ 33 w 36"/>
                  <a:gd name="T13" fmla="*/ 3 h 16"/>
                  <a:gd name="T14" fmla="*/ 31 w 36"/>
                  <a:gd name="T15" fmla="*/ 7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6" h="16">
                    <a:moveTo>
                      <a:pt x="31" y="7"/>
                    </a:moveTo>
                    <a:lnTo>
                      <a:pt x="0" y="16"/>
                    </a:lnTo>
                    <a:lnTo>
                      <a:pt x="0" y="13"/>
                    </a:lnTo>
                    <a:lnTo>
                      <a:pt x="2" y="10"/>
                    </a:lnTo>
                    <a:lnTo>
                      <a:pt x="33" y="0"/>
                    </a:lnTo>
                    <a:lnTo>
                      <a:pt x="36" y="3"/>
                    </a:lnTo>
                    <a:lnTo>
                      <a:pt x="33" y="3"/>
                    </a:lnTo>
                    <a:lnTo>
                      <a:pt x="31" y="7"/>
                    </a:lnTo>
                    <a:close/>
                  </a:path>
                </a:pathLst>
              </a:custGeom>
              <a:solidFill>
                <a:srgbClr val="D99E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152" name="Freeform 48"/>
              <p:cNvSpPr>
                <a:spLocks/>
              </p:cNvSpPr>
              <p:nvPr/>
            </p:nvSpPr>
            <p:spPr bwMode="auto">
              <a:xfrm>
                <a:off x="3341" y="1937"/>
                <a:ext cx="31" cy="16"/>
              </a:xfrm>
              <a:custGeom>
                <a:avLst/>
                <a:gdLst>
                  <a:gd name="T0" fmla="*/ 31 w 31"/>
                  <a:gd name="T1" fmla="*/ 6 h 16"/>
                  <a:gd name="T2" fmla="*/ 0 w 31"/>
                  <a:gd name="T3" fmla="*/ 16 h 16"/>
                  <a:gd name="T4" fmla="*/ 0 w 31"/>
                  <a:gd name="T5" fmla="*/ 9 h 16"/>
                  <a:gd name="T6" fmla="*/ 22 w 31"/>
                  <a:gd name="T7" fmla="*/ 0 h 16"/>
                  <a:gd name="T8" fmla="*/ 27 w 31"/>
                  <a:gd name="T9" fmla="*/ 3 h 16"/>
                  <a:gd name="T10" fmla="*/ 31 w 31"/>
                  <a:gd name="T11" fmla="*/ 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1" h="16">
                    <a:moveTo>
                      <a:pt x="31" y="6"/>
                    </a:moveTo>
                    <a:lnTo>
                      <a:pt x="0" y="16"/>
                    </a:lnTo>
                    <a:lnTo>
                      <a:pt x="0" y="9"/>
                    </a:lnTo>
                    <a:lnTo>
                      <a:pt x="22" y="0"/>
                    </a:lnTo>
                    <a:lnTo>
                      <a:pt x="27" y="3"/>
                    </a:lnTo>
                    <a:lnTo>
                      <a:pt x="31" y="6"/>
                    </a:lnTo>
                    <a:close/>
                  </a:path>
                </a:pathLst>
              </a:custGeom>
              <a:solidFill>
                <a:srgbClr val="E6B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153" name="Freeform 49"/>
              <p:cNvSpPr>
                <a:spLocks/>
              </p:cNvSpPr>
              <p:nvPr/>
            </p:nvSpPr>
            <p:spPr bwMode="auto">
              <a:xfrm>
                <a:off x="3341" y="1933"/>
                <a:ext cx="22" cy="13"/>
              </a:xfrm>
              <a:custGeom>
                <a:avLst/>
                <a:gdLst>
                  <a:gd name="T0" fmla="*/ 22 w 22"/>
                  <a:gd name="T1" fmla="*/ 4 h 13"/>
                  <a:gd name="T2" fmla="*/ 0 w 22"/>
                  <a:gd name="T3" fmla="*/ 13 h 13"/>
                  <a:gd name="T4" fmla="*/ 0 w 22"/>
                  <a:gd name="T5" fmla="*/ 10 h 13"/>
                  <a:gd name="T6" fmla="*/ 0 w 22"/>
                  <a:gd name="T7" fmla="*/ 7 h 13"/>
                  <a:gd name="T8" fmla="*/ 0 w 22"/>
                  <a:gd name="T9" fmla="*/ 4 h 13"/>
                  <a:gd name="T10" fmla="*/ 12 w 22"/>
                  <a:gd name="T11" fmla="*/ 0 h 13"/>
                  <a:gd name="T12" fmla="*/ 17 w 22"/>
                  <a:gd name="T13" fmla="*/ 0 h 13"/>
                  <a:gd name="T14" fmla="*/ 22 w 22"/>
                  <a:gd name="T15" fmla="*/ 4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2" h="13">
                    <a:moveTo>
                      <a:pt x="22" y="4"/>
                    </a:moveTo>
                    <a:lnTo>
                      <a:pt x="0" y="13"/>
                    </a:lnTo>
                    <a:lnTo>
                      <a:pt x="0" y="10"/>
                    </a:lnTo>
                    <a:lnTo>
                      <a:pt x="0" y="7"/>
                    </a:lnTo>
                    <a:lnTo>
                      <a:pt x="0" y="4"/>
                    </a:lnTo>
                    <a:lnTo>
                      <a:pt x="12" y="0"/>
                    </a:lnTo>
                    <a:lnTo>
                      <a:pt x="17" y="0"/>
                    </a:lnTo>
                    <a:lnTo>
                      <a:pt x="22" y="4"/>
                    </a:lnTo>
                    <a:close/>
                  </a:path>
                </a:pathLst>
              </a:custGeom>
              <a:solidFill>
                <a:srgbClr val="F2DE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154" name="Freeform 50"/>
              <p:cNvSpPr>
                <a:spLocks/>
              </p:cNvSpPr>
              <p:nvPr/>
            </p:nvSpPr>
            <p:spPr bwMode="auto">
              <a:xfrm>
                <a:off x="3339" y="1930"/>
                <a:ext cx="14" cy="7"/>
              </a:xfrm>
              <a:custGeom>
                <a:avLst/>
                <a:gdLst>
                  <a:gd name="T0" fmla="*/ 14 w 14"/>
                  <a:gd name="T1" fmla="*/ 3 h 7"/>
                  <a:gd name="T2" fmla="*/ 2 w 14"/>
                  <a:gd name="T3" fmla="*/ 7 h 7"/>
                  <a:gd name="T4" fmla="*/ 0 w 14"/>
                  <a:gd name="T5" fmla="*/ 3 h 7"/>
                  <a:gd name="T6" fmla="*/ 2 w 14"/>
                  <a:gd name="T7" fmla="*/ 0 h 7"/>
                  <a:gd name="T8" fmla="*/ 7 w 14"/>
                  <a:gd name="T9" fmla="*/ 0 h 7"/>
                  <a:gd name="T10" fmla="*/ 14 w 14"/>
                  <a:gd name="T11" fmla="*/ 3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4" h="7">
                    <a:moveTo>
                      <a:pt x="14" y="3"/>
                    </a:moveTo>
                    <a:lnTo>
                      <a:pt x="2" y="7"/>
                    </a:lnTo>
                    <a:lnTo>
                      <a:pt x="0" y="3"/>
                    </a:lnTo>
                    <a:lnTo>
                      <a:pt x="2" y="0"/>
                    </a:lnTo>
                    <a:lnTo>
                      <a:pt x="7" y="0"/>
                    </a:lnTo>
                    <a:lnTo>
                      <a:pt x="14" y="3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155" name="Freeform 51"/>
              <p:cNvSpPr>
                <a:spLocks/>
              </p:cNvSpPr>
              <p:nvPr/>
            </p:nvSpPr>
            <p:spPr bwMode="auto">
              <a:xfrm>
                <a:off x="3320" y="2005"/>
                <a:ext cx="9" cy="23"/>
              </a:xfrm>
              <a:custGeom>
                <a:avLst/>
                <a:gdLst>
                  <a:gd name="T0" fmla="*/ 9 w 9"/>
                  <a:gd name="T1" fmla="*/ 7 h 23"/>
                  <a:gd name="T2" fmla="*/ 0 w 9"/>
                  <a:gd name="T3" fmla="*/ 23 h 23"/>
                  <a:gd name="T4" fmla="*/ 0 w 9"/>
                  <a:gd name="T5" fmla="*/ 10 h 23"/>
                  <a:gd name="T6" fmla="*/ 2 w 9"/>
                  <a:gd name="T7" fmla="*/ 0 h 23"/>
                  <a:gd name="T8" fmla="*/ 5 w 9"/>
                  <a:gd name="T9" fmla="*/ 3 h 23"/>
                  <a:gd name="T10" fmla="*/ 9 w 9"/>
                  <a:gd name="T11" fmla="*/ 7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" h="23">
                    <a:moveTo>
                      <a:pt x="9" y="7"/>
                    </a:moveTo>
                    <a:lnTo>
                      <a:pt x="0" y="23"/>
                    </a:lnTo>
                    <a:lnTo>
                      <a:pt x="0" y="10"/>
                    </a:lnTo>
                    <a:lnTo>
                      <a:pt x="2" y="0"/>
                    </a:lnTo>
                    <a:lnTo>
                      <a:pt x="5" y="3"/>
                    </a:lnTo>
                    <a:lnTo>
                      <a:pt x="9" y="7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156" name="Freeform 52"/>
              <p:cNvSpPr>
                <a:spLocks/>
              </p:cNvSpPr>
              <p:nvPr/>
            </p:nvSpPr>
            <p:spPr bwMode="auto">
              <a:xfrm>
                <a:off x="3320" y="2012"/>
                <a:ext cx="12" cy="26"/>
              </a:xfrm>
              <a:custGeom>
                <a:avLst/>
                <a:gdLst>
                  <a:gd name="T0" fmla="*/ 0 w 12"/>
                  <a:gd name="T1" fmla="*/ 16 h 26"/>
                  <a:gd name="T2" fmla="*/ 9 w 12"/>
                  <a:gd name="T3" fmla="*/ 0 h 26"/>
                  <a:gd name="T4" fmla="*/ 12 w 12"/>
                  <a:gd name="T5" fmla="*/ 3 h 26"/>
                  <a:gd name="T6" fmla="*/ 0 w 12"/>
                  <a:gd name="T7" fmla="*/ 26 h 26"/>
                  <a:gd name="T8" fmla="*/ 0 w 12"/>
                  <a:gd name="T9" fmla="*/ 19 h 26"/>
                  <a:gd name="T10" fmla="*/ 0 w 12"/>
                  <a:gd name="T11" fmla="*/ 16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" h="26">
                    <a:moveTo>
                      <a:pt x="0" y="16"/>
                    </a:moveTo>
                    <a:lnTo>
                      <a:pt x="9" y="0"/>
                    </a:lnTo>
                    <a:lnTo>
                      <a:pt x="12" y="3"/>
                    </a:lnTo>
                    <a:lnTo>
                      <a:pt x="0" y="26"/>
                    </a:lnTo>
                    <a:lnTo>
                      <a:pt x="0" y="19"/>
                    </a:lnTo>
                    <a:lnTo>
                      <a:pt x="0" y="16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157" name="Freeform 53"/>
              <p:cNvSpPr>
                <a:spLocks/>
              </p:cNvSpPr>
              <p:nvPr/>
            </p:nvSpPr>
            <p:spPr bwMode="auto">
              <a:xfrm>
                <a:off x="3320" y="2015"/>
                <a:ext cx="14" cy="32"/>
              </a:xfrm>
              <a:custGeom>
                <a:avLst/>
                <a:gdLst>
                  <a:gd name="T0" fmla="*/ 0 w 14"/>
                  <a:gd name="T1" fmla="*/ 23 h 32"/>
                  <a:gd name="T2" fmla="*/ 12 w 14"/>
                  <a:gd name="T3" fmla="*/ 0 h 32"/>
                  <a:gd name="T4" fmla="*/ 14 w 14"/>
                  <a:gd name="T5" fmla="*/ 3 h 32"/>
                  <a:gd name="T6" fmla="*/ 0 w 14"/>
                  <a:gd name="T7" fmla="*/ 32 h 32"/>
                  <a:gd name="T8" fmla="*/ 0 w 14"/>
                  <a:gd name="T9" fmla="*/ 26 h 32"/>
                  <a:gd name="T10" fmla="*/ 0 w 14"/>
                  <a:gd name="T11" fmla="*/ 23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4" h="32">
                    <a:moveTo>
                      <a:pt x="0" y="23"/>
                    </a:moveTo>
                    <a:lnTo>
                      <a:pt x="12" y="0"/>
                    </a:lnTo>
                    <a:lnTo>
                      <a:pt x="14" y="3"/>
                    </a:lnTo>
                    <a:lnTo>
                      <a:pt x="0" y="32"/>
                    </a:lnTo>
                    <a:lnTo>
                      <a:pt x="0" y="26"/>
                    </a:lnTo>
                    <a:lnTo>
                      <a:pt x="0" y="23"/>
                    </a:lnTo>
                    <a:close/>
                  </a:path>
                </a:pathLst>
              </a:custGeom>
              <a:solidFill>
                <a:srgbClr val="1C1C1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158" name="Freeform 54"/>
              <p:cNvSpPr>
                <a:spLocks/>
              </p:cNvSpPr>
              <p:nvPr/>
            </p:nvSpPr>
            <p:spPr bwMode="auto">
              <a:xfrm>
                <a:off x="3320" y="2018"/>
                <a:ext cx="17" cy="36"/>
              </a:xfrm>
              <a:custGeom>
                <a:avLst/>
                <a:gdLst>
                  <a:gd name="T0" fmla="*/ 0 w 17"/>
                  <a:gd name="T1" fmla="*/ 29 h 36"/>
                  <a:gd name="T2" fmla="*/ 14 w 17"/>
                  <a:gd name="T3" fmla="*/ 0 h 36"/>
                  <a:gd name="T4" fmla="*/ 17 w 17"/>
                  <a:gd name="T5" fmla="*/ 0 h 36"/>
                  <a:gd name="T6" fmla="*/ 0 w 17"/>
                  <a:gd name="T7" fmla="*/ 36 h 36"/>
                  <a:gd name="T8" fmla="*/ 0 w 17"/>
                  <a:gd name="T9" fmla="*/ 29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36">
                    <a:moveTo>
                      <a:pt x="0" y="29"/>
                    </a:moveTo>
                    <a:lnTo>
                      <a:pt x="14" y="0"/>
                    </a:lnTo>
                    <a:lnTo>
                      <a:pt x="17" y="0"/>
                    </a:lnTo>
                    <a:lnTo>
                      <a:pt x="0" y="36"/>
                    </a:lnTo>
                    <a:lnTo>
                      <a:pt x="0" y="29"/>
                    </a:lnTo>
                    <a:close/>
                  </a:path>
                </a:pathLst>
              </a:custGeom>
              <a:solidFill>
                <a:srgbClr val="3838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159" name="Freeform 55"/>
              <p:cNvSpPr>
                <a:spLocks/>
              </p:cNvSpPr>
              <p:nvPr/>
            </p:nvSpPr>
            <p:spPr bwMode="auto">
              <a:xfrm>
                <a:off x="3320" y="2018"/>
                <a:ext cx="19" cy="43"/>
              </a:xfrm>
              <a:custGeom>
                <a:avLst/>
                <a:gdLst>
                  <a:gd name="T0" fmla="*/ 0 w 19"/>
                  <a:gd name="T1" fmla="*/ 36 h 43"/>
                  <a:gd name="T2" fmla="*/ 17 w 19"/>
                  <a:gd name="T3" fmla="*/ 0 h 43"/>
                  <a:gd name="T4" fmla="*/ 19 w 19"/>
                  <a:gd name="T5" fmla="*/ 3 h 43"/>
                  <a:gd name="T6" fmla="*/ 19 w 19"/>
                  <a:gd name="T7" fmla="*/ 7 h 43"/>
                  <a:gd name="T8" fmla="*/ 2 w 19"/>
                  <a:gd name="T9" fmla="*/ 43 h 43"/>
                  <a:gd name="T10" fmla="*/ 0 w 19"/>
                  <a:gd name="T11" fmla="*/ 39 h 43"/>
                  <a:gd name="T12" fmla="*/ 0 w 19"/>
                  <a:gd name="T13" fmla="*/ 36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43">
                    <a:moveTo>
                      <a:pt x="0" y="36"/>
                    </a:moveTo>
                    <a:lnTo>
                      <a:pt x="17" y="0"/>
                    </a:lnTo>
                    <a:lnTo>
                      <a:pt x="19" y="3"/>
                    </a:lnTo>
                    <a:lnTo>
                      <a:pt x="19" y="7"/>
                    </a:lnTo>
                    <a:lnTo>
                      <a:pt x="2" y="43"/>
                    </a:lnTo>
                    <a:lnTo>
                      <a:pt x="0" y="39"/>
                    </a:lnTo>
                    <a:lnTo>
                      <a:pt x="0" y="36"/>
                    </a:lnTo>
                    <a:close/>
                  </a:path>
                </a:pathLst>
              </a:custGeom>
              <a:solidFill>
                <a:srgbClr val="5454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160" name="Freeform 56"/>
              <p:cNvSpPr>
                <a:spLocks/>
              </p:cNvSpPr>
              <p:nvPr/>
            </p:nvSpPr>
            <p:spPr bwMode="auto">
              <a:xfrm>
                <a:off x="3322" y="2025"/>
                <a:ext cx="17" cy="42"/>
              </a:xfrm>
              <a:custGeom>
                <a:avLst/>
                <a:gdLst>
                  <a:gd name="T0" fmla="*/ 0 w 17"/>
                  <a:gd name="T1" fmla="*/ 36 h 42"/>
                  <a:gd name="T2" fmla="*/ 17 w 17"/>
                  <a:gd name="T3" fmla="*/ 0 h 42"/>
                  <a:gd name="T4" fmla="*/ 17 w 17"/>
                  <a:gd name="T5" fmla="*/ 3 h 42"/>
                  <a:gd name="T6" fmla="*/ 17 w 17"/>
                  <a:gd name="T7" fmla="*/ 9 h 42"/>
                  <a:gd name="T8" fmla="*/ 0 w 17"/>
                  <a:gd name="T9" fmla="*/ 42 h 42"/>
                  <a:gd name="T10" fmla="*/ 0 w 17"/>
                  <a:gd name="T11" fmla="*/ 39 h 42"/>
                  <a:gd name="T12" fmla="*/ 0 w 17"/>
                  <a:gd name="T13" fmla="*/ 36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" h="42">
                    <a:moveTo>
                      <a:pt x="0" y="36"/>
                    </a:moveTo>
                    <a:lnTo>
                      <a:pt x="17" y="0"/>
                    </a:lnTo>
                    <a:lnTo>
                      <a:pt x="17" y="3"/>
                    </a:lnTo>
                    <a:lnTo>
                      <a:pt x="17" y="9"/>
                    </a:lnTo>
                    <a:lnTo>
                      <a:pt x="0" y="42"/>
                    </a:lnTo>
                    <a:lnTo>
                      <a:pt x="0" y="39"/>
                    </a:lnTo>
                    <a:lnTo>
                      <a:pt x="0" y="36"/>
                    </a:lnTo>
                    <a:close/>
                  </a:path>
                </a:pathLst>
              </a:custGeom>
              <a:solidFill>
                <a:srgbClr val="7070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161" name="Freeform 57"/>
              <p:cNvSpPr>
                <a:spLocks/>
              </p:cNvSpPr>
              <p:nvPr/>
            </p:nvSpPr>
            <p:spPr bwMode="auto">
              <a:xfrm>
                <a:off x="3322" y="2034"/>
                <a:ext cx="17" cy="36"/>
              </a:xfrm>
              <a:custGeom>
                <a:avLst/>
                <a:gdLst>
                  <a:gd name="T0" fmla="*/ 0 w 17"/>
                  <a:gd name="T1" fmla="*/ 33 h 36"/>
                  <a:gd name="T2" fmla="*/ 17 w 17"/>
                  <a:gd name="T3" fmla="*/ 0 h 36"/>
                  <a:gd name="T4" fmla="*/ 15 w 17"/>
                  <a:gd name="T5" fmla="*/ 4 h 36"/>
                  <a:gd name="T6" fmla="*/ 15 w 17"/>
                  <a:gd name="T7" fmla="*/ 13 h 36"/>
                  <a:gd name="T8" fmla="*/ 3 w 17"/>
                  <a:gd name="T9" fmla="*/ 36 h 36"/>
                  <a:gd name="T10" fmla="*/ 0 w 17"/>
                  <a:gd name="T11" fmla="*/ 33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7" h="36">
                    <a:moveTo>
                      <a:pt x="0" y="33"/>
                    </a:moveTo>
                    <a:lnTo>
                      <a:pt x="17" y="0"/>
                    </a:lnTo>
                    <a:lnTo>
                      <a:pt x="15" y="4"/>
                    </a:lnTo>
                    <a:lnTo>
                      <a:pt x="15" y="13"/>
                    </a:lnTo>
                    <a:lnTo>
                      <a:pt x="3" y="36"/>
                    </a:lnTo>
                    <a:lnTo>
                      <a:pt x="0" y="33"/>
                    </a:lnTo>
                    <a:close/>
                  </a:path>
                </a:pathLst>
              </a:custGeom>
              <a:solidFill>
                <a:srgbClr val="8C8C8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162" name="Freeform 58"/>
              <p:cNvSpPr>
                <a:spLocks/>
              </p:cNvSpPr>
              <p:nvPr/>
            </p:nvSpPr>
            <p:spPr bwMode="auto">
              <a:xfrm>
                <a:off x="3325" y="2047"/>
                <a:ext cx="12" cy="30"/>
              </a:xfrm>
              <a:custGeom>
                <a:avLst/>
                <a:gdLst>
                  <a:gd name="T0" fmla="*/ 0 w 12"/>
                  <a:gd name="T1" fmla="*/ 23 h 30"/>
                  <a:gd name="T2" fmla="*/ 12 w 12"/>
                  <a:gd name="T3" fmla="*/ 0 h 30"/>
                  <a:gd name="T4" fmla="*/ 9 w 12"/>
                  <a:gd name="T5" fmla="*/ 4 h 30"/>
                  <a:gd name="T6" fmla="*/ 9 w 12"/>
                  <a:gd name="T7" fmla="*/ 10 h 30"/>
                  <a:gd name="T8" fmla="*/ 2 w 12"/>
                  <a:gd name="T9" fmla="*/ 30 h 30"/>
                  <a:gd name="T10" fmla="*/ 0 w 12"/>
                  <a:gd name="T11" fmla="*/ 27 h 30"/>
                  <a:gd name="T12" fmla="*/ 0 w 12"/>
                  <a:gd name="T13" fmla="*/ 23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" h="30">
                    <a:moveTo>
                      <a:pt x="0" y="23"/>
                    </a:moveTo>
                    <a:lnTo>
                      <a:pt x="12" y="0"/>
                    </a:lnTo>
                    <a:lnTo>
                      <a:pt x="9" y="4"/>
                    </a:lnTo>
                    <a:lnTo>
                      <a:pt x="9" y="10"/>
                    </a:lnTo>
                    <a:lnTo>
                      <a:pt x="2" y="30"/>
                    </a:lnTo>
                    <a:lnTo>
                      <a:pt x="0" y="27"/>
                    </a:lnTo>
                    <a:lnTo>
                      <a:pt x="0" y="23"/>
                    </a:lnTo>
                    <a:close/>
                  </a:path>
                </a:pathLst>
              </a:custGeom>
              <a:solidFill>
                <a:srgbClr val="ABABA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163" name="Freeform 59"/>
              <p:cNvSpPr>
                <a:spLocks/>
              </p:cNvSpPr>
              <p:nvPr/>
            </p:nvSpPr>
            <p:spPr bwMode="auto">
              <a:xfrm>
                <a:off x="3327" y="2057"/>
                <a:ext cx="7" cy="23"/>
              </a:xfrm>
              <a:custGeom>
                <a:avLst/>
                <a:gdLst>
                  <a:gd name="T0" fmla="*/ 0 w 7"/>
                  <a:gd name="T1" fmla="*/ 20 h 23"/>
                  <a:gd name="T2" fmla="*/ 7 w 7"/>
                  <a:gd name="T3" fmla="*/ 0 h 23"/>
                  <a:gd name="T4" fmla="*/ 5 w 7"/>
                  <a:gd name="T5" fmla="*/ 7 h 23"/>
                  <a:gd name="T6" fmla="*/ 5 w 7"/>
                  <a:gd name="T7" fmla="*/ 13 h 23"/>
                  <a:gd name="T8" fmla="*/ 0 w 7"/>
                  <a:gd name="T9" fmla="*/ 23 h 23"/>
                  <a:gd name="T10" fmla="*/ 0 w 7"/>
                  <a:gd name="T11" fmla="*/ 2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23">
                    <a:moveTo>
                      <a:pt x="0" y="20"/>
                    </a:moveTo>
                    <a:lnTo>
                      <a:pt x="7" y="0"/>
                    </a:lnTo>
                    <a:lnTo>
                      <a:pt x="5" y="7"/>
                    </a:lnTo>
                    <a:lnTo>
                      <a:pt x="5" y="13"/>
                    </a:lnTo>
                    <a:lnTo>
                      <a:pt x="0" y="23"/>
                    </a:lnTo>
                    <a:lnTo>
                      <a:pt x="0" y="20"/>
                    </a:lnTo>
                    <a:close/>
                  </a:path>
                </a:pathLst>
              </a:custGeom>
              <a:solidFill>
                <a:srgbClr val="C7C7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164" name="Freeform 60"/>
              <p:cNvSpPr>
                <a:spLocks/>
              </p:cNvSpPr>
              <p:nvPr/>
            </p:nvSpPr>
            <p:spPr bwMode="auto">
              <a:xfrm>
                <a:off x="3327" y="2070"/>
                <a:ext cx="5" cy="13"/>
              </a:xfrm>
              <a:custGeom>
                <a:avLst/>
                <a:gdLst>
                  <a:gd name="T0" fmla="*/ 0 w 5"/>
                  <a:gd name="T1" fmla="*/ 10 h 13"/>
                  <a:gd name="T2" fmla="*/ 5 w 5"/>
                  <a:gd name="T3" fmla="*/ 0 h 13"/>
                  <a:gd name="T4" fmla="*/ 5 w 5"/>
                  <a:gd name="T5" fmla="*/ 4 h 13"/>
                  <a:gd name="T6" fmla="*/ 5 w 5"/>
                  <a:gd name="T7" fmla="*/ 10 h 13"/>
                  <a:gd name="T8" fmla="*/ 2 w 5"/>
                  <a:gd name="T9" fmla="*/ 13 h 13"/>
                  <a:gd name="T10" fmla="*/ 2 w 5"/>
                  <a:gd name="T11" fmla="*/ 13 h 13"/>
                  <a:gd name="T12" fmla="*/ 0 w 5"/>
                  <a:gd name="T13" fmla="*/ 1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13">
                    <a:moveTo>
                      <a:pt x="0" y="10"/>
                    </a:moveTo>
                    <a:lnTo>
                      <a:pt x="5" y="0"/>
                    </a:lnTo>
                    <a:lnTo>
                      <a:pt x="5" y="4"/>
                    </a:lnTo>
                    <a:lnTo>
                      <a:pt x="5" y="10"/>
                    </a:lnTo>
                    <a:lnTo>
                      <a:pt x="2" y="13"/>
                    </a:lnTo>
                    <a:lnTo>
                      <a:pt x="2" y="13"/>
                    </a:lnTo>
                    <a:lnTo>
                      <a:pt x="0" y="10"/>
                    </a:lnTo>
                    <a:close/>
                  </a:path>
                </a:pathLst>
              </a:custGeom>
              <a:solidFill>
                <a:srgbClr val="E3E3E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165" name="Freeform 61"/>
              <p:cNvSpPr>
                <a:spLocks/>
              </p:cNvSpPr>
              <p:nvPr/>
            </p:nvSpPr>
            <p:spPr bwMode="auto">
              <a:xfrm>
                <a:off x="3329" y="2080"/>
                <a:ext cx="3" cy="10"/>
              </a:xfrm>
              <a:custGeom>
                <a:avLst/>
                <a:gdLst>
                  <a:gd name="T0" fmla="*/ 0 w 3"/>
                  <a:gd name="T1" fmla="*/ 3 h 10"/>
                  <a:gd name="T2" fmla="*/ 3 w 3"/>
                  <a:gd name="T3" fmla="*/ 0 h 10"/>
                  <a:gd name="T4" fmla="*/ 3 w 3"/>
                  <a:gd name="T5" fmla="*/ 3 h 10"/>
                  <a:gd name="T6" fmla="*/ 3 w 3"/>
                  <a:gd name="T7" fmla="*/ 10 h 10"/>
                  <a:gd name="T8" fmla="*/ 0 w 3"/>
                  <a:gd name="T9" fmla="*/ 10 h 10"/>
                  <a:gd name="T10" fmla="*/ 0 w 3"/>
                  <a:gd name="T11" fmla="*/ 3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10">
                    <a:moveTo>
                      <a:pt x="0" y="3"/>
                    </a:moveTo>
                    <a:lnTo>
                      <a:pt x="3" y="0"/>
                    </a:lnTo>
                    <a:lnTo>
                      <a:pt x="3" y="3"/>
                    </a:lnTo>
                    <a:lnTo>
                      <a:pt x="3" y="10"/>
                    </a:lnTo>
                    <a:lnTo>
                      <a:pt x="0" y="10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166" name="Freeform 62"/>
              <p:cNvSpPr>
                <a:spLocks/>
              </p:cNvSpPr>
              <p:nvPr/>
            </p:nvSpPr>
            <p:spPr bwMode="auto">
              <a:xfrm>
                <a:off x="3329" y="2090"/>
                <a:ext cx="3" cy="3"/>
              </a:xfrm>
              <a:custGeom>
                <a:avLst/>
                <a:gdLst>
                  <a:gd name="T0" fmla="*/ 0 w 3"/>
                  <a:gd name="T1" fmla="*/ 0 h 3"/>
                  <a:gd name="T2" fmla="*/ 3 w 3"/>
                  <a:gd name="T3" fmla="*/ 0 h 3"/>
                  <a:gd name="T4" fmla="*/ 3 w 3"/>
                  <a:gd name="T5" fmla="*/ 3 h 3"/>
                  <a:gd name="T6" fmla="*/ 0 w 3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3">
                    <a:moveTo>
                      <a:pt x="0" y="0"/>
                    </a:moveTo>
                    <a:lnTo>
                      <a:pt x="3" y="0"/>
                    </a:lnTo>
                    <a:lnTo>
                      <a:pt x="3" y="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167" name="Freeform 63"/>
              <p:cNvSpPr>
                <a:spLocks/>
              </p:cNvSpPr>
              <p:nvPr/>
            </p:nvSpPr>
            <p:spPr bwMode="auto">
              <a:xfrm>
                <a:off x="3339" y="1868"/>
                <a:ext cx="17" cy="16"/>
              </a:xfrm>
              <a:custGeom>
                <a:avLst/>
                <a:gdLst>
                  <a:gd name="T0" fmla="*/ 17 w 17"/>
                  <a:gd name="T1" fmla="*/ 0 h 16"/>
                  <a:gd name="T2" fmla="*/ 0 w 17"/>
                  <a:gd name="T3" fmla="*/ 16 h 16"/>
                  <a:gd name="T4" fmla="*/ 2 w 17"/>
                  <a:gd name="T5" fmla="*/ 7 h 16"/>
                  <a:gd name="T6" fmla="*/ 9 w 17"/>
                  <a:gd name="T7" fmla="*/ 3 h 16"/>
                  <a:gd name="T8" fmla="*/ 12 w 17"/>
                  <a:gd name="T9" fmla="*/ 0 h 16"/>
                  <a:gd name="T10" fmla="*/ 17 w 17"/>
                  <a:gd name="T11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7" h="16">
                    <a:moveTo>
                      <a:pt x="17" y="0"/>
                    </a:moveTo>
                    <a:lnTo>
                      <a:pt x="0" y="16"/>
                    </a:lnTo>
                    <a:lnTo>
                      <a:pt x="2" y="7"/>
                    </a:lnTo>
                    <a:lnTo>
                      <a:pt x="9" y="3"/>
                    </a:lnTo>
                    <a:lnTo>
                      <a:pt x="12" y="0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168" name="Freeform 64"/>
              <p:cNvSpPr>
                <a:spLocks/>
              </p:cNvSpPr>
              <p:nvPr/>
            </p:nvSpPr>
            <p:spPr bwMode="auto">
              <a:xfrm>
                <a:off x="3337" y="1868"/>
                <a:ext cx="23" cy="23"/>
              </a:xfrm>
              <a:custGeom>
                <a:avLst/>
                <a:gdLst>
                  <a:gd name="T0" fmla="*/ 2 w 23"/>
                  <a:gd name="T1" fmla="*/ 16 h 23"/>
                  <a:gd name="T2" fmla="*/ 19 w 23"/>
                  <a:gd name="T3" fmla="*/ 0 h 23"/>
                  <a:gd name="T4" fmla="*/ 21 w 23"/>
                  <a:gd name="T5" fmla="*/ 0 h 23"/>
                  <a:gd name="T6" fmla="*/ 23 w 23"/>
                  <a:gd name="T7" fmla="*/ 3 h 23"/>
                  <a:gd name="T8" fmla="*/ 0 w 23"/>
                  <a:gd name="T9" fmla="*/ 23 h 23"/>
                  <a:gd name="T10" fmla="*/ 0 w 23"/>
                  <a:gd name="T11" fmla="*/ 20 h 23"/>
                  <a:gd name="T12" fmla="*/ 2 w 23"/>
                  <a:gd name="T13" fmla="*/ 16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" h="23">
                    <a:moveTo>
                      <a:pt x="2" y="16"/>
                    </a:moveTo>
                    <a:lnTo>
                      <a:pt x="19" y="0"/>
                    </a:lnTo>
                    <a:lnTo>
                      <a:pt x="21" y="0"/>
                    </a:lnTo>
                    <a:lnTo>
                      <a:pt x="23" y="3"/>
                    </a:lnTo>
                    <a:lnTo>
                      <a:pt x="0" y="23"/>
                    </a:lnTo>
                    <a:lnTo>
                      <a:pt x="0" y="20"/>
                    </a:lnTo>
                    <a:lnTo>
                      <a:pt x="2" y="16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169" name="Freeform 65"/>
              <p:cNvSpPr>
                <a:spLocks/>
              </p:cNvSpPr>
              <p:nvPr/>
            </p:nvSpPr>
            <p:spPr bwMode="auto">
              <a:xfrm>
                <a:off x="3334" y="1871"/>
                <a:ext cx="29" cy="30"/>
              </a:xfrm>
              <a:custGeom>
                <a:avLst/>
                <a:gdLst>
                  <a:gd name="T0" fmla="*/ 3 w 29"/>
                  <a:gd name="T1" fmla="*/ 20 h 30"/>
                  <a:gd name="T2" fmla="*/ 26 w 29"/>
                  <a:gd name="T3" fmla="*/ 0 h 30"/>
                  <a:gd name="T4" fmla="*/ 29 w 29"/>
                  <a:gd name="T5" fmla="*/ 0 h 30"/>
                  <a:gd name="T6" fmla="*/ 0 w 29"/>
                  <a:gd name="T7" fmla="*/ 30 h 30"/>
                  <a:gd name="T8" fmla="*/ 0 w 29"/>
                  <a:gd name="T9" fmla="*/ 23 h 30"/>
                  <a:gd name="T10" fmla="*/ 3 w 29"/>
                  <a:gd name="T11" fmla="*/ 2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9" h="30">
                    <a:moveTo>
                      <a:pt x="3" y="20"/>
                    </a:moveTo>
                    <a:lnTo>
                      <a:pt x="26" y="0"/>
                    </a:lnTo>
                    <a:lnTo>
                      <a:pt x="29" y="0"/>
                    </a:lnTo>
                    <a:lnTo>
                      <a:pt x="0" y="30"/>
                    </a:lnTo>
                    <a:lnTo>
                      <a:pt x="0" y="23"/>
                    </a:lnTo>
                    <a:lnTo>
                      <a:pt x="3" y="20"/>
                    </a:lnTo>
                    <a:close/>
                  </a:path>
                </a:pathLst>
              </a:custGeom>
              <a:solidFill>
                <a:srgbClr val="1C1C1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170" name="Freeform 66"/>
              <p:cNvSpPr>
                <a:spLocks/>
              </p:cNvSpPr>
              <p:nvPr/>
            </p:nvSpPr>
            <p:spPr bwMode="auto">
              <a:xfrm>
                <a:off x="3329" y="1871"/>
                <a:ext cx="39" cy="40"/>
              </a:xfrm>
              <a:custGeom>
                <a:avLst/>
                <a:gdLst>
                  <a:gd name="T0" fmla="*/ 5 w 39"/>
                  <a:gd name="T1" fmla="*/ 30 h 40"/>
                  <a:gd name="T2" fmla="*/ 34 w 39"/>
                  <a:gd name="T3" fmla="*/ 0 h 40"/>
                  <a:gd name="T4" fmla="*/ 36 w 39"/>
                  <a:gd name="T5" fmla="*/ 0 h 40"/>
                  <a:gd name="T6" fmla="*/ 39 w 39"/>
                  <a:gd name="T7" fmla="*/ 4 h 40"/>
                  <a:gd name="T8" fmla="*/ 0 w 39"/>
                  <a:gd name="T9" fmla="*/ 40 h 40"/>
                  <a:gd name="T10" fmla="*/ 3 w 39"/>
                  <a:gd name="T11" fmla="*/ 33 h 40"/>
                  <a:gd name="T12" fmla="*/ 5 w 39"/>
                  <a:gd name="T13" fmla="*/ 3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9" h="40">
                    <a:moveTo>
                      <a:pt x="5" y="30"/>
                    </a:moveTo>
                    <a:lnTo>
                      <a:pt x="34" y="0"/>
                    </a:lnTo>
                    <a:lnTo>
                      <a:pt x="36" y="0"/>
                    </a:lnTo>
                    <a:lnTo>
                      <a:pt x="39" y="4"/>
                    </a:lnTo>
                    <a:lnTo>
                      <a:pt x="0" y="40"/>
                    </a:lnTo>
                    <a:lnTo>
                      <a:pt x="3" y="33"/>
                    </a:lnTo>
                    <a:lnTo>
                      <a:pt x="5" y="30"/>
                    </a:lnTo>
                    <a:close/>
                  </a:path>
                </a:pathLst>
              </a:custGeom>
              <a:solidFill>
                <a:srgbClr val="3838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171" name="Freeform 67"/>
              <p:cNvSpPr>
                <a:spLocks/>
              </p:cNvSpPr>
              <p:nvPr/>
            </p:nvSpPr>
            <p:spPr bwMode="auto">
              <a:xfrm>
                <a:off x="3329" y="1875"/>
                <a:ext cx="41" cy="39"/>
              </a:xfrm>
              <a:custGeom>
                <a:avLst/>
                <a:gdLst>
                  <a:gd name="T0" fmla="*/ 0 w 41"/>
                  <a:gd name="T1" fmla="*/ 36 h 39"/>
                  <a:gd name="T2" fmla="*/ 39 w 41"/>
                  <a:gd name="T3" fmla="*/ 0 h 39"/>
                  <a:gd name="T4" fmla="*/ 41 w 41"/>
                  <a:gd name="T5" fmla="*/ 3 h 39"/>
                  <a:gd name="T6" fmla="*/ 0 w 41"/>
                  <a:gd name="T7" fmla="*/ 39 h 39"/>
                  <a:gd name="T8" fmla="*/ 0 w 41"/>
                  <a:gd name="T9" fmla="*/ 36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" h="39">
                    <a:moveTo>
                      <a:pt x="0" y="36"/>
                    </a:moveTo>
                    <a:lnTo>
                      <a:pt x="39" y="0"/>
                    </a:lnTo>
                    <a:lnTo>
                      <a:pt x="41" y="3"/>
                    </a:lnTo>
                    <a:lnTo>
                      <a:pt x="0" y="39"/>
                    </a:lnTo>
                    <a:lnTo>
                      <a:pt x="0" y="36"/>
                    </a:lnTo>
                    <a:close/>
                  </a:path>
                </a:pathLst>
              </a:custGeom>
              <a:solidFill>
                <a:srgbClr val="5454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172" name="Freeform 68"/>
              <p:cNvSpPr>
                <a:spLocks/>
              </p:cNvSpPr>
              <p:nvPr/>
            </p:nvSpPr>
            <p:spPr bwMode="auto">
              <a:xfrm>
                <a:off x="3329" y="1878"/>
                <a:ext cx="41" cy="39"/>
              </a:xfrm>
              <a:custGeom>
                <a:avLst/>
                <a:gdLst>
                  <a:gd name="T0" fmla="*/ 0 w 41"/>
                  <a:gd name="T1" fmla="*/ 36 h 39"/>
                  <a:gd name="T2" fmla="*/ 41 w 41"/>
                  <a:gd name="T3" fmla="*/ 0 h 39"/>
                  <a:gd name="T4" fmla="*/ 41 w 41"/>
                  <a:gd name="T5" fmla="*/ 3 h 39"/>
                  <a:gd name="T6" fmla="*/ 41 w 41"/>
                  <a:gd name="T7" fmla="*/ 6 h 39"/>
                  <a:gd name="T8" fmla="*/ 3 w 41"/>
                  <a:gd name="T9" fmla="*/ 39 h 39"/>
                  <a:gd name="T10" fmla="*/ 0 w 41"/>
                  <a:gd name="T11" fmla="*/ 36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1" h="39">
                    <a:moveTo>
                      <a:pt x="0" y="36"/>
                    </a:moveTo>
                    <a:lnTo>
                      <a:pt x="41" y="0"/>
                    </a:lnTo>
                    <a:lnTo>
                      <a:pt x="41" y="3"/>
                    </a:lnTo>
                    <a:lnTo>
                      <a:pt x="41" y="6"/>
                    </a:lnTo>
                    <a:lnTo>
                      <a:pt x="3" y="39"/>
                    </a:lnTo>
                    <a:lnTo>
                      <a:pt x="0" y="36"/>
                    </a:lnTo>
                    <a:close/>
                  </a:path>
                </a:pathLst>
              </a:custGeom>
              <a:solidFill>
                <a:srgbClr val="7070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173" name="Freeform 69"/>
              <p:cNvSpPr>
                <a:spLocks/>
              </p:cNvSpPr>
              <p:nvPr/>
            </p:nvSpPr>
            <p:spPr bwMode="auto">
              <a:xfrm>
                <a:off x="3332" y="1884"/>
                <a:ext cx="40" cy="36"/>
              </a:xfrm>
              <a:custGeom>
                <a:avLst/>
                <a:gdLst>
                  <a:gd name="T0" fmla="*/ 0 w 40"/>
                  <a:gd name="T1" fmla="*/ 33 h 36"/>
                  <a:gd name="T2" fmla="*/ 38 w 40"/>
                  <a:gd name="T3" fmla="*/ 0 h 36"/>
                  <a:gd name="T4" fmla="*/ 40 w 40"/>
                  <a:gd name="T5" fmla="*/ 4 h 36"/>
                  <a:gd name="T6" fmla="*/ 2 w 40"/>
                  <a:gd name="T7" fmla="*/ 36 h 36"/>
                  <a:gd name="T8" fmla="*/ 0 w 40"/>
                  <a:gd name="T9" fmla="*/ 33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" h="36">
                    <a:moveTo>
                      <a:pt x="0" y="33"/>
                    </a:moveTo>
                    <a:lnTo>
                      <a:pt x="38" y="0"/>
                    </a:lnTo>
                    <a:lnTo>
                      <a:pt x="40" y="4"/>
                    </a:lnTo>
                    <a:lnTo>
                      <a:pt x="2" y="36"/>
                    </a:lnTo>
                    <a:lnTo>
                      <a:pt x="0" y="33"/>
                    </a:lnTo>
                    <a:close/>
                  </a:path>
                </a:pathLst>
              </a:custGeom>
              <a:solidFill>
                <a:srgbClr val="8C8C8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174" name="Freeform 70"/>
              <p:cNvSpPr>
                <a:spLocks/>
              </p:cNvSpPr>
              <p:nvPr/>
            </p:nvSpPr>
            <p:spPr bwMode="auto">
              <a:xfrm>
                <a:off x="3334" y="1888"/>
                <a:ext cx="41" cy="36"/>
              </a:xfrm>
              <a:custGeom>
                <a:avLst/>
                <a:gdLst>
                  <a:gd name="T0" fmla="*/ 0 w 41"/>
                  <a:gd name="T1" fmla="*/ 32 h 36"/>
                  <a:gd name="T2" fmla="*/ 38 w 41"/>
                  <a:gd name="T3" fmla="*/ 0 h 36"/>
                  <a:gd name="T4" fmla="*/ 41 w 41"/>
                  <a:gd name="T5" fmla="*/ 3 h 36"/>
                  <a:gd name="T6" fmla="*/ 22 w 41"/>
                  <a:gd name="T7" fmla="*/ 13 h 36"/>
                  <a:gd name="T8" fmla="*/ 10 w 41"/>
                  <a:gd name="T9" fmla="*/ 32 h 36"/>
                  <a:gd name="T10" fmla="*/ 5 w 41"/>
                  <a:gd name="T11" fmla="*/ 36 h 36"/>
                  <a:gd name="T12" fmla="*/ 3 w 41"/>
                  <a:gd name="T13" fmla="*/ 32 h 36"/>
                  <a:gd name="T14" fmla="*/ 0 w 41"/>
                  <a:gd name="T15" fmla="*/ 32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1" h="36">
                    <a:moveTo>
                      <a:pt x="0" y="32"/>
                    </a:moveTo>
                    <a:lnTo>
                      <a:pt x="38" y="0"/>
                    </a:lnTo>
                    <a:lnTo>
                      <a:pt x="41" y="3"/>
                    </a:lnTo>
                    <a:lnTo>
                      <a:pt x="22" y="13"/>
                    </a:lnTo>
                    <a:lnTo>
                      <a:pt x="10" y="32"/>
                    </a:lnTo>
                    <a:lnTo>
                      <a:pt x="5" y="36"/>
                    </a:lnTo>
                    <a:lnTo>
                      <a:pt x="3" y="32"/>
                    </a:lnTo>
                    <a:lnTo>
                      <a:pt x="0" y="32"/>
                    </a:lnTo>
                    <a:close/>
                  </a:path>
                </a:pathLst>
              </a:custGeom>
              <a:solidFill>
                <a:srgbClr val="ABABA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175" name="Freeform 71"/>
              <p:cNvSpPr>
                <a:spLocks/>
              </p:cNvSpPr>
              <p:nvPr/>
            </p:nvSpPr>
            <p:spPr bwMode="auto">
              <a:xfrm>
                <a:off x="3339" y="1920"/>
                <a:ext cx="5" cy="4"/>
              </a:xfrm>
              <a:custGeom>
                <a:avLst/>
                <a:gdLst>
                  <a:gd name="T0" fmla="*/ 0 w 5"/>
                  <a:gd name="T1" fmla="*/ 4 h 4"/>
                  <a:gd name="T2" fmla="*/ 5 w 5"/>
                  <a:gd name="T3" fmla="*/ 0 h 4"/>
                  <a:gd name="T4" fmla="*/ 2 w 5"/>
                  <a:gd name="T5" fmla="*/ 0 h 4"/>
                  <a:gd name="T6" fmla="*/ 0 w 5"/>
                  <a:gd name="T7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4">
                    <a:moveTo>
                      <a:pt x="0" y="4"/>
                    </a:moveTo>
                    <a:lnTo>
                      <a:pt x="5" y="0"/>
                    </a:lnTo>
                    <a:lnTo>
                      <a:pt x="2" y="0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C7C7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176" name="Freeform 72"/>
              <p:cNvSpPr>
                <a:spLocks/>
              </p:cNvSpPr>
              <p:nvPr/>
            </p:nvSpPr>
            <p:spPr bwMode="auto">
              <a:xfrm>
                <a:off x="3291" y="2018"/>
                <a:ext cx="12" cy="65"/>
              </a:xfrm>
              <a:custGeom>
                <a:avLst/>
                <a:gdLst>
                  <a:gd name="T0" fmla="*/ 8 w 12"/>
                  <a:gd name="T1" fmla="*/ 0 h 65"/>
                  <a:gd name="T2" fmla="*/ 12 w 12"/>
                  <a:gd name="T3" fmla="*/ 65 h 65"/>
                  <a:gd name="T4" fmla="*/ 3 w 12"/>
                  <a:gd name="T5" fmla="*/ 52 h 65"/>
                  <a:gd name="T6" fmla="*/ 0 w 12"/>
                  <a:gd name="T7" fmla="*/ 36 h 65"/>
                  <a:gd name="T8" fmla="*/ 3 w 12"/>
                  <a:gd name="T9" fmla="*/ 16 h 65"/>
                  <a:gd name="T10" fmla="*/ 8 w 12"/>
                  <a:gd name="T11" fmla="*/ 0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" h="65">
                    <a:moveTo>
                      <a:pt x="8" y="0"/>
                    </a:moveTo>
                    <a:lnTo>
                      <a:pt x="12" y="65"/>
                    </a:lnTo>
                    <a:lnTo>
                      <a:pt x="3" y="52"/>
                    </a:lnTo>
                    <a:lnTo>
                      <a:pt x="0" y="36"/>
                    </a:lnTo>
                    <a:lnTo>
                      <a:pt x="3" y="16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177" name="Freeform 73"/>
              <p:cNvSpPr>
                <a:spLocks/>
              </p:cNvSpPr>
              <p:nvPr/>
            </p:nvSpPr>
            <p:spPr bwMode="auto">
              <a:xfrm>
                <a:off x="3299" y="2008"/>
                <a:ext cx="7" cy="79"/>
              </a:xfrm>
              <a:custGeom>
                <a:avLst/>
                <a:gdLst>
                  <a:gd name="T0" fmla="*/ 4 w 7"/>
                  <a:gd name="T1" fmla="*/ 75 h 79"/>
                  <a:gd name="T2" fmla="*/ 0 w 7"/>
                  <a:gd name="T3" fmla="*/ 10 h 79"/>
                  <a:gd name="T4" fmla="*/ 0 w 7"/>
                  <a:gd name="T5" fmla="*/ 4 h 79"/>
                  <a:gd name="T6" fmla="*/ 2 w 7"/>
                  <a:gd name="T7" fmla="*/ 0 h 79"/>
                  <a:gd name="T8" fmla="*/ 7 w 7"/>
                  <a:gd name="T9" fmla="*/ 79 h 79"/>
                  <a:gd name="T10" fmla="*/ 4 w 7"/>
                  <a:gd name="T11" fmla="*/ 75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79">
                    <a:moveTo>
                      <a:pt x="4" y="75"/>
                    </a:moveTo>
                    <a:lnTo>
                      <a:pt x="0" y="10"/>
                    </a:lnTo>
                    <a:lnTo>
                      <a:pt x="0" y="4"/>
                    </a:lnTo>
                    <a:lnTo>
                      <a:pt x="2" y="0"/>
                    </a:lnTo>
                    <a:lnTo>
                      <a:pt x="7" y="79"/>
                    </a:lnTo>
                    <a:lnTo>
                      <a:pt x="4" y="75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178" name="Freeform 74"/>
              <p:cNvSpPr>
                <a:spLocks/>
              </p:cNvSpPr>
              <p:nvPr/>
            </p:nvSpPr>
            <p:spPr bwMode="auto">
              <a:xfrm>
                <a:off x="3301" y="2002"/>
                <a:ext cx="7" cy="85"/>
              </a:xfrm>
              <a:custGeom>
                <a:avLst/>
                <a:gdLst>
                  <a:gd name="T0" fmla="*/ 5 w 7"/>
                  <a:gd name="T1" fmla="*/ 85 h 85"/>
                  <a:gd name="T2" fmla="*/ 0 w 7"/>
                  <a:gd name="T3" fmla="*/ 6 h 85"/>
                  <a:gd name="T4" fmla="*/ 0 w 7"/>
                  <a:gd name="T5" fmla="*/ 0 h 85"/>
                  <a:gd name="T6" fmla="*/ 2 w 7"/>
                  <a:gd name="T7" fmla="*/ 0 h 85"/>
                  <a:gd name="T8" fmla="*/ 7 w 7"/>
                  <a:gd name="T9" fmla="*/ 85 h 85"/>
                  <a:gd name="T10" fmla="*/ 5 w 7"/>
                  <a:gd name="T11" fmla="*/ 85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85">
                    <a:moveTo>
                      <a:pt x="5" y="85"/>
                    </a:moveTo>
                    <a:lnTo>
                      <a:pt x="0" y="6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7" y="85"/>
                    </a:lnTo>
                    <a:lnTo>
                      <a:pt x="5" y="85"/>
                    </a:lnTo>
                    <a:close/>
                  </a:path>
                </a:pathLst>
              </a:custGeom>
              <a:solidFill>
                <a:srgbClr val="1C1C1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179" name="Freeform 75"/>
              <p:cNvSpPr>
                <a:spLocks/>
              </p:cNvSpPr>
              <p:nvPr/>
            </p:nvSpPr>
            <p:spPr bwMode="auto">
              <a:xfrm>
                <a:off x="3303" y="1992"/>
                <a:ext cx="10" cy="95"/>
              </a:xfrm>
              <a:custGeom>
                <a:avLst/>
                <a:gdLst>
                  <a:gd name="T0" fmla="*/ 5 w 10"/>
                  <a:gd name="T1" fmla="*/ 95 h 95"/>
                  <a:gd name="T2" fmla="*/ 0 w 10"/>
                  <a:gd name="T3" fmla="*/ 10 h 95"/>
                  <a:gd name="T4" fmla="*/ 0 w 10"/>
                  <a:gd name="T5" fmla="*/ 3 h 95"/>
                  <a:gd name="T6" fmla="*/ 3 w 10"/>
                  <a:gd name="T7" fmla="*/ 0 h 95"/>
                  <a:gd name="T8" fmla="*/ 10 w 10"/>
                  <a:gd name="T9" fmla="*/ 95 h 95"/>
                  <a:gd name="T10" fmla="*/ 7 w 10"/>
                  <a:gd name="T11" fmla="*/ 95 h 95"/>
                  <a:gd name="T12" fmla="*/ 5 w 10"/>
                  <a:gd name="T13" fmla="*/ 95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95">
                    <a:moveTo>
                      <a:pt x="5" y="95"/>
                    </a:moveTo>
                    <a:lnTo>
                      <a:pt x="0" y="10"/>
                    </a:lnTo>
                    <a:lnTo>
                      <a:pt x="0" y="3"/>
                    </a:lnTo>
                    <a:lnTo>
                      <a:pt x="3" y="0"/>
                    </a:lnTo>
                    <a:lnTo>
                      <a:pt x="10" y="95"/>
                    </a:lnTo>
                    <a:lnTo>
                      <a:pt x="7" y="95"/>
                    </a:lnTo>
                    <a:lnTo>
                      <a:pt x="5" y="95"/>
                    </a:lnTo>
                    <a:close/>
                  </a:path>
                </a:pathLst>
              </a:custGeom>
              <a:solidFill>
                <a:srgbClr val="3838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180" name="Freeform 76"/>
              <p:cNvSpPr>
                <a:spLocks/>
              </p:cNvSpPr>
              <p:nvPr/>
            </p:nvSpPr>
            <p:spPr bwMode="auto">
              <a:xfrm>
                <a:off x="3306" y="1989"/>
                <a:ext cx="9" cy="98"/>
              </a:xfrm>
              <a:custGeom>
                <a:avLst/>
                <a:gdLst>
                  <a:gd name="T0" fmla="*/ 7 w 9"/>
                  <a:gd name="T1" fmla="*/ 98 h 98"/>
                  <a:gd name="T2" fmla="*/ 0 w 9"/>
                  <a:gd name="T3" fmla="*/ 3 h 98"/>
                  <a:gd name="T4" fmla="*/ 0 w 9"/>
                  <a:gd name="T5" fmla="*/ 0 h 98"/>
                  <a:gd name="T6" fmla="*/ 2 w 9"/>
                  <a:gd name="T7" fmla="*/ 0 h 98"/>
                  <a:gd name="T8" fmla="*/ 4 w 9"/>
                  <a:gd name="T9" fmla="*/ 0 h 98"/>
                  <a:gd name="T10" fmla="*/ 9 w 9"/>
                  <a:gd name="T11" fmla="*/ 98 h 98"/>
                  <a:gd name="T12" fmla="*/ 7 w 9"/>
                  <a:gd name="T13" fmla="*/ 98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" h="98">
                    <a:moveTo>
                      <a:pt x="7" y="98"/>
                    </a:moveTo>
                    <a:lnTo>
                      <a:pt x="0" y="3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4" y="0"/>
                    </a:lnTo>
                    <a:lnTo>
                      <a:pt x="9" y="98"/>
                    </a:lnTo>
                    <a:lnTo>
                      <a:pt x="7" y="98"/>
                    </a:lnTo>
                    <a:close/>
                  </a:path>
                </a:pathLst>
              </a:custGeom>
              <a:solidFill>
                <a:srgbClr val="5454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181" name="Freeform 77"/>
              <p:cNvSpPr>
                <a:spLocks/>
              </p:cNvSpPr>
              <p:nvPr/>
            </p:nvSpPr>
            <p:spPr bwMode="auto">
              <a:xfrm>
                <a:off x="3310" y="1989"/>
                <a:ext cx="8" cy="98"/>
              </a:xfrm>
              <a:custGeom>
                <a:avLst/>
                <a:gdLst>
                  <a:gd name="T0" fmla="*/ 5 w 8"/>
                  <a:gd name="T1" fmla="*/ 98 h 98"/>
                  <a:gd name="T2" fmla="*/ 0 w 8"/>
                  <a:gd name="T3" fmla="*/ 0 h 98"/>
                  <a:gd name="T4" fmla="*/ 3 w 8"/>
                  <a:gd name="T5" fmla="*/ 0 h 98"/>
                  <a:gd name="T6" fmla="*/ 8 w 8"/>
                  <a:gd name="T7" fmla="*/ 94 h 98"/>
                  <a:gd name="T8" fmla="*/ 5 w 8"/>
                  <a:gd name="T9" fmla="*/ 94 h 98"/>
                  <a:gd name="T10" fmla="*/ 5 w 8"/>
                  <a:gd name="T11" fmla="*/ 98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" h="98">
                    <a:moveTo>
                      <a:pt x="5" y="98"/>
                    </a:moveTo>
                    <a:lnTo>
                      <a:pt x="0" y="0"/>
                    </a:lnTo>
                    <a:lnTo>
                      <a:pt x="3" y="0"/>
                    </a:lnTo>
                    <a:lnTo>
                      <a:pt x="8" y="94"/>
                    </a:lnTo>
                    <a:lnTo>
                      <a:pt x="5" y="94"/>
                    </a:lnTo>
                    <a:lnTo>
                      <a:pt x="5" y="98"/>
                    </a:lnTo>
                    <a:close/>
                  </a:path>
                </a:pathLst>
              </a:custGeom>
              <a:solidFill>
                <a:srgbClr val="7070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182" name="Freeform 78"/>
              <p:cNvSpPr>
                <a:spLocks/>
              </p:cNvSpPr>
              <p:nvPr/>
            </p:nvSpPr>
            <p:spPr bwMode="auto">
              <a:xfrm>
                <a:off x="3313" y="1989"/>
                <a:ext cx="7" cy="94"/>
              </a:xfrm>
              <a:custGeom>
                <a:avLst/>
                <a:gdLst>
                  <a:gd name="T0" fmla="*/ 5 w 7"/>
                  <a:gd name="T1" fmla="*/ 94 h 94"/>
                  <a:gd name="T2" fmla="*/ 0 w 7"/>
                  <a:gd name="T3" fmla="*/ 0 h 94"/>
                  <a:gd name="T4" fmla="*/ 2 w 7"/>
                  <a:gd name="T5" fmla="*/ 0 h 94"/>
                  <a:gd name="T6" fmla="*/ 5 w 7"/>
                  <a:gd name="T7" fmla="*/ 45 h 94"/>
                  <a:gd name="T8" fmla="*/ 5 w 7"/>
                  <a:gd name="T9" fmla="*/ 62 h 94"/>
                  <a:gd name="T10" fmla="*/ 7 w 7"/>
                  <a:gd name="T11" fmla="*/ 81 h 94"/>
                  <a:gd name="T12" fmla="*/ 7 w 7"/>
                  <a:gd name="T13" fmla="*/ 91 h 94"/>
                  <a:gd name="T14" fmla="*/ 5 w 7"/>
                  <a:gd name="T15" fmla="*/ 91 h 94"/>
                  <a:gd name="T16" fmla="*/ 5 w 7"/>
                  <a:gd name="T17" fmla="*/ 94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94">
                    <a:moveTo>
                      <a:pt x="5" y="94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5" y="45"/>
                    </a:lnTo>
                    <a:lnTo>
                      <a:pt x="5" y="62"/>
                    </a:lnTo>
                    <a:lnTo>
                      <a:pt x="7" y="81"/>
                    </a:lnTo>
                    <a:lnTo>
                      <a:pt x="7" y="91"/>
                    </a:lnTo>
                    <a:lnTo>
                      <a:pt x="5" y="91"/>
                    </a:lnTo>
                    <a:lnTo>
                      <a:pt x="5" y="94"/>
                    </a:lnTo>
                    <a:close/>
                  </a:path>
                </a:pathLst>
              </a:custGeom>
              <a:solidFill>
                <a:srgbClr val="8C8C8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183" name="Freeform 79"/>
              <p:cNvSpPr>
                <a:spLocks noEditPoints="1"/>
              </p:cNvSpPr>
              <p:nvPr/>
            </p:nvSpPr>
            <p:spPr bwMode="auto">
              <a:xfrm>
                <a:off x="3315" y="1989"/>
                <a:ext cx="7" cy="91"/>
              </a:xfrm>
              <a:custGeom>
                <a:avLst/>
                <a:gdLst>
                  <a:gd name="T0" fmla="*/ 5 w 7"/>
                  <a:gd name="T1" fmla="*/ 91 h 91"/>
                  <a:gd name="T2" fmla="*/ 5 w 7"/>
                  <a:gd name="T3" fmla="*/ 81 h 91"/>
                  <a:gd name="T4" fmla="*/ 7 w 7"/>
                  <a:gd name="T5" fmla="*/ 88 h 91"/>
                  <a:gd name="T6" fmla="*/ 5 w 7"/>
                  <a:gd name="T7" fmla="*/ 88 h 91"/>
                  <a:gd name="T8" fmla="*/ 5 w 7"/>
                  <a:gd name="T9" fmla="*/ 91 h 91"/>
                  <a:gd name="T10" fmla="*/ 3 w 7"/>
                  <a:gd name="T11" fmla="*/ 45 h 91"/>
                  <a:gd name="T12" fmla="*/ 0 w 7"/>
                  <a:gd name="T13" fmla="*/ 0 h 91"/>
                  <a:gd name="T14" fmla="*/ 3 w 7"/>
                  <a:gd name="T15" fmla="*/ 0 h 91"/>
                  <a:gd name="T16" fmla="*/ 5 w 7"/>
                  <a:gd name="T17" fmla="*/ 19 h 91"/>
                  <a:gd name="T18" fmla="*/ 3 w 7"/>
                  <a:gd name="T19" fmla="*/ 32 h 91"/>
                  <a:gd name="T20" fmla="*/ 3 w 7"/>
                  <a:gd name="T21" fmla="*/ 45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" h="91">
                    <a:moveTo>
                      <a:pt x="5" y="91"/>
                    </a:moveTo>
                    <a:lnTo>
                      <a:pt x="5" y="81"/>
                    </a:lnTo>
                    <a:lnTo>
                      <a:pt x="7" y="88"/>
                    </a:lnTo>
                    <a:lnTo>
                      <a:pt x="5" y="88"/>
                    </a:lnTo>
                    <a:lnTo>
                      <a:pt x="5" y="91"/>
                    </a:lnTo>
                    <a:close/>
                    <a:moveTo>
                      <a:pt x="3" y="45"/>
                    </a:moveTo>
                    <a:lnTo>
                      <a:pt x="0" y="0"/>
                    </a:lnTo>
                    <a:lnTo>
                      <a:pt x="3" y="0"/>
                    </a:lnTo>
                    <a:lnTo>
                      <a:pt x="5" y="19"/>
                    </a:lnTo>
                    <a:lnTo>
                      <a:pt x="3" y="32"/>
                    </a:lnTo>
                    <a:lnTo>
                      <a:pt x="3" y="45"/>
                    </a:lnTo>
                    <a:close/>
                  </a:path>
                </a:pathLst>
              </a:custGeom>
              <a:solidFill>
                <a:srgbClr val="ABABA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184" name="Freeform 80"/>
              <p:cNvSpPr>
                <a:spLocks/>
              </p:cNvSpPr>
              <p:nvPr/>
            </p:nvSpPr>
            <p:spPr bwMode="auto">
              <a:xfrm>
                <a:off x="3318" y="1989"/>
                <a:ext cx="4" cy="19"/>
              </a:xfrm>
              <a:custGeom>
                <a:avLst/>
                <a:gdLst>
                  <a:gd name="T0" fmla="*/ 2 w 4"/>
                  <a:gd name="T1" fmla="*/ 19 h 19"/>
                  <a:gd name="T2" fmla="*/ 0 w 4"/>
                  <a:gd name="T3" fmla="*/ 0 h 19"/>
                  <a:gd name="T4" fmla="*/ 2 w 4"/>
                  <a:gd name="T5" fmla="*/ 0 h 19"/>
                  <a:gd name="T6" fmla="*/ 4 w 4"/>
                  <a:gd name="T7" fmla="*/ 0 h 19"/>
                  <a:gd name="T8" fmla="*/ 4 w 4"/>
                  <a:gd name="T9" fmla="*/ 3 h 19"/>
                  <a:gd name="T10" fmla="*/ 2 w 4"/>
                  <a:gd name="T11" fmla="*/ 10 h 19"/>
                  <a:gd name="T12" fmla="*/ 2 w 4"/>
                  <a:gd name="T13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19">
                    <a:moveTo>
                      <a:pt x="2" y="19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4" y="0"/>
                    </a:lnTo>
                    <a:lnTo>
                      <a:pt x="4" y="3"/>
                    </a:lnTo>
                    <a:lnTo>
                      <a:pt x="2" y="10"/>
                    </a:lnTo>
                    <a:lnTo>
                      <a:pt x="2" y="19"/>
                    </a:lnTo>
                    <a:close/>
                  </a:path>
                </a:pathLst>
              </a:custGeom>
              <a:solidFill>
                <a:srgbClr val="C7C7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185" name="Freeform 81"/>
              <p:cNvSpPr>
                <a:spLocks/>
              </p:cNvSpPr>
              <p:nvPr/>
            </p:nvSpPr>
            <p:spPr bwMode="auto">
              <a:xfrm>
                <a:off x="3322" y="1989"/>
                <a:ext cx="1" cy="3"/>
              </a:xfrm>
              <a:custGeom>
                <a:avLst/>
                <a:gdLst>
                  <a:gd name="T0" fmla="*/ 3 h 3"/>
                  <a:gd name="T1" fmla="*/ 0 h 3"/>
                  <a:gd name="T2" fmla="*/ 3 h 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3">
                    <a:moveTo>
                      <a:pt x="0" y="3"/>
                    </a:moveTo>
                    <a:lnTo>
                      <a:pt x="0" y="0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E3E3E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186" name="Freeform 82"/>
              <p:cNvSpPr>
                <a:spLocks/>
              </p:cNvSpPr>
              <p:nvPr/>
            </p:nvSpPr>
            <p:spPr bwMode="auto">
              <a:xfrm>
                <a:off x="3308" y="1901"/>
                <a:ext cx="21" cy="19"/>
              </a:xfrm>
              <a:custGeom>
                <a:avLst/>
                <a:gdLst>
                  <a:gd name="T0" fmla="*/ 21 w 21"/>
                  <a:gd name="T1" fmla="*/ 19 h 19"/>
                  <a:gd name="T2" fmla="*/ 2 w 21"/>
                  <a:gd name="T3" fmla="*/ 6 h 19"/>
                  <a:gd name="T4" fmla="*/ 0 w 21"/>
                  <a:gd name="T5" fmla="*/ 3 h 19"/>
                  <a:gd name="T6" fmla="*/ 0 w 21"/>
                  <a:gd name="T7" fmla="*/ 0 h 19"/>
                  <a:gd name="T8" fmla="*/ 10 w 21"/>
                  <a:gd name="T9" fmla="*/ 10 h 19"/>
                  <a:gd name="T10" fmla="*/ 21 w 21"/>
                  <a:gd name="T11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1" h="19">
                    <a:moveTo>
                      <a:pt x="21" y="19"/>
                    </a:moveTo>
                    <a:lnTo>
                      <a:pt x="2" y="6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10" y="10"/>
                    </a:lnTo>
                    <a:lnTo>
                      <a:pt x="21" y="19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187" name="Freeform 83"/>
              <p:cNvSpPr>
                <a:spLocks/>
              </p:cNvSpPr>
              <p:nvPr/>
            </p:nvSpPr>
            <p:spPr bwMode="auto">
              <a:xfrm>
                <a:off x="3310" y="1907"/>
                <a:ext cx="27" cy="26"/>
              </a:xfrm>
              <a:custGeom>
                <a:avLst/>
                <a:gdLst>
                  <a:gd name="T0" fmla="*/ 0 w 27"/>
                  <a:gd name="T1" fmla="*/ 0 h 26"/>
                  <a:gd name="T2" fmla="*/ 19 w 27"/>
                  <a:gd name="T3" fmla="*/ 13 h 26"/>
                  <a:gd name="T4" fmla="*/ 22 w 27"/>
                  <a:gd name="T5" fmla="*/ 17 h 26"/>
                  <a:gd name="T6" fmla="*/ 27 w 27"/>
                  <a:gd name="T7" fmla="*/ 23 h 26"/>
                  <a:gd name="T8" fmla="*/ 27 w 27"/>
                  <a:gd name="T9" fmla="*/ 26 h 26"/>
                  <a:gd name="T10" fmla="*/ 3 w 27"/>
                  <a:gd name="T11" fmla="*/ 10 h 26"/>
                  <a:gd name="T12" fmla="*/ 0 w 27"/>
                  <a:gd name="T13" fmla="*/ 4 h 26"/>
                  <a:gd name="T14" fmla="*/ 0 w 27"/>
                  <a:gd name="T15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7" h="26">
                    <a:moveTo>
                      <a:pt x="0" y="0"/>
                    </a:moveTo>
                    <a:lnTo>
                      <a:pt x="19" y="13"/>
                    </a:lnTo>
                    <a:lnTo>
                      <a:pt x="22" y="17"/>
                    </a:lnTo>
                    <a:lnTo>
                      <a:pt x="27" y="23"/>
                    </a:lnTo>
                    <a:lnTo>
                      <a:pt x="27" y="26"/>
                    </a:lnTo>
                    <a:lnTo>
                      <a:pt x="3" y="10"/>
                    </a:lnTo>
                    <a:lnTo>
                      <a:pt x="0" y="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188" name="Freeform 84"/>
              <p:cNvSpPr>
                <a:spLocks/>
              </p:cNvSpPr>
              <p:nvPr/>
            </p:nvSpPr>
            <p:spPr bwMode="auto">
              <a:xfrm>
                <a:off x="3313" y="1917"/>
                <a:ext cx="26" cy="23"/>
              </a:xfrm>
              <a:custGeom>
                <a:avLst/>
                <a:gdLst>
                  <a:gd name="T0" fmla="*/ 0 w 26"/>
                  <a:gd name="T1" fmla="*/ 0 h 23"/>
                  <a:gd name="T2" fmla="*/ 24 w 26"/>
                  <a:gd name="T3" fmla="*/ 16 h 23"/>
                  <a:gd name="T4" fmla="*/ 26 w 26"/>
                  <a:gd name="T5" fmla="*/ 23 h 23"/>
                  <a:gd name="T6" fmla="*/ 0 w 26"/>
                  <a:gd name="T7" fmla="*/ 7 h 23"/>
                  <a:gd name="T8" fmla="*/ 0 w 26"/>
                  <a:gd name="T9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" h="23">
                    <a:moveTo>
                      <a:pt x="0" y="0"/>
                    </a:moveTo>
                    <a:lnTo>
                      <a:pt x="24" y="16"/>
                    </a:lnTo>
                    <a:lnTo>
                      <a:pt x="26" y="23"/>
                    </a:lnTo>
                    <a:lnTo>
                      <a:pt x="0" y="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1C1C1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189" name="Freeform 85"/>
              <p:cNvSpPr>
                <a:spLocks/>
              </p:cNvSpPr>
              <p:nvPr/>
            </p:nvSpPr>
            <p:spPr bwMode="auto">
              <a:xfrm>
                <a:off x="3310" y="1924"/>
                <a:ext cx="29" cy="22"/>
              </a:xfrm>
              <a:custGeom>
                <a:avLst/>
                <a:gdLst>
                  <a:gd name="T0" fmla="*/ 3 w 29"/>
                  <a:gd name="T1" fmla="*/ 0 h 22"/>
                  <a:gd name="T2" fmla="*/ 29 w 29"/>
                  <a:gd name="T3" fmla="*/ 16 h 22"/>
                  <a:gd name="T4" fmla="*/ 29 w 29"/>
                  <a:gd name="T5" fmla="*/ 19 h 22"/>
                  <a:gd name="T6" fmla="*/ 29 w 29"/>
                  <a:gd name="T7" fmla="*/ 22 h 22"/>
                  <a:gd name="T8" fmla="*/ 0 w 29"/>
                  <a:gd name="T9" fmla="*/ 6 h 22"/>
                  <a:gd name="T10" fmla="*/ 0 w 29"/>
                  <a:gd name="T11" fmla="*/ 0 h 22"/>
                  <a:gd name="T12" fmla="*/ 3 w 29"/>
                  <a:gd name="T13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9" h="22">
                    <a:moveTo>
                      <a:pt x="3" y="0"/>
                    </a:moveTo>
                    <a:lnTo>
                      <a:pt x="29" y="16"/>
                    </a:lnTo>
                    <a:lnTo>
                      <a:pt x="29" y="19"/>
                    </a:lnTo>
                    <a:lnTo>
                      <a:pt x="29" y="22"/>
                    </a:lnTo>
                    <a:lnTo>
                      <a:pt x="0" y="6"/>
                    </a:lnTo>
                    <a:lnTo>
                      <a:pt x="0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3838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190" name="Freeform 86"/>
              <p:cNvSpPr>
                <a:spLocks/>
              </p:cNvSpPr>
              <p:nvPr/>
            </p:nvSpPr>
            <p:spPr bwMode="auto">
              <a:xfrm>
                <a:off x="3310" y="1930"/>
                <a:ext cx="29" cy="23"/>
              </a:xfrm>
              <a:custGeom>
                <a:avLst/>
                <a:gdLst>
                  <a:gd name="T0" fmla="*/ 0 w 29"/>
                  <a:gd name="T1" fmla="*/ 0 h 23"/>
                  <a:gd name="T2" fmla="*/ 29 w 29"/>
                  <a:gd name="T3" fmla="*/ 16 h 23"/>
                  <a:gd name="T4" fmla="*/ 27 w 29"/>
                  <a:gd name="T5" fmla="*/ 20 h 23"/>
                  <a:gd name="T6" fmla="*/ 27 w 29"/>
                  <a:gd name="T7" fmla="*/ 23 h 23"/>
                  <a:gd name="T8" fmla="*/ 0 w 29"/>
                  <a:gd name="T9" fmla="*/ 7 h 23"/>
                  <a:gd name="T10" fmla="*/ 0 w 29"/>
                  <a:gd name="T11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9" h="23">
                    <a:moveTo>
                      <a:pt x="0" y="0"/>
                    </a:moveTo>
                    <a:lnTo>
                      <a:pt x="29" y="16"/>
                    </a:lnTo>
                    <a:lnTo>
                      <a:pt x="27" y="20"/>
                    </a:lnTo>
                    <a:lnTo>
                      <a:pt x="27" y="23"/>
                    </a:lnTo>
                    <a:lnTo>
                      <a:pt x="0" y="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454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191" name="Freeform 87"/>
              <p:cNvSpPr>
                <a:spLocks/>
              </p:cNvSpPr>
              <p:nvPr/>
            </p:nvSpPr>
            <p:spPr bwMode="auto">
              <a:xfrm>
                <a:off x="3308" y="1937"/>
                <a:ext cx="29" cy="22"/>
              </a:xfrm>
              <a:custGeom>
                <a:avLst/>
                <a:gdLst>
                  <a:gd name="T0" fmla="*/ 2 w 29"/>
                  <a:gd name="T1" fmla="*/ 0 h 22"/>
                  <a:gd name="T2" fmla="*/ 29 w 29"/>
                  <a:gd name="T3" fmla="*/ 16 h 22"/>
                  <a:gd name="T4" fmla="*/ 29 w 29"/>
                  <a:gd name="T5" fmla="*/ 22 h 22"/>
                  <a:gd name="T6" fmla="*/ 0 w 29"/>
                  <a:gd name="T7" fmla="*/ 3 h 22"/>
                  <a:gd name="T8" fmla="*/ 0 w 29"/>
                  <a:gd name="T9" fmla="*/ 0 h 22"/>
                  <a:gd name="T10" fmla="*/ 2 w 29"/>
                  <a:gd name="T11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9" h="22">
                    <a:moveTo>
                      <a:pt x="2" y="0"/>
                    </a:moveTo>
                    <a:lnTo>
                      <a:pt x="29" y="16"/>
                    </a:lnTo>
                    <a:lnTo>
                      <a:pt x="29" y="22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7070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192" name="Freeform 88"/>
              <p:cNvSpPr>
                <a:spLocks/>
              </p:cNvSpPr>
              <p:nvPr/>
            </p:nvSpPr>
            <p:spPr bwMode="auto">
              <a:xfrm>
                <a:off x="3306" y="1940"/>
                <a:ext cx="31" cy="23"/>
              </a:xfrm>
              <a:custGeom>
                <a:avLst/>
                <a:gdLst>
                  <a:gd name="T0" fmla="*/ 2 w 31"/>
                  <a:gd name="T1" fmla="*/ 0 h 23"/>
                  <a:gd name="T2" fmla="*/ 31 w 31"/>
                  <a:gd name="T3" fmla="*/ 19 h 23"/>
                  <a:gd name="T4" fmla="*/ 28 w 31"/>
                  <a:gd name="T5" fmla="*/ 19 h 23"/>
                  <a:gd name="T6" fmla="*/ 28 w 31"/>
                  <a:gd name="T7" fmla="*/ 23 h 23"/>
                  <a:gd name="T8" fmla="*/ 0 w 31"/>
                  <a:gd name="T9" fmla="*/ 6 h 23"/>
                  <a:gd name="T10" fmla="*/ 0 w 31"/>
                  <a:gd name="T11" fmla="*/ 3 h 23"/>
                  <a:gd name="T12" fmla="*/ 2 w 31"/>
                  <a:gd name="T13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1" h="23">
                    <a:moveTo>
                      <a:pt x="2" y="0"/>
                    </a:moveTo>
                    <a:lnTo>
                      <a:pt x="31" y="19"/>
                    </a:lnTo>
                    <a:lnTo>
                      <a:pt x="28" y="19"/>
                    </a:lnTo>
                    <a:lnTo>
                      <a:pt x="28" y="23"/>
                    </a:lnTo>
                    <a:lnTo>
                      <a:pt x="0" y="6"/>
                    </a:lnTo>
                    <a:lnTo>
                      <a:pt x="0" y="3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8C8C8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193" name="Freeform 89"/>
              <p:cNvSpPr>
                <a:spLocks/>
              </p:cNvSpPr>
              <p:nvPr/>
            </p:nvSpPr>
            <p:spPr bwMode="auto">
              <a:xfrm>
                <a:off x="3303" y="1946"/>
                <a:ext cx="31" cy="23"/>
              </a:xfrm>
              <a:custGeom>
                <a:avLst/>
                <a:gdLst>
                  <a:gd name="T0" fmla="*/ 3 w 31"/>
                  <a:gd name="T1" fmla="*/ 0 h 23"/>
                  <a:gd name="T2" fmla="*/ 31 w 31"/>
                  <a:gd name="T3" fmla="*/ 17 h 23"/>
                  <a:gd name="T4" fmla="*/ 29 w 31"/>
                  <a:gd name="T5" fmla="*/ 20 h 23"/>
                  <a:gd name="T6" fmla="*/ 29 w 31"/>
                  <a:gd name="T7" fmla="*/ 23 h 23"/>
                  <a:gd name="T8" fmla="*/ 0 w 31"/>
                  <a:gd name="T9" fmla="*/ 4 h 23"/>
                  <a:gd name="T10" fmla="*/ 3 w 31"/>
                  <a:gd name="T11" fmla="*/ 4 h 23"/>
                  <a:gd name="T12" fmla="*/ 3 w 31"/>
                  <a:gd name="T13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1" h="23">
                    <a:moveTo>
                      <a:pt x="3" y="0"/>
                    </a:moveTo>
                    <a:lnTo>
                      <a:pt x="31" y="17"/>
                    </a:lnTo>
                    <a:lnTo>
                      <a:pt x="29" y="20"/>
                    </a:lnTo>
                    <a:lnTo>
                      <a:pt x="29" y="23"/>
                    </a:lnTo>
                    <a:lnTo>
                      <a:pt x="0" y="4"/>
                    </a:lnTo>
                    <a:lnTo>
                      <a:pt x="3" y="4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ABABA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194" name="Freeform 90"/>
              <p:cNvSpPr>
                <a:spLocks/>
              </p:cNvSpPr>
              <p:nvPr/>
            </p:nvSpPr>
            <p:spPr bwMode="auto">
              <a:xfrm>
                <a:off x="3299" y="1950"/>
                <a:ext cx="33" cy="26"/>
              </a:xfrm>
              <a:custGeom>
                <a:avLst/>
                <a:gdLst>
                  <a:gd name="T0" fmla="*/ 4 w 33"/>
                  <a:gd name="T1" fmla="*/ 0 h 26"/>
                  <a:gd name="T2" fmla="*/ 33 w 33"/>
                  <a:gd name="T3" fmla="*/ 19 h 26"/>
                  <a:gd name="T4" fmla="*/ 30 w 33"/>
                  <a:gd name="T5" fmla="*/ 22 h 26"/>
                  <a:gd name="T6" fmla="*/ 30 w 33"/>
                  <a:gd name="T7" fmla="*/ 26 h 26"/>
                  <a:gd name="T8" fmla="*/ 0 w 33"/>
                  <a:gd name="T9" fmla="*/ 3 h 26"/>
                  <a:gd name="T10" fmla="*/ 2 w 33"/>
                  <a:gd name="T11" fmla="*/ 0 h 26"/>
                  <a:gd name="T12" fmla="*/ 4 w 33"/>
                  <a:gd name="T13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3" h="26">
                    <a:moveTo>
                      <a:pt x="4" y="0"/>
                    </a:moveTo>
                    <a:lnTo>
                      <a:pt x="33" y="19"/>
                    </a:lnTo>
                    <a:lnTo>
                      <a:pt x="30" y="22"/>
                    </a:lnTo>
                    <a:lnTo>
                      <a:pt x="30" y="26"/>
                    </a:lnTo>
                    <a:lnTo>
                      <a:pt x="0" y="3"/>
                    </a:lnTo>
                    <a:lnTo>
                      <a:pt x="2" y="0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C7C7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195" name="Freeform 91"/>
              <p:cNvSpPr>
                <a:spLocks/>
              </p:cNvSpPr>
              <p:nvPr/>
            </p:nvSpPr>
            <p:spPr bwMode="auto">
              <a:xfrm>
                <a:off x="3294" y="1953"/>
                <a:ext cx="35" cy="26"/>
              </a:xfrm>
              <a:custGeom>
                <a:avLst/>
                <a:gdLst>
                  <a:gd name="T0" fmla="*/ 5 w 35"/>
                  <a:gd name="T1" fmla="*/ 0 h 26"/>
                  <a:gd name="T2" fmla="*/ 35 w 35"/>
                  <a:gd name="T3" fmla="*/ 23 h 26"/>
                  <a:gd name="T4" fmla="*/ 35 w 35"/>
                  <a:gd name="T5" fmla="*/ 26 h 26"/>
                  <a:gd name="T6" fmla="*/ 33 w 35"/>
                  <a:gd name="T7" fmla="*/ 26 h 26"/>
                  <a:gd name="T8" fmla="*/ 0 w 35"/>
                  <a:gd name="T9" fmla="*/ 6 h 26"/>
                  <a:gd name="T10" fmla="*/ 2 w 35"/>
                  <a:gd name="T11" fmla="*/ 3 h 26"/>
                  <a:gd name="T12" fmla="*/ 5 w 35"/>
                  <a:gd name="T13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5" h="26">
                    <a:moveTo>
                      <a:pt x="5" y="0"/>
                    </a:moveTo>
                    <a:lnTo>
                      <a:pt x="35" y="23"/>
                    </a:lnTo>
                    <a:lnTo>
                      <a:pt x="35" y="26"/>
                    </a:lnTo>
                    <a:lnTo>
                      <a:pt x="33" y="26"/>
                    </a:lnTo>
                    <a:lnTo>
                      <a:pt x="0" y="6"/>
                    </a:lnTo>
                    <a:lnTo>
                      <a:pt x="2" y="3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E3E3E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196" name="Freeform 92"/>
              <p:cNvSpPr>
                <a:spLocks/>
              </p:cNvSpPr>
              <p:nvPr/>
            </p:nvSpPr>
            <p:spPr bwMode="auto">
              <a:xfrm>
                <a:off x="3284" y="1956"/>
                <a:ext cx="43" cy="26"/>
              </a:xfrm>
              <a:custGeom>
                <a:avLst/>
                <a:gdLst>
                  <a:gd name="T0" fmla="*/ 10 w 43"/>
                  <a:gd name="T1" fmla="*/ 3 h 26"/>
                  <a:gd name="T2" fmla="*/ 43 w 43"/>
                  <a:gd name="T3" fmla="*/ 23 h 26"/>
                  <a:gd name="T4" fmla="*/ 41 w 43"/>
                  <a:gd name="T5" fmla="*/ 23 h 26"/>
                  <a:gd name="T6" fmla="*/ 38 w 43"/>
                  <a:gd name="T7" fmla="*/ 26 h 26"/>
                  <a:gd name="T8" fmla="*/ 0 w 43"/>
                  <a:gd name="T9" fmla="*/ 3 h 26"/>
                  <a:gd name="T10" fmla="*/ 0 w 43"/>
                  <a:gd name="T11" fmla="*/ 0 h 26"/>
                  <a:gd name="T12" fmla="*/ 5 w 43"/>
                  <a:gd name="T13" fmla="*/ 0 h 26"/>
                  <a:gd name="T14" fmla="*/ 10 w 43"/>
                  <a:gd name="T15" fmla="*/ 3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3" h="26">
                    <a:moveTo>
                      <a:pt x="10" y="3"/>
                    </a:moveTo>
                    <a:lnTo>
                      <a:pt x="43" y="23"/>
                    </a:lnTo>
                    <a:lnTo>
                      <a:pt x="41" y="23"/>
                    </a:lnTo>
                    <a:lnTo>
                      <a:pt x="38" y="26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5" y="0"/>
                    </a:lnTo>
                    <a:lnTo>
                      <a:pt x="10" y="3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197" name="Freeform 93"/>
              <p:cNvSpPr>
                <a:spLocks/>
              </p:cNvSpPr>
              <p:nvPr/>
            </p:nvSpPr>
            <p:spPr bwMode="auto">
              <a:xfrm>
                <a:off x="3284" y="1959"/>
                <a:ext cx="38" cy="23"/>
              </a:xfrm>
              <a:custGeom>
                <a:avLst/>
                <a:gdLst>
                  <a:gd name="T0" fmla="*/ 0 w 38"/>
                  <a:gd name="T1" fmla="*/ 0 h 23"/>
                  <a:gd name="T2" fmla="*/ 38 w 38"/>
                  <a:gd name="T3" fmla="*/ 23 h 23"/>
                  <a:gd name="T4" fmla="*/ 19 w 38"/>
                  <a:gd name="T5" fmla="*/ 17 h 23"/>
                  <a:gd name="T6" fmla="*/ 0 w 38"/>
                  <a:gd name="T7" fmla="*/ 0 h 23"/>
                  <a:gd name="T8" fmla="*/ 0 w 38"/>
                  <a:gd name="T9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23">
                    <a:moveTo>
                      <a:pt x="0" y="0"/>
                    </a:moveTo>
                    <a:lnTo>
                      <a:pt x="38" y="23"/>
                    </a:lnTo>
                    <a:lnTo>
                      <a:pt x="19" y="17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198" name="Freeform 94"/>
              <p:cNvSpPr>
                <a:spLocks/>
              </p:cNvSpPr>
              <p:nvPr/>
            </p:nvSpPr>
            <p:spPr bwMode="auto">
              <a:xfrm>
                <a:off x="3265" y="1884"/>
                <a:ext cx="41" cy="27"/>
              </a:xfrm>
              <a:custGeom>
                <a:avLst/>
                <a:gdLst>
                  <a:gd name="T0" fmla="*/ 41 w 41"/>
                  <a:gd name="T1" fmla="*/ 27 h 27"/>
                  <a:gd name="T2" fmla="*/ 0 w 41"/>
                  <a:gd name="T3" fmla="*/ 0 h 27"/>
                  <a:gd name="T4" fmla="*/ 19 w 41"/>
                  <a:gd name="T5" fmla="*/ 7 h 27"/>
                  <a:gd name="T6" fmla="*/ 41 w 41"/>
                  <a:gd name="T7" fmla="*/ 20 h 27"/>
                  <a:gd name="T8" fmla="*/ 41 w 41"/>
                  <a:gd name="T9" fmla="*/ 23 h 27"/>
                  <a:gd name="T10" fmla="*/ 41 w 41"/>
                  <a:gd name="T11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1" h="27">
                    <a:moveTo>
                      <a:pt x="41" y="27"/>
                    </a:moveTo>
                    <a:lnTo>
                      <a:pt x="0" y="0"/>
                    </a:lnTo>
                    <a:lnTo>
                      <a:pt x="19" y="7"/>
                    </a:lnTo>
                    <a:lnTo>
                      <a:pt x="41" y="20"/>
                    </a:lnTo>
                    <a:lnTo>
                      <a:pt x="41" y="23"/>
                    </a:lnTo>
                    <a:lnTo>
                      <a:pt x="41" y="27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199" name="Freeform 95"/>
              <p:cNvSpPr>
                <a:spLocks/>
              </p:cNvSpPr>
              <p:nvPr/>
            </p:nvSpPr>
            <p:spPr bwMode="auto">
              <a:xfrm>
                <a:off x="3251" y="1878"/>
                <a:ext cx="55" cy="39"/>
              </a:xfrm>
              <a:custGeom>
                <a:avLst/>
                <a:gdLst>
                  <a:gd name="T0" fmla="*/ 14 w 55"/>
                  <a:gd name="T1" fmla="*/ 6 h 39"/>
                  <a:gd name="T2" fmla="*/ 55 w 55"/>
                  <a:gd name="T3" fmla="*/ 33 h 39"/>
                  <a:gd name="T4" fmla="*/ 55 w 55"/>
                  <a:gd name="T5" fmla="*/ 36 h 39"/>
                  <a:gd name="T6" fmla="*/ 55 w 55"/>
                  <a:gd name="T7" fmla="*/ 39 h 39"/>
                  <a:gd name="T8" fmla="*/ 2 w 55"/>
                  <a:gd name="T9" fmla="*/ 3 h 39"/>
                  <a:gd name="T10" fmla="*/ 0 w 55"/>
                  <a:gd name="T11" fmla="*/ 0 h 39"/>
                  <a:gd name="T12" fmla="*/ 7 w 55"/>
                  <a:gd name="T13" fmla="*/ 3 h 39"/>
                  <a:gd name="T14" fmla="*/ 14 w 55"/>
                  <a:gd name="T15" fmla="*/ 6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39">
                    <a:moveTo>
                      <a:pt x="14" y="6"/>
                    </a:moveTo>
                    <a:lnTo>
                      <a:pt x="55" y="33"/>
                    </a:lnTo>
                    <a:lnTo>
                      <a:pt x="55" y="36"/>
                    </a:lnTo>
                    <a:lnTo>
                      <a:pt x="55" y="39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7" y="3"/>
                    </a:lnTo>
                    <a:lnTo>
                      <a:pt x="14" y="6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200" name="Freeform 96"/>
              <p:cNvSpPr>
                <a:spLocks/>
              </p:cNvSpPr>
              <p:nvPr/>
            </p:nvSpPr>
            <p:spPr bwMode="auto">
              <a:xfrm>
                <a:off x="3253" y="1881"/>
                <a:ext cx="53" cy="39"/>
              </a:xfrm>
              <a:custGeom>
                <a:avLst/>
                <a:gdLst>
                  <a:gd name="T0" fmla="*/ 0 w 53"/>
                  <a:gd name="T1" fmla="*/ 0 h 39"/>
                  <a:gd name="T2" fmla="*/ 53 w 53"/>
                  <a:gd name="T3" fmla="*/ 36 h 39"/>
                  <a:gd name="T4" fmla="*/ 53 w 53"/>
                  <a:gd name="T5" fmla="*/ 39 h 39"/>
                  <a:gd name="T6" fmla="*/ 0 w 53"/>
                  <a:gd name="T7" fmla="*/ 7 h 39"/>
                  <a:gd name="T8" fmla="*/ 0 w 53"/>
                  <a:gd name="T9" fmla="*/ 3 h 39"/>
                  <a:gd name="T10" fmla="*/ 0 w 53"/>
                  <a:gd name="T11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3" h="39">
                    <a:moveTo>
                      <a:pt x="0" y="0"/>
                    </a:moveTo>
                    <a:lnTo>
                      <a:pt x="53" y="36"/>
                    </a:lnTo>
                    <a:lnTo>
                      <a:pt x="53" y="39"/>
                    </a:lnTo>
                    <a:lnTo>
                      <a:pt x="0" y="7"/>
                    </a:lnTo>
                    <a:lnTo>
                      <a:pt x="0" y="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1C1C1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201" name="Freeform 97"/>
              <p:cNvSpPr>
                <a:spLocks/>
              </p:cNvSpPr>
              <p:nvPr/>
            </p:nvSpPr>
            <p:spPr bwMode="auto">
              <a:xfrm>
                <a:off x="3253" y="1888"/>
                <a:ext cx="53" cy="39"/>
              </a:xfrm>
              <a:custGeom>
                <a:avLst/>
                <a:gdLst>
                  <a:gd name="T0" fmla="*/ 0 w 53"/>
                  <a:gd name="T1" fmla="*/ 0 h 39"/>
                  <a:gd name="T2" fmla="*/ 53 w 53"/>
                  <a:gd name="T3" fmla="*/ 32 h 39"/>
                  <a:gd name="T4" fmla="*/ 53 w 53"/>
                  <a:gd name="T5" fmla="*/ 36 h 39"/>
                  <a:gd name="T6" fmla="*/ 53 w 53"/>
                  <a:gd name="T7" fmla="*/ 39 h 39"/>
                  <a:gd name="T8" fmla="*/ 0 w 53"/>
                  <a:gd name="T9" fmla="*/ 3 h 39"/>
                  <a:gd name="T10" fmla="*/ 0 w 53"/>
                  <a:gd name="T11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3" h="39">
                    <a:moveTo>
                      <a:pt x="0" y="0"/>
                    </a:moveTo>
                    <a:lnTo>
                      <a:pt x="53" y="32"/>
                    </a:lnTo>
                    <a:lnTo>
                      <a:pt x="53" y="36"/>
                    </a:lnTo>
                    <a:lnTo>
                      <a:pt x="53" y="39"/>
                    </a:lnTo>
                    <a:lnTo>
                      <a:pt x="0" y="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838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202" name="Freeform 98"/>
              <p:cNvSpPr>
                <a:spLocks/>
              </p:cNvSpPr>
              <p:nvPr/>
            </p:nvSpPr>
            <p:spPr bwMode="auto">
              <a:xfrm>
                <a:off x="3253" y="1891"/>
                <a:ext cx="53" cy="39"/>
              </a:xfrm>
              <a:custGeom>
                <a:avLst/>
                <a:gdLst>
                  <a:gd name="T0" fmla="*/ 0 w 53"/>
                  <a:gd name="T1" fmla="*/ 0 h 39"/>
                  <a:gd name="T2" fmla="*/ 53 w 53"/>
                  <a:gd name="T3" fmla="*/ 36 h 39"/>
                  <a:gd name="T4" fmla="*/ 53 w 53"/>
                  <a:gd name="T5" fmla="*/ 39 h 39"/>
                  <a:gd name="T6" fmla="*/ 0 w 53"/>
                  <a:gd name="T7" fmla="*/ 6 h 39"/>
                  <a:gd name="T8" fmla="*/ 0 w 53"/>
                  <a:gd name="T9" fmla="*/ 3 h 39"/>
                  <a:gd name="T10" fmla="*/ 0 w 53"/>
                  <a:gd name="T11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3" h="39">
                    <a:moveTo>
                      <a:pt x="0" y="0"/>
                    </a:moveTo>
                    <a:lnTo>
                      <a:pt x="53" y="36"/>
                    </a:lnTo>
                    <a:lnTo>
                      <a:pt x="53" y="39"/>
                    </a:lnTo>
                    <a:lnTo>
                      <a:pt x="0" y="6"/>
                    </a:lnTo>
                    <a:lnTo>
                      <a:pt x="0" y="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454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203" name="Freeform 99"/>
              <p:cNvSpPr>
                <a:spLocks/>
              </p:cNvSpPr>
              <p:nvPr/>
            </p:nvSpPr>
            <p:spPr bwMode="auto">
              <a:xfrm>
                <a:off x="3251" y="1897"/>
                <a:ext cx="55" cy="40"/>
              </a:xfrm>
              <a:custGeom>
                <a:avLst/>
                <a:gdLst>
                  <a:gd name="T0" fmla="*/ 2 w 55"/>
                  <a:gd name="T1" fmla="*/ 0 h 40"/>
                  <a:gd name="T2" fmla="*/ 55 w 55"/>
                  <a:gd name="T3" fmla="*/ 33 h 40"/>
                  <a:gd name="T4" fmla="*/ 55 w 55"/>
                  <a:gd name="T5" fmla="*/ 36 h 40"/>
                  <a:gd name="T6" fmla="*/ 55 w 55"/>
                  <a:gd name="T7" fmla="*/ 40 h 40"/>
                  <a:gd name="T8" fmla="*/ 0 w 55"/>
                  <a:gd name="T9" fmla="*/ 4 h 40"/>
                  <a:gd name="T10" fmla="*/ 0 w 55"/>
                  <a:gd name="T11" fmla="*/ 0 h 40"/>
                  <a:gd name="T12" fmla="*/ 2 w 55"/>
                  <a:gd name="T13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5" h="40">
                    <a:moveTo>
                      <a:pt x="2" y="0"/>
                    </a:moveTo>
                    <a:lnTo>
                      <a:pt x="55" y="33"/>
                    </a:lnTo>
                    <a:lnTo>
                      <a:pt x="55" y="36"/>
                    </a:lnTo>
                    <a:lnTo>
                      <a:pt x="55" y="40"/>
                    </a:lnTo>
                    <a:lnTo>
                      <a:pt x="0" y="4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7070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204" name="Freeform 100"/>
              <p:cNvSpPr>
                <a:spLocks/>
              </p:cNvSpPr>
              <p:nvPr/>
            </p:nvSpPr>
            <p:spPr bwMode="auto">
              <a:xfrm>
                <a:off x="3249" y="1901"/>
                <a:ext cx="57" cy="39"/>
              </a:xfrm>
              <a:custGeom>
                <a:avLst/>
                <a:gdLst>
                  <a:gd name="T0" fmla="*/ 2 w 57"/>
                  <a:gd name="T1" fmla="*/ 0 h 39"/>
                  <a:gd name="T2" fmla="*/ 57 w 57"/>
                  <a:gd name="T3" fmla="*/ 36 h 39"/>
                  <a:gd name="T4" fmla="*/ 54 w 57"/>
                  <a:gd name="T5" fmla="*/ 36 h 39"/>
                  <a:gd name="T6" fmla="*/ 54 w 57"/>
                  <a:gd name="T7" fmla="*/ 39 h 39"/>
                  <a:gd name="T8" fmla="*/ 0 w 57"/>
                  <a:gd name="T9" fmla="*/ 3 h 39"/>
                  <a:gd name="T10" fmla="*/ 0 w 57"/>
                  <a:gd name="T11" fmla="*/ 0 h 39"/>
                  <a:gd name="T12" fmla="*/ 2 w 57"/>
                  <a:gd name="T13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7" h="39">
                    <a:moveTo>
                      <a:pt x="2" y="0"/>
                    </a:moveTo>
                    <a:lnTo>
                      <a:pt x="57" y="36"/>
                    </a:lnTo>
                    <a:lnTo>
                      <a:pt x="54" y="36"/>
                    </a:lnTo>
                    <a:lnTo>
                      <a:pt x="54" y="39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8C8C8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205" name="Freeform 101"/>
              <p:cNvSpPr>
                <a:spLocks/>
              </p:cNvSpPr>
              <p:nvPr/>
            </p:nvSpPr>
            <p:spPr bwMode="auto">
              <a:xfrm>
                <a:off x="3246" y="1904"/>
                <a:ext cx="57" cy="42"/>
              </a:xfrm>
              <a:custGeom>
                <a:avLst/>
                <a:gdLst>
                  <a:gd name="T0" fmla="*/ 3 w 57"/>
                  <a:gd name="T1" fmla="*/ 0 h 42"/>
                  <a:gd name="T2" fmla="*/ 57 w 57"/>
                  <a:gd name="T3" fmla="*/ 36 h 42"/>
                  <a:gd name="T4" fmla="*/ 55 w 57"/>
                  <a:gd name="T5" fmla="*/ 39 h 42"/>
                  <a:gd name="T6" fmla="*/ 55 w 57"/>
                  <a:gd name="T7" fmla="*/ 42 h 42"/>
                  <a:gd name="T8" fmla="*/ 0 w 57"/>
                  <a:gd name="T9" fmla="*/ 7 h 42"/>
                  <a:gd name="T10" fmla="*/ 0 w 57"/>
                  <a:gd name="T11" fmla="*/ 3 h 42"/>
                  <a:gd name="T12" fmla="*/ 3 w 57"/>
                  <a:gd name="T13" fmla="*/ 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7" h="42">
                    <a:moveTo>
                      <a:pt x="3" y="0"/>
                    </a:moveTo>
                    <a:lnTo>
                      <a:pt x="57" y="36"/>
                    </a:lnTo>
                    <a:lnTo>
                      <a:pt x="55" y="39"/>
                    </a:lnTo>
                    <a:lnTo>
                      <a:pt x="55" y="42"/>
                    </a:lnTo>
                    <a:lnTo>
                      <a:pt x="0" y="7"/>
                    </a:lnTo>
                    <a:lnTo>
                      <a:pt x="0" y="3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ABABA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206" name="Freeform 102"/>
              <p:cNvSpPr>
                <a:spLocks/>
              </p:cNvSpPr>
              <p:nvPr/>
            </p:nvSpPr>
            <p:spPr bwMode="auto">
              <a:xfrm>
                <a:off x="3244" y="1911"/>
                <a:ext cx="57" cy="39"/>
              </a:xfrm>
              <a:custGeom>
                <a:avLst/>
                <a:gdLst>
                  <a:gd name="T0" fmla="*/ 2 w 57"/>
                  <a:gd name="T1" fmla="*/ 0 h 39"/>
                  <a:gd name="T2" fmla="*/ 57 w 57"/>
                  <a:gd name="T3" fmla="*/ 35 h 39"/>
                  <a:gd name="T4" fmla="*/ 55 w 57"/>
                  <a:gd name="T5" fmla="*/ 35 h 39"/>
                  <a:gd name="T6" fmla="*/ 55 w 57"/>
                  <a:gd name="T7" fmla="*/ 39 h 39"/>
                  <a:gd name="T8" fmla="*/ 0 w 57"/>
                  <a:gd name="T9" fmla="*/ 3 h 39"/>
                  <a:gd name="T10" fmla="*/ 0 w 57"/>
                  <a:gd name="T11" fmla="*/ 0 h 39"/>
                  <a:gd name="T12" fmla="*/ 2 w 57"/>
                  <a:gd name="T13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7" h="39">
                    <a:moveTo>
                      <a:pt x="2" y="0"/>
                    </a:moveTo>
                    <a:lnTo>
                      <a:pt x="57" y="35"/>
                    </a:lnTo>
                    <a:lnTo>
                      <a:pt x="55" y="35"/>
                    </a:lnTo>
                    <a:lnTo>
                      <a:pt x="55" y="39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C7C7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207" name="Freeform 103"/>
              <p:cNvSpPr>
                <a:spLocks/>
              </p:cNvSpPr>
              <p:nvPr/>
            </p:nvSpPr>
            <p:spPr bwMode="auto">
              <a:xfrm>
                <a:off x="3241" y="1914"/>
                <a:ext cx="58" cy="39"/>
              </a:xfrm>
              <a:custGeom>
                <a:avLst/>
                <a:gdLst>
                  <a:gd name="T0" fmla="*/ 3 w 58"/>
                  <a:gd name="T1" fmla="*/ 0 h 39"/>
                  <a:gd name="T2" fmla="*/ 58 w 58"/>
                  <a:gd name="T3" fmla="*/ 36 h 39"/>
                  <a:gd name="T4" fmla="*/ 55 w 58"/>
                  <a:gd name="T5" fmla="*/ 36 h 39"/>
                  <a:gd name="T6" fmla="*/ 55 w 58"/>
                  <a:gd name="T7" fmla="*/ 39 h 39"/>
                  <a:gd name="T8" fmla="*/ 0 w 58"/>
                  <a:gd name="T9" fmla="*/ 3 h 39"/>
                  <a:gd name="T10" fmla="*/ 0 w 58"/>
                  <a:gd name="T11" fmla="*/ 0 h 39"/>
                  <a:gd name="T12" fmla="*/ 3 w 58"/>
                  <a:gd name="T13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8" h="39">
                    <a:moveTo>
                      <a:pt x="3" y="0"/>
                    </a:moveTo>
                    <a:lnTo>
                      <a:pt x="58" y="36"/>
                    </a:lnTo>
                    <a:lnTo>
                      <a:pt x="55" y="36"/>
                    </a:lnTo>
                    <a:lnTo>
                      <a:pt x="55" y="39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E3E3E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208" name="Freeform 104"/>
              <p:cNvSpPr>
                <a:spLocks/>
              </p:cNvSpPr>
              <p:nvPr/>
            </p:nvSpPr>
            <p:spPr bwMode="auto">
              <a:xfrm>
                <a:off x="3239" y="1917"/>
                <a:ext cx="57" cy="36"/>
              </a:xfrm>
              <a:custGeom>
                <a:avLst/>
                <a:gdLst>
                  <a:gd name="T0" fmla="*/ 2 w 57"/>
                  <a:gd name="T1" fmla="*/ 0 h 36"/>
                  <a:gd name="T2" fmla="*/ 57 w 57"/>
                  <a:gd name="T3" fmla="*/ 36 h 36"/>
                  <a:gd name="T4" fmla="*/ 52 w 57"/>
                  <a:gd name="T5" fmla="*/ 36 h 36"/>
                  <a:gd name="T6" fmla="*/ 0 w 57"/>
                  <a:gd name="T7" fmla="*/ 3 h 36"/>
                  <a:gd name="T8" fmla="*/ 0 w 57"/>
                  <a:gd name="T9" fmla="*/ 0 h 36"/>
                  <a:gd name="T10" fmla="*/ 2 w 57"/>
                  <a:gd name="T11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" h="36">
                    <a:moveTo>
                      <a:pt x="2" y="0"/>
                    </a:moveTo>
                    <a:lnTo>
                      <a:pt x="57" y="36"/>
                    </a:lnTo>
                    <a:lnTo>
                      <a:pt x="52" y="36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209" name="Freeform 105"/>
              <p:cNvSpPr>
                <a:spLocks/>
              </p:cNvSpPr>
              <p:nvPr/>
            </p:nvSpPr>
            <p:spPr bwMode="auto">
              <a:xfrm>
                <a:off x="3239" y="1920"/>
                <a:ext cx="52" cy="33"/>
              </a:xfrm>
              <a:custGeom>
                <a:avLst/>
                <a:gdLst>
                  <a:gd name="T0" fmla="*/ 0 w 52"/>
                  <a:gd name="T1" fmla="*/ 0 h 33"/>
                  <a:gd name="T2" fmla="*/ 52 w 52"/>
                  <a:gd name="T3" fmla="*/ 33 h 33"/>
                  <a:gd name="T4" fmla="*/ 50 w 52"/>
                  <a:gd name="T5" fmla="*/ 33 h 33"/>
                  <a:gd name="T6" fmla="*/ 48 w 52"/>
                  <a:gd name="T7" fmla="*/ 33 h 33"/>
                  <a:gd name="T8" fmla="*/ 0 w 52"/>
                  <a:gd name="T9" fmla="*/ 4 h 33"/>
                  <a:gd name="T10" fmla="*/ 0 w 52"/>
                  <a:gd name="T11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2" h="33">
                    <a:moveTo>
                      <a:pt x="0" y="0"/>
                    </a:moveTo>
                    <a:lnTo>
                      <a:pt x="52" y="33"/>
                    </a:lnTo>
                    <a:lnTo>
                      <a:pt x="50" y="33"/>
                    </a:lnTo>
                    <a:lnTo>
                      <a:pt x="48" y="33"/>
                    </a:lnTo>
                    <a:lnTo>
                      <a:pt x="0" y="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210" name="Freeform 106"/>
              <p:cNvSpPr>
                <a:spLocks/>
              </p:cNvSpPr>
              <p:nvPr/>
            </p:nvSpPr>
            <p:spPr bwMode="auto">
              <a:xfrm>
                <a:off x="3211" y="1855"/>
                <a:ext cx="33" cy="23"/>
              </a:xfrm>
              <a:custGeom>
                <a:avLst/>
                <a:gdLst>
                  <a:gd name="T0" fmla="*/ 33 w 33"/>
                  <a:gd name="T1" fmla="*/ 23 h 23"/>
                  <a:gd name="T2" fmla="*/ 0 w 33"/>
                  <a:gd name="T3" fmla="*/ 0 h 23"/>
                  <a:gd name="T4" fmla="*/ 2 w 33"/>
                  <a:gd name="T5" fmla="*/ 0 h 23"/>
                  <a:gd name="T6" fmla="*/ 16 w 33"/>
                  <a:gd name="T7" fmla="*/ 10 h 23"/>
                  <a:gd name="T8" fmla="*/ 33 w 33"/>
                  <a:gd name="T9" fmla="*/ 2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23">
                    <a:moveTo>
                      <a:pt x="33" y="23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16" y="10"/>
                    </a:lnTo>
                    <a:lnTo>
                      <a:pt x="33" y="2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211" name="Freeform 107"/>
              <p:cNvSpPr>
                <a:spLocks/>
              </p:cNvSpPr>
              <p:nvPr/>
            </p:nvSpPr>
            <p:spPr bwMode="auto">
              <a:xfrm>
                <a:off x="3208" y="1855"/>
                <a:ext cx="38" cy="29"/>
              </a:xfrm>
              <a:custGeom>
                <a:avLst/>
                <a:gdLst>
                  <a:gd name="T0" fmla="*/ 3 w 38"/>
                  <a:gd name="T1" fmla="*/ 0 h 29"/>
                  <a:gd name="T2" fmla="*/ 36 w 38"/>
                  <a:gd name="T3" fmla="*/ 23 h 29"/>
                  <a:gd name="T4" fmla="*/ 38 w 38"/>
                  <a:gd name="T5" fmla="*/ 29 h 29"/>
                  <a:gd name="T6" fmla="*/ 0 w 38"/>
                  <a:gd name="T7" fmla="*/ 3 h 29"/>
                  <a:gd name="T8" fmla="*/ 0 w 38"/>
                  <a:gd name="T9" fmla="*/ 0 h 29"/>
                  <a:gd name="T10" fmla="*/ 3 w 38"/>
                  <a:gd name="T11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8" h="29">
                    <a:moveTo>
                      <a:pt x="3" y="0"/>
                    </a:moveTo>
                    <a:lnTo>
                      <a:pt x="36" y="23"/>
                    </a:lnTo>
                    <a:lnTo>
                      <a:pt x="38" y="29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212" name="Freeform 108"/>
              <p:cNvSpPr>
                <a:spLocks/>
              </p:cNvSpPr>
              <p:nvPr/>
            </p:nvSpPr>
            <p:spPr bwMode="auto">
              <a:xfrm>
                <a:off x="3206" y="1858"/>
                <a:ext cx="43" cy="30"/>
              </a:xfrm>
              <a:custGeom>
                <a:avLst/>
                <a:gdLst>
                  <a:gd name="T0" fmla="*/ 2 w 43"/>
                  <a:gd name="T1" fmla="*/ 0 h 30"/>
                  <a:gd name="T2" fmla="*/ 40 w 43"/>
                  <a:gd name="T3" fmla="*/ 26 h 30"/>
                  <a:gd name="T4" fmla="*/ 43 w 43"/>
                  <a:gd name="T5" fmla="*/ 30 h 30"/>
                  <a:gd name="T6" fmla="*/ 0 w 43"/>
                  <a:gd name="T7" fmla="*/ 4 h 30"/>
                  <a:gd name="T8" fmla="*/ 0 w 43"/>
                  <a:gd name="T9" fmla="*/ 0 h 30"/>
                  <a:gd name="T10" fmla="*/ 2 w 43"/>
                  <a:gd name="T11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3" h="30">
                    <a:moveTo>
                      <a:pt x="2" y="0"/>
                    </a:moveTo>
                    <a:lnTo>
                      <a:pt x="40" y="26"/>
                    </a:lnTo>
                    <a:lnTo>
                      <a:pt x="43" y="30"/>
                    </a:lnTo>
                    <a:lnTo>
                      <a:pt x="0" y="4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1C1C1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213" name="Freeform 109"/>
              <p:cNvSpPr>
                <a:spLocks/>
              </p:cNvSpPr>
              <p:nvPr/>
            </p:nvSpPr>
            <p:spPr bwMode="auto">
              <a:xfrm>
                <a:off x="3203" y="1862"/>
                <a:ext cx="46" cy="32"/>
              </a:xfrm>
              <a:custGeom>
                <a:avLst/>
                <a:gdLst>
                  <a:gd name="T0" fmla="*/ 3 w 46"/>
                  <a:gd name="T1" fmla="*/ 0 h 32"/>
                  <a:gd name="T2" fmla="*/ 46 w 46"/>
                  <a:gd name="T3" fmla="*/ 26 h 32"/>
                  <a:gd name="T4" fmla="*/ 46 w 46"/>
                  <a:gd name="T5" fmla="*/ 29 h 32"/>
                  <a:gd name="T6" fmla="*/ 43 w 46"/>
                  <a:gd name="T7" fmla="*/ 29 h 32"/>
                  <a:gd name="T8" fmla="*/ 43 w 46"/>
                  <a:gd name="T9" fmla="*/ 32 h 32"/>
                  <a:gd name="T10" fmla="*/ 0 w 46"/>
                  <a:gd name="T11" fmla="*/ 3 h 32"/>
                  <a:gd name="T12" fmla="*/ 0 w 46"/>
                  <a:gd name="T13" fmla="*/ 0 h 32"/>
                  <a:gd name="T14" fmla="*/ 3 w 46"/>
                  <a:gd name="T15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6" h="32">
                    <a:moveTo>
                      <a:pt x="3" y="0"/>
                    </a:moveTo>
                    <a:lnTo>
                      <a:pt x="46" y="26"/>
                    </a:lnTo>
                    <a:lnTo>
                      <a:pt x="46" y="29"/>
                    </a:lnTo>
                    <a:lnTo>
                      <a:pt x="43" y="29"/>
                    </a:lnTo>
                    <a:lnTo>
                      <a:pt x="43" y="32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3838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214" name="Freeform 110"/>
              <p:cNvSpPr>
                <a:spLocks/>
              </p:cNvSpPr>
              <p:nvPr/>
            </p:nvSpPr>
            <p:spPr bwMode="auto">
              <a:xfrm>
                <a:off x="3201" y="1865"/>
                <a:ext cx="45" cy="32"/>
              </a:xfrm>
              <a:custGeom>
                <a:avLst/>
                <a:gdLst>
                  <a:gd name="T0" fmla="*/ 2 w 45"/>
                  <a:gd name="T1" fmla="*/ 0 h 32"/>
                  <a:gd name="T2" fmla="*/ 45 w 45"/>
                  <a:gd name="T3" fmla="*/ 29 h 32"/>
                  <a:gd name="T4" fmla="*/ 45 w 45"/>
                  <a:gd name="T5" fmla="*/ 32 h 32"/>
                  <a:gd name="T6" fmla="*/ 0 w 45"/>
                  <a:gd name="T7" fmla="*/ 3 h 32"/>
                  <a:gd name="T8" fmla="*/ 0 w 45"/>
                  <a:gd name="T9" fmla="*/ 0 h 32"/>
                  <a:gd name="T10" fmla="*/ 2 w 45"/>
                  <a:gd name="T11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5" h="32">
                    <a:moveTo>
                      <a:pt x="2" y="0"/>
                    </a:moveTo>
                    <a:lnTo>
                      <a:pt x="45" y="29"/>
                    </a:lnTo>
                    <a:lnTo>
                      <a:pt x="45" y="32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5454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215" name="Freeform 111"/>
              <p:cNvSpPr>
                <a:spLocks/>
              </p:cNvSpPr>
              <p:nvPr/>
            </p:nvSpPr>
            <p:spPr bwMode="auto">
              <a:xfrm>
                <a:off x="3199" y="1868"/>
                <a:ext cx="47" cy="33"/>
              </a:xfrm>
              <a:custGeom>
                <a:avLst/>
                <a:gdLst>
                  <a:gd name="T0" fmla="*/ 2 w 47"/>
                  <a:gd name="T1" fmla="*/ 0 h 33"/>
                  <a:gd name="T2" fmla="*/ 47 w 47"/>
                  <a:gd name="T3" fmla="*/ 29 h 33"/>
                  <a:gd name="T4" fmla="*/ 45 w 47"/>
                  <a:gd name="T5" fmla="*/ 29 h 33"/>
                  <a:gd name="T6" fmla="*/ 45 w 47"/>
                  <a:gd name="T7" fmla="*/ 33 h 33"/>
                  <a:gd name="T8" fmla="*/ 0 w 47"/>
                  <a:gd name="T9" fmla="*/ 3 h 33"/>
                  <a:gd name="T10" fmla="*/ 0 w 47"/>
                  <a:gd name="T11" fmla="*/ 0 h 33"/>
                  <a:gd name="T12" fmla="*/ 2 w 47"/>
                  <a:gd name="T13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7" h="33">
                    <a:moveTo>
                      <a:pt x="2" y="0"/>
                    </a:moveTo>
                    <a:lnTo>
                      <a:pt x="47" y="29"/>
                    </a:lnTo>
                    <a:lnTo>
                      <a:pt x="45" y="29"/>
                    </a:lnTo>
                    <a:lnTo>
                      <a:pt x="45" y="33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7070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216" name="Freeform 112"/>
              <p:cNvSpPr>
                <a:spLocks/>
              </p:cNvSpPr>
              <p:nvPr/>
            </p:nvSpPr>
            <p:spPr bwMode="auto">
              <a:xfrm>
                <a:off x="3196" y="1871"/>
                <a:ext cx="48" cy="33"/>
              </a:xfrm>
              <a:custGeom>
                <a:avLst/>
                <a:gdLst>
                  <a:gd name="T0" fmla="*/ 3 w 48"/>
                  <a:gd name="T1" fmla="*/ 0 h 33"/>
                  <a:gd name="T2" fmla="*/ 48 w 48"/>
                  <a:gd name="T3" fmla="*/ 30 h 33"/>
                  <a:gd name="T4" fmla="*/ 48 w 48"/>
                  <a:gd name="T5" fmla="*/ 33 h 33"/>
                  <a:gd name="T6" fmla="*/ 0 w 48"/>
                  <a:gd name="T7" fmla="*/ 4 h 33"/>
                  <a:gd name="T8" fmla="*/ 0 w 48"/>
                  <a:gd name="T9" fmla="*/ 0 h 33"/>
                  <a:gd name="T10" fmla="*/ 3 w 48"/>
                  <a:gd name="T11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8" h="33">
                    <a:moveTo>
                      <a:pt x="3" y="0"/>
                    </a:moveTo>
                    <a:lnTo>
                      <a:pt x="48" y="30"/>
                    </a:lnTo>
                    <a:lnTo>
                      <a:pt x="48" y="33"/>
                    </a:lnTo>
                    <a:lnTo>
                      <a:pt x="0" y="4"/>
                    </a:lnTo>
                    <a:lnTo>
                      <a:pt x="0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8C8C8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217" name="Freeform 113"/>
              <p:cNvSpPr>
                <a:spLocks/>
              </p:cNvSpPr>
              <p:nvPr/>
            </p:nvSpPr>
            <p:spPr bwMode="auto">
              <a:xfrm>
                <a:off x="3194" y="1875"/>
                <a:ext cx="50" cy="32"/>
              </a:xfrm>
              <a:custGeom>
                <a:avLst/>
                <a:gdLst>
                  <a:gd name="T0" fmla="*/ 2 w 50"/>
                  <a:gd name="T1" fmla="*/ 0 h 32"/>
                  <a:gd name="T2" fmla="*/ 50 w 50"/>
                  <a:gd name="T3" fmla="*/ 29 h 32"/>
                  <a:gd name="T4" fmla="*/ 47 w 50"/>
                  <a:gd name="T5" fmla="*/ 29 h 32"/>
                  <a:gd name="T6" fmla="*/ 47 w 50"/>
                  <a:gd name="T7" fmla="*/ 32 h 32"/>
                  <a:gd name="T8" fmla="*/ 0 w 50"/>
                  <a:gd name="T9" fmla="*/ 3 h 32"/>
                  <a:gd name="T10" fmla="*/ 0 w 50"/>
                  <a:gd name="T11" fmla="*/ 0 h 32"/>
                  <a:gd name="T12" fmla="*/ 2 w 50"/>
                  <a:gd name="T13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0" h="32">
                    <a:moveTo>
                      <a:pt x="2" y="0"/>
                    </a:moveTo>
                    <a:lnTo>
                      <a:pt x="50" y="29"/>
                    </a:lnTo>
                    <a:lnTo>
                      <a:pt x="47" y="29"/>
                    </a:lnTo>
                    <a:lnTo>
                      <a:pt x="47" y="32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ABABA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218" name="Freeform 114"/>
              <p:cNvSpPr>
                <a:spLocks/>
              </p:cNvSpPr>
              <p:nvPr/>
            </p:nvSpPr>
            <p:spPr bwMode="auto">
              <a:xfrm>
                <a:off x="3192" y="1878"/>
                <a:ext cx="49" cy="36"/>
              </a:xfrm>
              <a:custGeom>
                <a:avLst/>
                <a:gdLst>
                  <a:gd name="T0" fmla="*/ 2 w 49"/>
                  <a:gd name="T1" fmla="*/ 0 h 36"/>
                  <a:gd name="T2" fmla="*/ 49 w 49"/>
                  <a:gd name="T3" fmla="*/ 29 h 36"/>
                  <a:gd name="T4" fmla="*/ 47 w 49"/>
                  <a:gd name="T5" fmla="*/ 33 h 36"/>
                  <a:gd name="T6" fmla="*/ 47 w 49"/>
                  <a:gd name="T7" fmla="*/ 36 h 36"/>
                  <a:gd name="T8" fmla="*/ 0 w 49"/>
                  <a:gd name="T9" fmla="*/ 3 h 36"/>
                  <a:gd name="T10" fmla="*/ 0 w 49"/>
                  <a:gd name="T11" fmla="*/ 0 h 36"/>
                  <a:gd name="T12" fmla="*/ 2 w 49"/>
                  <a:gd name="T13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9" h="36">
                    <a:moveTo>
                      <a:pt x="2" y="0"/>
                    </a:moveTo>
                    <a:lnTo>
                      <a:pt x="49" y="29"/>
                    </a:lnTo>
                    <a:lnTo>
                      <a:pt x="47" y="33"/>
                    </a:lnTo>
                    <a:lnTo>
                      <a:pt x="47" y="36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C7C7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219" name="Freeform 115"/>
              <p:cNvSpPr>
                <a:spLocks/>
              </p:cNvSpPr>
              <p:nvPr/>
            </p:nvSpPr>
            <p:spPr bwMode="auto">
              <a:xfrm>
                <a:off x="3189" y="1881"/>
                <a:ext cx="50" cy="33"/>
              </a:xfrm>
              <a:custGeom>
                <a:avLst/>
                <a:gdLst>
                  <a:gd name="T0" fmla="*/ 3 w 50"/>
                  <a:gd name="T1" fmla="*/ 0 h 33"/>
                  <a:gd name="T2" fmla="*/ 50 w 50"/>
                  <a:gd name="T3" fmla="*/ 33 h 33"/>
                  <a:gd name="T4" fmla="*/ 48 w 50"/>
                  <a:gd name="T5" fmla="*/ 33 h 33"/>
                  <a:gd name="T6" fmla="*/ 45 w 50"/>
                  <a:gd name="T7" fmla="*/ 33 h 33"/>
                  <a:gd name="T8" fmla="*/ 5 w 50"/>
                  <a:gd name="T9" fmla="*/ 7 h 33"/>
                  <a:gd name="T10" fmla="*/ 3 w 50"/>
                  <a:gd name="T11" fmla="*/ 3 h 33"/>
                  <a:gd name="T12" fmla="*/ 0 w 50"/>
                  <a:gd name="T13" fmla="*/ 3 h 33"/>
                  <a:gd name="T14" fmla="*/ 0 w 50"/>
                  <a:gd name="T15" fmla="*/ 0 h 33"/>
                  <a:gd name="T16" fmla="*/ 3 w 50"/>
                  <a:gd name="T17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0" h="33">
                    <a:moveTo>
                      <a:pt x="3" y="0"/>
                    </a:moveTo>
                    <a:lnTo>
                      <a:pt x="50" y="33"/>
                    </a:lnTo>
                    <a:lnTo>
                      <a:pt x="48" y="33"/>
                    </a:lnTo>
                    <a:lnTo>
                      <a:pt x="45" y="33"/>
                    </a:lnTo>
                    <a:lnTo>
                      <a:pt x="5" y="7"/>
                    </a:lnTo>
                    <a:lnTo>
                      <a:pt x="3" y="3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E3E3E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220" name="Freeform 116"/>
              <p:cNvSpPr>
                <a:spLocks/>
              </p:cNvSpPr>
              <p:nvPr/>
            </p:nvSpPr>
            <p:spPr bwMode="auto">
              <a:xfrm>
                <a:off x="3194" y="1888"/>
                <a:ext cx="40" cy="26"/>
              </a:xfrm>
              <a:custGeom>
                <a:avLst/>
                <a:gdLst>
                  <a:gd name="T0" fmla="*/ 0 w 40"/>
                  <a:gd name="T1" fmla="*/ 0 h 26"/>
                  <a:gd name="T2" fmla="*/ 40 w 40"/>
                  <a:gd name="T3" fmla="*/ 26 h 26"/>
                  <a:gd name="T4" fmla="*/ 19 w 40"/>
                  <a:gd name="T5" fmla="*/ 13 h 26"/>
                  <a:gd name="T6" fmla="*/ 0 w 40"/>
                  <a:gd name="T7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26">
                    <a:moveTo>
                      <a:pt x="0" y="0"/>
                    </a:moveTo>
                    <a:lnTo>
                      <a:pt x="40" y="26"/>
                    </a:lnTo>
                    <a:lnTo>
                      <a:pt x="19" y="1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221" name="Freeform 117"/>
              <p:cNvSpPr>
                <a:spLocks/>
              </p:cNvSpPr>
              <p:nvPr/>
            </p:nvSpPr>
            <p:spPr bwMode="auto">
              <a:xfrm>
                <a:off x="3194" y="1875"/>
                <a:ext cx="47" cy="32"/>
              </a:xfrm>
              <a:custGeom>
                <a:avLst/>
                <a:gdLst>
                  <a:gd name="T0" fmla="*/ 47 w 47"/>
                  <a:gd name="T1" fmla="*/ 32 h 32"/>
                  <a:gd name="T2" fmla="*/ 47 w 47"/>
                  <a:gd name="T3" fmla="*/ 32 h 32"/>
                  <a:gd name="T4" fmla="*/ 45 w 47"/>
                  <a:gd name="T5" fmla="*/ 29 h 32"/>
                  <a:gd name="T6" fmla="*/ 5 w 47"/>
                  <a:gd name="T7" fmla="*/ 0 h 32"/>
                  <a:gd name="T8" fmla="*/ 0 w 47"/>
                  <a:gd name="T9" fmla="*/ 0 h 32"/>
                  <a:gd name="T10" fmla="*/ 0 w 47"/>
                  <a:gd name="T11" fmla="*/ 3 h 32"/>
                  <a:gd name="T12" fmla="*/ 2 w 47"/>
                  <a:gd name="T13" fmla="*/ 6 h 32"/>
                  <a:gd name="T14" fmla="*/ 45 w 47"/>
                  <a:gd name="T15" fmla="*/ 32 h 32"/>
                  <a:gd name="T16" fmla="*/ 47 w 47"/>
                  <a:gd name="T17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7" h="32">
                    <a:moveTo>
                      <a:pt x="47" y="32"/>
                    </a:moveTo>
                    <a:lnTo>
                      <a:pt x="47" y="32"/>
                    </a:lnTo>
                    <a:lnTo>
                      <a:pt x="45" y="29"/>
                    </a:lnTo>
                    <a:lnTo>
                      <a:pt x="5" y="0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2" y="6"/>
                    </a:lnTo>
                    <a:lnTo>
                      <a:pt x="45" y="32"/>
                    </a:lnTo>
                    <a:lnTo>
                      <a:pt x="47" y="3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222" name="Freeform 118"/>
              <p:cNvSpPr>
                <a:spLocks/>
              </p:cNvSpPr>
              <p:nvPr/>
            </p:nvSpPr>
            <p:spPr bwMode="auto">
              <a:xfrm>
                <a:off x="3203" y="1862"/>
                <a:ext cx="43" cy="35"/>
              </a:xfrm>
              <a:custGeom>
                <a:avLst/>
                <a:gdLst>
                  <a:gd name="T0" fmla="*/ 43 w 43"/>
                  <a:gd name="T1" fmla="*/ 32 h 35"/>
                  <a:gd name="T2" fmla="*/ 43 w 43"/>
                  <a:gd name="T3" fmla="*/ 32 h 35"/>
                  <a:gd name="T4" fmla="*/ 43 w 43"/>
                  <a:gd name="T5" fmla="*/ 29 h 35"/>
                  <a:gd name="T6" fmla="*/ 5 w 43"/>
                  <a:gd name="T7" fmla="*/ 3 h 35"/>
                  <a:gd name="T8" fmla="*/ 0 w 43"/>
                  <a:gd name="T9" fmla="*/ 0 h 35"/>
                  <a:gd name="T10" fmla="*/ 0 w 43"/>
                  <a:gd name="T11" fmla="*/ 6 h 35"/>
                  <a:gd name="T12" fmla="*/ 3 w 43"/>
                  <a:gd name="T13" fmla="*/ 9 h 35"/>
                  <a:gd name="T14" fmla="*/ 41 w 43"/>
                  <a:gd name="T15" fmla="*/ 35 h 35"/>
                  <a:gd name="T16" fmla="*/ 41 w 43"/>
                  <a:gd name="T17" fmla="*/ 32 h 35"/>
                  <a:gd name="T18" fmla="*/ 43 w 43"/>
                  <a:gd name="T19" fmla="*/ 32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3" h="35">
                    <a:moveTo>
                      <a:pt x="43" y="32"/>
                    </a:moveTo>
                    <a:lnTo>
                      <a:pt x="43" y="32"/>
                    </a:lnTo>
                    <a:lnTo>
                      <a:pt x="43" y="29"/>
                    </a:lnTo>
                    <a:lnTo>
                      <a:pt x="5" y="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3" y="9"/>
                    </a:lnTo>
                    <a:lnTo>
                      <a:pt x="41" y="35"/>
                    </a:lnTo>
                    <a:lnTo>
                      <a:pt x="41" y="32"/>
                    </a:lnTo>
                    <a:lnTo>
                      <a:pt x="43" y="32"/>
                    </a:lnTo>
                    <a:close/>
                  </a:path>
                </a:pathLst>
              </a:custGeom>
              <a:solidFill>
                <a:srgbClr val="0000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223" name="Freeform 119"/>
              <p:cNvSpPr>
                <a:spLocks/>
              </p:cNvSpPr>
              <p:nvPr/>
            </p:nvSpPr>
            <p:spPr bwMode="auto">
              <a:xfrm>
                <a:off x="3308" y="1933"/>
                <a:ext cx="29" cy="26"/>
              </a:xfrm>
              <a:custGeom>
                <a:avLst/>
                <a:gdLst>
                  <a:gd name="T0" fmla="*/ 29 w 29"/>
                  <a:gd name="T1" fmla="*/ 26 h 26"/>
                  <a:gd name="T2" fmla="*/ 29 w 29"/>
                  <a:gd name="T3" fmla="*/ 26 h 26"/>
                  <a:gd name="T4" fmla="*/ 26 w 29"/>
                  <a:gd name="T5" fmla="*/ 20 h 26"/>
                  <a:gd name="T6" fmla="*/ 2 w 29"/>
                  <a:gd name="T7" fmla="*/ 0 h 26"/>
                  <a:gd name="T8" fmla="*/ 0 w 29"/>
                  <a:gd name="T9" fmla="*/ 0 h 26"/>
                  <a:gd name="T10" fmla="*/ 0 w 29"/>
                  <a:gd name="T11" fmla="*/ 4 h 26"/>
                  <a:gd name="T12" fmla="*/ 2 w 29"/>
                  <a:gd name="T13" fmla="*/ 7 h 26"/>
                  <a:gd name="T14" fmla="*/ 26 w 29"/>
                  <a:gd name="T15" fmla="*/ 26 h 26"/>
                  <a:gd name="T16" fmla="*/ 29 w 29"/>
                  <a:gd name="T17" fmla="*/ 26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9" h="26">
                    <a:moveTo>
                      <a:pt x="29" y="26"/>
                    </a:moveTo>
                    <a:lnTo>
                      <a:pt x="29" y="26"/>
                    </a:lnTo>
                    <a:lnTo>
                      <a:pt x="26" y="2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2" y="7"/>
                    </a:lnTo>
                    <a:lnTo>
                      <a:pt x="26" y="26"/>
                    </a:lnTo>
                    <a:lnTo>
                      <a:pt x="29" y="26"/>
                    </a:lnTo>
                    <a:close/>
                  </a:path>
                </a:pathLst>
              </a:custGeom>
              <a:solidFill>
                <a:srgbClr val="F0F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224" name="Freeform 120"/>
              <p:cNvSpPr>
                <a:spLocks/>
              </p:cNvSpPr>
              <p:nvPr/>
            </p:nvSpPr>
            <p:spPr bwMode="auto">
              <a:xfrm>
                <a:off x="3249" y="1901"/>
                <a:ext cx="57" cy="36"/>
              </a:xfrm>
              <a:custGeom>
                <a:avLst/>
                <a:gdLst>
                  <a:gd name="T0" fmla="*/ 57 w 57"/>
                  <a:gd name="T1" fmla="*/ 32 h 36"/>
                  <a:gd name="T2" fmla="*/ 57 w 57"/>
                  <a:gd name="T3" fmla="*/ 32 h 36"/>
                  <a:gd name="T4" fmla="*/ 54 w 57"/>
                  <a:gd name="T5" fmla="*/ 29 h 36"/>
                  <a:gd name="T6" fmla="*/ 52 w 57"/>
                  <a:gd name="T7" fmla="*/ 29 h 36"/>
                  <a:gd name="T8" fmla="*/ 4 w 57"/>
                  <a:gd name="T9" fmla="*/ 0 h 36"/>
                  <a:gd name="T10" fmla="*/ 2 w 57"/>
                  <a:gd name="T11" fmla="*/ 0 h 36"/>
                  <a:gd name="T12" fmla="*/ 0 w 57"/>
                  <a:gd name="T13" fmla="*/ 3 h 36"/>
                  <a:gd name="T14" fmla="*/ 4 w 57"/>
                  <a:gd name="T15" fmla="*/ 6 h 36"/>
                  <a:gd name="T16" fmla="*/ 52 w 57"/>
                  <a:gd name="T17" fmla="*/ 36 h 36"/>
                  <a:gd name="T18" fmla="*/ 54 w 57"/>
                  <a:gd name="T19" fmla="*/ 32 h 36"/>
                  <a:gd name="T20" fmla="*/ 57 w 57"/>
                  <a:gd name="T21" fmla="*/ 32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7" h="36">
                    <a:moveTo>
                      <a:pt x="57" y="32"/>
                    </a:moveTo>
                    <a:lnTo>
                      <a:pt x="57" y="32"/>
                    </a:lnTo>
                    <a:lnTo>
                      <a:pt x="54" y="29"/>
                    </a:lnTo>
                    <a:lnTo>
                      <a:pt x="52" y="29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3"/>
                    </a:lnTo>
                    <a:lnTo>
                      <a:pt x="4" y="6"/>
                    </a:lnTo>
                    <a:lnTo>
                      <a:pt x="52" y="36"/>
                    </a:lnTo>
                    <a:lnTo>
                      <a:pt x="54" y="32"/>
                    </a:lnTo>
                    <a:lnTo>
                      <a:pt x="57" y="32"/>
                    </a:lnTo>
                    <a:close/>
                  </a:path>
                </a:pathLst>
              </a:custGeom>
              <a:solidFill>
                <a:srgbClr val="F0F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225" name="Freeform 121"/>
              <p:cNvSpPr>
                <a:spLocks/>
              </p:cNvSpPr>
              <p:nvPr/>
            </p:nvSpPr>
            <p:spPr bwMode="auto">
              <a:xfrm>
                <a:off x="2212" y="2005"/>
                <a:ext cx="247" cy="108"/>
              </a:xfrm>
              <a:custGeom>
                <a:avLst/>
                <a:gdLst>
                  <a:gd name="T0" fmla="*/ 0 w 247"/>
                  <a:gd name="T1" fmla="*/ 85 h 108"/>
                  <a:gd name="T2" fmla="*/ 76 w 247"/>
                  <a:gd name="T3" fmla="*/ 13 h 108"/>
                  <a:gd name="T4" fmla="*/ 92 w 247"/>
                  <a:gd name="T5" fmla="*/ 13 h 108"/>
                  <a:gd name="T6" fmla="*/ 109 w 247"/>
                  <a:gd name="T7" fmla="*/ 13 h 108"/>
                  <a:gd name="T8" fmla="*/ 126 w 247"/>
                  <a:gd name="T9" fmla="*/ 13 h 108"/>
                  <a:gd name="T10" fmla="*/ 145 w 247"/>
                  <a:gd name="T11" fmla="*/ 13 h 108"/>
                  <a:gd name="T12" fmla="*/ 159 w 247"/>
                  <a:gd name="T13" fmla="*/ 10 h 108"/>
                  <a:gd name="T14" fmla="*/ 176 w 247"/>
                  <a:gd name="T15" fmla="*/ 10 h 108"/>
                  <a:gd name="T16" fmla="*/ 190 w 247"/>
                  <a:gd name="T17" fmla="*/ 7 h 108"/>
                  <a:gd name="T18" fmla="*/ 204 w 247"/>
                  <a:gd name="T19" fmla="*/ 7 h 108"/>
                  <a:gd name="T20" fmla="*/ 216 w 247"/>
                  <a:gd name="T21" fmla="*/ 0 h 108"/>
                  <a:gd name="T22" fmla="*/ 226 w 247"/>
                  <a:gd name="T23" fmla="*/ 0 h 108"/>
                  <a:gd name="T24" fmla="*/ 233 w 247"/>
                  <a:gd name="T25" fmla="*/ 0 h 108"/>
                  <a:gd name="T26" fmla="*/ 242 w 247"/>
                  <a:gd name="T27" fmla="*/ 3 h 108"/>
                  <a:gd name="T28" fmla="*/ 247 w 247"/>
                  <a:gd name="T29" fmla="*/ 10 h 108"/>
                  <a:gd name="T30" fmla="*/ 247 w 247"/>
                  <a:gd name="T31" fmla="*/ 26 h 108"/>
                  <a:gd name="T32" fmla="*/ 238 w 247"/>
                  <a:gd name="T33" fmla="*/ 42 h 108"/>
                  <a:gd name="T34" fmla="*/ 228 w 247"/>
                  <a:gd name="T35" fmla="*/ 59 h 108"/>
                  <a:gd name="T36" fmla="*/ 214 w 247"/>
                  <a:gd name="T37" fmla="*/ 75 h 108"/>
                  <a:gd name="T38" fmla="*/ 202 w 247"/>
                  <a:gd name="T39" fmla="*/ 88 h 108"/>
                  <a:gd name="T40" fmla="*/ 188 w 247"/>
                  <a:gd name="T41" fmla="*/ 91 h 108"/>
                  <a:gd name="T42" fmla="*/ 169 w 247"/>
                  <a:gd name="T43" fmla="*/ 98 h 108"/>
                  <a:gd name="T44" fmla="*/ 145 w 247"/>
                  <a:gd name="T45" fmla="*/ 101 h 108"/>
                  <a:gd name="T46" fmla="*/ 121 w 247"/>
                  <a:gd name="T47" fmla="*/ 108 h 108"/>
                  <a:gd name="T48" fmla="*/ 104 w 247"/>
                  <a:gd name="T49" fmla="*/ 104 h 108"/>
                  <a:gd name="T50" fmla="*/ 90 w 247"/>
                  <a:gd name="T51" fmla="*/ 104 h 108"/>
                  <a:gd name="T52" fmla="*/ 76 w 247"/>
                  <a:gd name="T53" fmla="*/ 101 h 108"/>
                  <a:gd name="T54" fmla="*/ 62 w 247"/>
                  <a:gd name="T55" fmla="*/ 101 h 108"/>
                  <a:gd name="T56" fmla="*/ 45 w 247"/>
                  <a:gd name="T57" fmla="*/ 98 h 108"/>
                  <a:gd name="T58" fmla="*/ 31 w 247"/>
                  <a:gd name="T59" fmla="*/ 95 h 108"/>
                  <a:gd name="T60" fmla="*/ 14 w 247"/>
                  <a:gd name="T61" fmla="*/ 88 h 108"/>
                  <a:gd name="T62" fmla="*/ 0 w 247"/>
                  <a:gd name="T63" fmla="*/ 85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47" h="108">
                    <a:moveTo>
                      <a:pt x="0" y="85"/>
                    </a:moveTo>
                    <a:lnTo>
                      <a:pt x="76" y="13"/>
                    </a:lnTo>
                    <a:lnTo>
                      <a:pt x="92" y="13"/>
                    </a:lnTo>
                    <a:lnTo>
                      <a:pt x="109" y="13"/>
                    </a:lnTo>
                    <a:lnTo>
                      <a:pt x="126" y="13"/>
                    </a:lnTo>
                    <a:lnTo>
                      <a:pt x="145" y="13"/>
                    </a:lnTo>
                    <a:lnTo>
                      <a:pt x="159" y="10"/>
                    </a:lnTo>
                    <a:lnTo>
                      <a:pt x="176" y="10"/>
                    </a:lnTo>
                    <a:lnTo>
                      <a:pt x="190" y="7"/>
                    </a:lnTo>
                    <a:lnTo>
                      <a:pt x="204" y="7"/>
                    </a:lnTo>
                    <a:lnTo>
                      <a:pt x="216" y="0"/>
                    </a:lnTo>
                    <a:lnTo>
                      <a:pt x="226" y="0"/>
                    </a:lnTo>
                    <a:lnTo>
                      <a:pt x="233" y="0"/>
                    </a:lnTo>
                    <a:lnTo>
                      <a:pt x="242" y="3"/>
                    </a:lnTo>
                    <a:lnTo>
                      <a:pt x="247" y="10"/>
                    </a:lnTo>
                    <a:lnTo>
                      <a:pt x="247" y="26"/>
                    </a:lnTo>
                    <a:lnTo>
                      <a:pt x="238" y="42"/>
                    </a:lnTo>
                    <a:lnTo>
                      <a:pt x="228" y="59"/>
                    </a:lnTo>
                    <a:lnTo>
                      <a:pt x="214" y="75"/>
                    </a:lnTo>
                    <a:lnTo>
                      <a:pt x="202" y="88"/>
                    </a:lnTo>
                    <a:lnTo>
                      <a:pt x="188" y="91"/>
                    </a:lnTo>
                    <a:lnTo>
                      <a:pt x="169" y="98"/>
                    </a:lnTo>
                    <a:lnTo>
                      <a:pt x="145" y="101"/>
                    </a:lnTo>
                    <a:lnTo>
                      <a:pt x="121" y="108"/>
                    </a:lnTo>
                    <a:lnTo>
                      <a:pt x="104" y="104"/>
                    </a:lnTo>
                    <a:lnTo>
                      <a:pt x="90" y="104"/>
                    </a:lnTo>
                    <a:lnTo>
                      <a:pt x="76" y="101"/>
                    </a:lnTo>
                    <a:lnTo>
                      <a:pt x="62" y="101"/>
                    </a:lnTo>
                    <a:lnTo>
                      <a:pt x="45" y="98"/>
                    </a:lnTo>
                    <a:lnTo>
                      <a:pt x="31" y="95"/>
                    </a:lnTo>
                    <a:lnTo>
                      <a:pt x="14" y="88"/>
                    </a:lnTo>
                    <a:lnTo>
                      <a:pt x="0" y="85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226" name="Freeform 122"/>
              <p:cNvSpPr>
                <a:spLocks/>
              </p:cNvSpPr>
              <p:nvPr/>
            </p:nvSpPr>
            <p:spPr bwMode="auto">
              <a:xfrm>
                <a:off x="2181" y="2005"/>
                <a:ext cx="107" cy="85"/>
              </a:xfrm>
              <a:custGeom>
                <a:avLst/>
                <a:gdLst>
                  <a:gd name="T0" fmla="*/ 107 w 107"/>
                  <a:gd name="T1" fmla="*/ 13 h 85"/>
                  <a:gd name="T2" fmla="*/ 31 w 107"/>
                  <a:gd name="T3" fmla="*/ 85 h 85"/>
                  <a:gd name="T4" fmla="*/ 14 w 107"/>
                  <a:gd name="T5" fmla="*/ 75 h 85"/>
                  <a:gd name="T6" fmla="*/ 0 w 107"/>
                  <a:gd name="T7" fmla="*/ 65 h 85"/>
                  <a:gd name="T8" fmla="*/ 69 w 107"/>
                  <a:gd name="T9" fmla="*/ 0 h 85"/>
                  <a:gd name="T10" fmla="*/ 88 w 107"/>
                  <a:gd name="T11" fmla="*/ 7 h 85"/>
                  <a:gd name="T12" fmla="*/ 107 w 107"/>
                  <a:gd name="T13" fmla="*/ 13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7" h="85">
                    <a:moveTo>
                      <a:pt x="107" y="13"/>
                    </a:moveTo>
                    <a:lnTo>
                      <a:pt x="31" y="85"/>
                    </a:lnTo>
                    <a:lnTo>
                      <a:pt x="14" y="75"/>
                    </a:lnTo>
                    <a:lnTo>
                      <a:pt x="0" y="65"/>
                    </a:lnTo>
                    <a:lnTo>
                      <a:pt x="69" y="0"/>
                    </a:lnTo>
                    <a:lnTo>
                      <a:pt x="88" y="7"/>
                    </a:lnTo>
                    <a:lnTo>
                      <a:pt x="107" y="1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227" name="Freeform 123"/>
              <p:cNvSpPr>
                <a:spLocks/>
              </p:cNvSpPr>
              <p:nvPr/>
            </p:nvSpPr>
            <p:spPr bwMode="auto">
              <a:xfrm>
                <a:off x="2152" y="1989"/>
                <a:ext cx="98" cy="81"/>
              </a:xfrm>
              <a:custGeom>
                <a:avLst/>
                <a:gdLst>
                  <a:gd name="T0" fmla="*/ 98 w 98"/>
                  <a:gd name="T1" fmla="*/ 16 h 81"/>
                  <a:gd name="T2" fmla="*/ 29 w 98"/>
                  <a:gd name="T3" fmla="*/ 81 h 81"/>
                  <a:gd name="T4" fmla="*/ 15 w 98"/>
                  <a:gd name="T5" fmla="*/ 72 h 81"/>
                  <a:gd name="T6" fmla="*/ 0 w 98"/>
                  <a:gd name="T7" fmla="*/ 62 h 81"/>
                  <a:gd name="T8" fmla="*/ 64 w 98"/>
                  <a:gd name="T9" fmla="*/ 0 h 81"/>
                  <a:gd name="T10" fmla="*/ 79 w 98"/>
                  <a:gd name="T11" fmla="*/ 6 h 81"/>
                  <a:gd name="T12" fmla="*/ 98 w 98"/>
                  <a:gd name="T13" fmla="*/ 16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8" h="81">
                    <a:moveTo>
                      <a:pt x="98" y="16"/>
                    </a:moveTo>
                    <a:lnTo>
                      <a:pt x="29" y="81"/>
                    </a:lnTo>
                    <a:lnTo>
                      <a:pt x="15" y="72"/>
                    </a:lnTo>
                    <a:lnTo>
                      <a:pt x="0" y="62"/>
                    </a:lnTo>
                    <a:lnTo>
                      <a:pt x="64" y="0"/>
                    </a:lnTo>
                    <a:lnTo>
                      <a:pt x="79" y="6"/>
                    </a:lnTo>
                    <a:lnTo>
                      <a:pt x="98" y="16"/>
                    </a:lnTo>
                    <a:close/>
                  </a:path>
                </a:pathLst>
              </a:custGeom>
              <a:solidFill>
                <a:srgbClr val="1F1F1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228" name="Freeform 124"/>
              <p:cNvSpPr>
                <a:spLocks noEditPoints="1"/>
              </p:cNvSpPr>
              <p:nvPr/>
            </p:nvSpPr>
            <p:spPr bwMode="auto">
              <a:xfrm>
                <a:off x="2129" y="1656"/>
                <a:ext cx="399" cy="395"/>
              </a:xfrm>
              <a:custGeom>
                <a:avLst/>
                <a:gdLst>
                  <a:gd name="T0" fmla="*/ 87 w 399"/>
                  <a:gd name="T1" fmla="*/ 333 h 395"/>
                  <a:gd name="T2" fmla="*/ 23 w 399"/>
                  <a:gd name="T3" fmla="*/ 395 h 395"/>
                  <a:gd name="T4" fmla="*/ 11 w 399"/>
                  <a:gd name="T5" fmla="*/ 382 h 395"/>
                  <a:gd name="T6" fmla="*/ 0 w 399"/>
                  <a:gd name="T7" fmla="*/ 369 h 395"/>
                  <a:gd name="T8" fmla="*/ 59 w 399"/>
                  <a:gd name="T9" fmla="*/ 313 h 395"/>
                  <a:gd name="T10" fmla="*/ 73 w 399"/>
                  <a:gd name="T11" fmla="*/ 323 h 395"/>
                  <a:gd name="T12" fmla="*/ 87 w 399"/>
                  <a:gd name="T13" fmla="*/ 333 h 395"/>
                  <a:gd name="T14" fmla="*/ 344 w 399"/>
                  <a:gd name="T15" fmla="*/ 43 h 395"/>
                  <a:gd name="T16" fmla="*/ 392 w 399"/>
                  <a:gd name="T17" fmla="*/ 0 h 395"/>
                  <a:gd name="T18" fmla="*/ 399 w 399"/>
                  <a:gd name="T19" fmla="*/ 16 h 395"/>
                  <a:gd name="T20" fmla="*/ 399 w 399"/>
                  <a:gd name="T21" fmla="*/ 33 h 395"/>
                  <a:gd name="T22" fmla="*/ 392 w 399"/>
                  <a:gd name="T23" fmla="*/ 39 h 395"/>
                  <a:gd name="T24" fmla="*/ 385 w 399"/>
                  <a:gd name="T25" fmla="*/ 46 h 395"/>
                  <a:gd name="T26" fmla="*/ 370 w 399"/>
                  <a:gd name="T27" fmla="*/ 46 h 395"/>
                  <a:gd name="T28" fmla="*/ 351 w 399"/>
                  <a:gd name="T29" fmla="*/ 49 h 395"/>
                  <a:gd name="T30" fmla="*/ 347 w 399"/>
                  <a:gd name="T31" fmla="*/ 46 h 395"/>
                  <a:gd name="T32" fmla="*/ 344 w 399"/>
                  <a:gd name="T33" fmla="*/ 43 h 3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99" h="395">
                    <a:moveTo>
                      <a:pt x="87" y="333"/>
                    </a:moveTo>
                    <a:lnTo>
                      <a:pt x="23" y="395"/>
                    </a:lnTo>
                    <a:lnTo>
                      <a:pt x="11" y="382"/>
                    </a:lnTo>
                    <a:lnTo>
                      <a:pt x="0" y="369"/>
                    </a:lnTo>
                    <a:lnTo>
                      <a:pt x="59" y="313"/>
                    </a:lnTo>
                    <a:lnTo>
                      <a:pt x="73" y="323"/>
                    </a:lnTo>
                    <a:lnTo>
                      <a:pt x="87" y="333"/>
                    </a:lnTo>
                    <a:close/>
                    <a:moveTo>
                      <a:pt x="344" y="43"/>
                    </a:moveTo>
                    <a:lnTo>
                      <a:pt x="392" y="0"/>
                    </a:lnTo>
                    <a:lnTo>
                      <a:pt x="399" y="16"/>
                    </a:lnTo>
                    <a:lnTo>
                      <a:pt x="399" y="33"/>
                    </a:lnTo>
                    <a:lnTo>
                      <a:pt x="392" y="39"/>
                    </a:lnTo>
                    <a:lnTo>
                      <a:pt x="385" y="46"/>
                    </a:lnTo>
                    <a:lnTo>
                      <a:pt x="370" y="46"/>
                    </a:lnTo>
                    <a:lnTo>
                      <a:pt x="351" y="49"/>
                    </a:lnTo>
                    <a:lnTo>
                      <a:pt x="347" y="46"/>
                    </a:lnTo>
                    <a:lnTo>
                      <a:pt x="344" y="43"/>
                    </a:lnTo>
                    <a:close/>
                  </a:path>
                </a:pathLst>
              </a:custGeom>
              <a:solidFill>
                <a:srgbClr val="4040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229" name="Freeform 125"/>
              <p:cNvSpPr>
                <a:spLocks noEditPoints="1"/>
              </p:cNvSpPr>
              <p:nvPr/>
            </p:nvSpPr>
            <p:spPr bwMode="auto">
              <a:xfrm>
                <a:off x="2109" y="1624"/>
                <a:ext cx="412" cy="401"/>
              </a:xfrm>
              <a:custGeom>
                <a:avLst/>
                <a:gdLst>
                  <a:gd name="T0" fmla="*/ 412 w 412"/>
                  <a:gd name="T1" fmla="*/ 32 h 401"/>
                  <a:gd name="T2" fmla="*/ 364 w 412"/>
                  <a:gd name="T3" fmla="*/ 75 h 401"/>
                  <a:gd name="T4" fmla="*/ 350 w 412"/>
                  <a:gd name="T5" fmla="*/ 61 h 401"/>
                  <a:gd name="T6" fmla="*/ 338 w 412"/>
                  <a:gd name="T7" fmla="*/ 52 h 401"/>
                  <a:gd name="T8" fmla="*/ 395 w 412"/>
                  <a:gd name="T9" fmla="*/ 0 h 401"/>
                  <a:gd name="T10" fmla="*/ 395 w 412"/>
                  <a:gd name="T11" fmla="*/ 3 h 401"/>
                  <a:gd name="T12" fmla="*/ 398 w 412"/>
                  <a:gd name="T13" fmla="*/ 9 h 401"/>
                  <a:gd name="T14" fmla="*/ 400 w 412"/>
                  <a:gd name="T15" fmla="*/ 16 h 401"/>
                  <a:gd name="T16" fmla="*/ 412 w 412"/>
                  <a:gd name="T17" fmla="*/ 32 h 401"/>
                  <a:gd name="T18" fmla="*/ 79 w 412"/>
                  <a:gd name="T19" fmla="*/ 345 h 401"/>
                  <a:gd name="T20" fmla="*/ 20 w 412"/>
                  <a:gd name="T21" fmla="*/ 401 h 401"/>
                  <a:gd name="T22" fmla="*/ 17 w 412"/>
                  <a:gd name="T23" fmla="*/ 397 h 401"/>
                  <a:gd name="T24" fmla="*/ 8 w 412"/>
                  <a:gd name="T25" fmla="*/ 384 h 401"/>
                  <a:gd name="T26" fmla="*/ 0 w 412"/>
                  <a:gd name="T27" fmla="*/ 371 h 401"/>
                  <a:gd name="T28" fmla="*/ 58 w 412"/>
                  <a:gd name="T29" fmla="*/ 316 h 401"/>
                  <a:gd name="T30" fmla="*/ 67 w 412"/>
                  <a:gd name="T31" fmla="*/ 329 h 401"/>
                  <a:gd name="T32" fmla="*/ 79 w 412"/>
                  <a:gd name="T33" fmla="*/ 345 h 4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2" h="401">
                    <a:moveTo>
                      <a:pt x="412" y="32"/>
                    </a:moveTo>
                    <a:lnTo>
                      <a:pt x="364" y="75"/>
                    </a:lnTo>
                    <a:lnTo>
                      <a:pt x="350" y="61"/>
                    </a:lnTo>
                    <a:lnTo>
                      <a:pt x="338" y="52"/>
                    </a:lnTo>
                    <a:lnTo>
                      <a:pt x="395" y="0"/>
                    </a:lnTo>
                    <a:lnTo>
                      <a:pt x="395" y="3"/>
                    </a:lnTo>
                    <a:lnTo>
                      <a:pt x="398" y="9"/>
                    </a:lnTo>
                    <a:lnTo>
                      <a:pt x="400" y="16"/>
                    </a:lnTo>
                    <a:lnTo>
                      <a:pt x="412" y="32"/>
                    </a:lnTo>
                    <a:close/>
                    <a:moveTo>
                      <a:pt x="79" y="345"/>
                    </a:moveTo>
                    <a:lnTo>
                      <a:pt x="20" y="401"/>
                    </a:lnTo>
                    <a:lnTo>
                      <a:pt x="17" y="397"/>
                    </a:lnTo>
                    <a:lnTo>
                      <a:pt x="8" y="384"/>
                    </a:lnTo>
                    <a:lnTo>
                      <a:pt x="0" y="371"/>
                    </a:lnTo>
                    <a:lnTo>
                      <a:pt x="58" y="316"/>
                    </a:lnTo>
                    <a:lnTo>
                      <a:pt x="67" y="329"/>
                    </a:lnTo>
                    <a:lnTo>
                      <a:pt x="79" y="345"/>
                    </a:lnTo>
                    <a:close/>
                  </a:path>
                </a:pathLst>
              </a:custGeom>
              <a:solidFill>
                <a:srgbClr val="5E5E5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230" name="Freeform 126"/>
              <p:cNvSpPr>
                <a:spLocks noEditPoints="1"/>
              </p:cNvSpPr>
              <p:nvPr/>
            </p:nvSpPr>
            <p:spPr bwMode="auto">
              <a:xfrm>
                <a:off x="2090" y="1594"/>
                <a:ext cx="414" cy="401"/>
              </a:xfrm>
              <a:custGeom>
                <a:avLst/>
                <a:gdLst>
                  <a:gd name="T0" fmla="*/ 414 w 414"/>
                  <a:gd name="T1" fmla="*/ 30 h 401"/>
                  <a:gd name="T2" fmla="*/ 357 w 414"/>
                  <a:gd name="T3" fmla="*/ 82 h 401"/>
                  <a:gd name="T4" fmla="*/ 341 w 414"/>
                  <a:gd name="T5" fmla="*/ 72 h 401"/>
                  <a:gd name="T6" fmla="*/ 326 w 414"/>
                  <a:gd name="T7" fmla="*/ 65 h 401"/>
                  <a:gd name="T8" fmla="*/ 393 w 414"/>
                  <a:gd name="T9" fmla="*/ 0 h 401"/>
                  <a:gd name="T10" fmla="*/ 407 w 414"/>
                  <a:gd name="T11" fmla="*/ 13 h 401"/>
                  <a:gd name="T12" fmla="*/ 414 w 414"/>
                  <a:gd name="T13" fmla="*/ 30 h 401"/>
                  <a:gd name="T14" fmla="*/ 77 w 414"/>
                  <a:gd name="T15" fmla="*/ 346 h 401"/>
                  <a:gd name="T16" fmla="*/ 19 w 414"/>
                  <a:gd name="T17" fmla="*/ 401 h 401"/>
                  <a:gd name="T18" fmla="*/ 8 w 414"/>
                  <a:gd name="T19" fmla="*/ 385 h 401"/>
                  <a:gd name="T20" fmla="*/ 0 w 414"/>
                  <a:gd name="T21" fmla="*/ 372 h 401"/>
                  <a:gd name="T22" fmla="*/ 62 w 414"/>
                  <a:gd name="T23" fmla="*/ 313 h 401"/>
                  <a:gd name="T24" fmla="*/ 62 w 414"/>
                  <a:gd name="T25" fmla="*/ 317 h 401"/>
                  <a:gd name="T26" fmla="*/ 65 w 414"/>
                  <a:gd name="T27" fmla="*/ 320 h 401"/>
                  <a:gd name="T28" fmla="*/ 69 w 414"/>
                  <a:gd name="T29" fmla="*/ 333 h 401"/>
                  <a:gd name="T30" fmla="*/ 77 w 414"/>
                  <a:gd name="T31" fmla="*/ 346 h 4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14" h="401">
                    <a:moveTo>
                      <a:pt x="414" y="30"/>
                    </a:moveTo>
                    <a:lnTo>
                      <a:pt x="357" y="82"/>
                    </a:lnTo>
                    <a:lnTo>
                      <a:pt x="341" y="72"/>
                    </a:lnTo>
                    <a:lnTo>
                      <a:pt x="326" y="65"/>
                    </a:lnTo>
                    <a:lnTo>
                      <a:pt x="393" y="0"/>
                    </a:lnTo>
                    <a:lnTo>
                      <a:pt x="407" y="13"/>
                    </a:lnTo>
                    <a:lnTo>
                      <a:pt x="414" y="30"/>
                    </a:lnTo>
                    <a:close/>
                    <a:moveTo>
                      <a:pt x="77" y="346"/>
                    </a:moveTo>
                    <a:lnTo>
                      <a:pt x="19" y="401"/>
                    </a:lnTo>
                    <a:lnTo>
                      <a:pt x="8" y="385"/>
                    </a:lnTo>
                    <a:lnTo>
                      <a:pt x="0" y="372"/>
                    </a:lnTo>
                    <a:lnTo>
                      <a:pt x="62" y="313"/>
                    </a:lnTo>
                    <a:lnTo>
                      <a:pt x="62" y="317"/>
                    </a:lnTo>
                    <a:lnTo>
                      <a:pt x="65" y="320"/>
                    </a:lnTo>
                    <a:lnTo>
                      <a:pt x="69" y="333"/>
                    </a:lnTo>
                    <a:lnTo>
                      <a:pt x="77" y="346"/>
                    </a:ln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231" name="Freeform 127"/>
              <p:cNvSpPr>
                <a:spLocks noEditPoints="1"/>
              </p:cNvSpPr>
              <p:nvPr/>
            </p:nvSpPr>
            <p:spPr bwMode="auto">
              <a:xfrm>
                <a:off x="2079" y="1578"/>
                <a:ext cx="404" cy="388"/>
              </a:xfrm>
              <a:custGeom>
                <a:avLst/>
                <a:gdLst>
                  <a:gd name="T0" fmla="*/ 404 w 404"/>
                  <a:gd name="T1" fmla="*/ 16 h 388"/>
                  <a:gd name="T2" fmla="*/ 337 w 404"/>
                  <a:gd name="T3" fmla="*/ 81 h 388"/>
                  <a:gd name="T4" fmla="*/ 318 w 404"/>
                  <a:gd name="T5" fmla="*/ 72 h 388"/>
                  <a:gd name="T6" fmla="*/ 302 w 404"/>
                  <a:gd name="T7" fmla="*/ 68 h 388"/>
                  <a:gd name="T8" fmla="*/ 373 w 404"/>
                  <a:gd name="T9" fmla="*/ 0 h 388"/>
                  <a:gd name="T10" fmla="*/ 387 w 404"/>
                  <a:gd name="T11" fmla="*/ 6 h 388"/>
                  <a:gd name="T12" fmla="*/ 404 w 404"/>
                  <a:gd name="T13" fmla="*/ 16 h 388"/>
                  <a:gd name="T14" fmla="*/ 73 w 404"/>
                  <a:gd name="T15" fmla="*/ 329 h 388"/>
                  <a:gd name="T16" fmla="*/ 11 w 404"/>
                  <a:gd name="T17" fmla="*/ 388 h 388"/>
                  <a:gd name="T18" fmla="*/ 4 w 404"/>
                  <a:gd name="T19" fmla="*/ 368 h 388"/>
                  <a:gd name="T20" fmla="*/ 0 w 404"/>
                  <a:gd name="T21" fmla="*/ 352 h 388"/>
                  <a:gd name="T22" fmla="*/ 66 w 404"/>
                  <a:gd name="T23" fmla="*/ 290 h 388"/>
                  <a:gd name="T24" fmla="*/ 69 w 404"/>
                  <a:gd name="T25" fmla="*/ 306 h 388"/>
                  <a:gd name="T26" fmla="*/ 73 w 404"/>
                  <a:gd name="T27" fmla="*/ 329 h 3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04" h="388">
                    <a:moveTo>
                      <a:pt x="404" y="16"/>
                    </a:moveTo>
                    <a:lnTo>
                      <a:pt x="337" y="81"/>
                    </a:lnTo>
                    <a:lnTo>
                      <a:pt x="318" y="72"/>
                    </a:lnTo>
                    <a:lnTo>
                      <a:pt x="302" y="68"/>
                    </a:lnTo>
                    <a:lnTo>
                      <a:pt x="373" y="0"/>
                    </a:lnTo>
                    <a:lnTo>
                      <a:pt x="387" y="6"/>
                    </a:lnTo>
                    <a:lnTo>
                      <a:pt x="404" y="16"/>
                    </a:lnTo>
                    <a:close/>
                    <a:moveTo>
                      <a:pt x="73" y="329"/>
                    </a:moveTo>
                    <a:lnTo>
                      <a:pt x="11" y="388"/>
                    </a:lnTo>
                    <a:lnTo>
                      <a:pt x="4" y="368"/>
                    </a:lnTo>
                    <a:lnTo>
                      <a:pt x="0" y="352"/>
                    </a:lnTo>
                    <a:lnTo>
                      <a:pt x="66" y="290"/>
                    </a:lnTo>
                    <a:lnTo>
                      <a:pt x="69" y="306"/>
                    </a:lnTo>
                    <a:lnTo>
                      <a:pt x="73" y="329"/>
                    </a:lnTo>
                    <a:close/>
                  </a:path>
                </a:pathLst>
              </a:custGeom>
              <a:solidFill>
                <a:srgbClr val="91919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232" name="Freeform 128"/>
              <p:cNvSpPr>
                <a:spLocks noEditPoints="1"/>
              </p:cNvSpPr>
              <p:nvPr/>
            </p:nvSpPr>
            <p:spPr bwMode="auto">
              <a:xfrm>
                <a:off x="2071" y="1565"/>
                <a:ext cx="381" cy="365"/>
              </a:xfrm>
              <a:custGeom>
                <a:avLst/>
                <a:gdLst>
                  <a:gd name="T0" fmla="*/ 381 w 381"/>
                  <a:gd name="T1" fmla="*/ 13 h 365"/>
                  <a:gd name="T2" fmla="*/ 310 w 381"/>
                  <a:gd name="T3" fmla="*/ 81 h 365"/>
                  <a:gd name="T4" fmla="*/ 286 w 381"/>
                  <a:gd name="T5" fmla="*/ 75 h 365"/>
                  <a:gd name="T6" fmla="*/ 264 w 381"/>
                  <a:gd name="T7" fmla="*/ 75 h 365"/>
                  <a:gd name="T8" fmla="*/ 345 w 381"/>
                  <a:gd name="T9" fmla="*/ 0 h 365"/>
                  <a:gd name="T10" fmla="*/ 362 w 381"/>
                  <a:gd name="T11" fmla="*/ 3 h 365"/>
                  <a:gd name="T12" fmla="*/ 381 w 381"/>
                  <a:gd name="T13" fmla="*/ 13 h 365"/>
                  <a:gd name="T14" fmla="*/ 74 w 381"/>
                  <a:gd name="T15" fmla="*/ 303 h 365"/>
                  <a:gd name="T16" fmla="*/ 8 w 381"/>
                  <a:gd name="T17" fmla="*/ 365 h 365"/>
                  <a:gd name="T18" fmla="*/ 3 w 381"/>
                  <a:gd name="T19" fmla="*/ 342 h 365"/>
                  <a:gd name="T20" fmla="*/ 0 w 381"/>
                  <a:gd name="T21" fmla="*/ 323 h 365"/>
                  <a:gd name="T22" fmla="*/ 74 w 381"/>
                  <a:gd name="T23" fmla="*/ 254 h 365"/>
                  <a:gd name="T24" fmla="*/ 72 w 381"/>
                  <a:gd name="T25" fmla="*/ 277 h 365"/>
                  <a:gd name="T26" fmla="*/ 74 w 381"/>
                  <a:gd name="T27" fmla="*/ 303 h 3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81" h="365">
                    <a:moveTo>
                      <a:pt x="381" y="13"/>
                    </a:moveTo>
                    <a:lnTo>
                      <a:pt x="310" y="81"/>
                    </a:lnTo>
                    <a:lnTo>
                      <a:pt x="286" y="75"/>
                    </a:lnTo>
                    <a:lnTo>
                      <a:pt x="264" y="75"/>
                    </a:lnTo>
                    <a:lnTo>
                      <a:pt x="345" y="0"/>
                    </a:lnTo>
                    <a:lnTo>
                      <a:pt x="362" y="3"/>
                    </a:lnTo>
                    <a:lnTo>
                      <a:pt x="381" y="13"/>
                    </a:lnTo>
                    <a:close/>
                    <a:moveTo>
                      <a:pt x="74" y="303"/>
                    </a:moveTo>
                    <a:lnTo>
                      <a:pt x="8" y="365"/>
                    </a:lnTo>
                    <a:lnTo>
                      <a:pt x="3" y="342"/>
                    </a:lnTo>
                    <a:lnTo>
                      <a:pt x="0" y="323"/>
                    </a:lnTo>
                    <a:lnTo>
                      <a:pt x="74" y="254"/>
                    </a:lnTo>
                    <a:lnTo>
                      <a:pt x="72" y="277"/>
                    </a:lnTo>
                    <a:lnTo>
                      <a:pt x="74" y="303"/>
                    </a:lnTo>
                    <a:close/>
                  </a:path>
                </a:pathLst>
              </a:custGeom>
              <a:solidFill>
                <a:srgbClr val="A3A3A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233" name="Freeform 129"/>
              <p:cNvSpPr>
                <a:spLocks noEditPoints="1"/>
              </p:cNvSpPr>
              <p:nvPr/>
            </p:nvSpPr>
            <p:spPr bwMode="auto">
              <a:xfrm>
                <a:off x="2069" y="1555"/>
                <a:ext cx="347" cy="333"/>
              </a:xfrm>
              <a:custGeom>
                <a:avLst/>
                <a:gdLst>
                  <a:gd name="T0" fmla="*/ 347 w 347"/>
                  <a:gd name="T1" fmla="*/ 10 h 333"/>
                  <a:gd name="T2" fmla="*/ 266 w 347"/>
                  <a:gd name="T3" fmla="*/ 85 h 333"/>
                  <a:gd name="T4" fmla="*/ 250 w 347"/>
                  <a:gd name="T5" fmla="*/ 85 h 333"/>
                  <a:gd name="T6" fmla="*/ 233 w 347"/>
                  <a:gd name="T7" fmla="*/ 85 h 333"/>
                  <a:gd name="T8" fmla="*/ 219 w 347"/>
                  <a:gd name="T9" fmla="*/ 88 h 333"/>
                  <a:gd name="T10" fmla="*/ 205 w 347"/>
                  <a:gd name="T11" fmla="*/ 95 h 333"/>
                  <a:gd name="T12" fmla="*/ 307 w 347"/>
                  <a:gd name="T13" fmla="*/ 0 h 333"/>
                  <a:gd name="T14" fmla="*/ 326 w 347"/>
                  <a:gd name="T15" fmla="*/ 0 h 333"/>
                  <a:gd name="T16" fmla="*/ 347 w 347"/>
                  <a:gd name="T17" fmla="*/ 10 h 333"/>
                  <a:gd name="T18" fmla="*/ 76 w 347"/>
                  <a:gd name="T19" fmla="*/ 264 h 333"/>
                  <a:gd name="T20" fmla="*/ 2 w 347"/>
                  <a:gd name="T21" fmla="*/ 333 h 333"/>
                  <a:gd name="T22" fmla="*/ 0 w 347"/>
                  <a:gd name="T23" fmla="*/ 310 h 333"/>
                  <a:gd name="T24" fmla="*/ 2 w 347"/>
                  <a:gd name="T25" fmla="*/ 287 h 333"/>
                  <a:gd name="T26" fmla="*/ 124 w 347"/>
                  <a:gd name="T27" fmla="*/ 173 h 333"/>
                  <a:gd name="T28" fmla="*/ 105 w 347"/>
                  <a:gd name="T29" fmla="*/ 196 h 333"/>
                  <a:gd name="T30" fmla="*/ 93 w 347"/>
                  <a:gd name="T31" fmla="*/ 219 h 333"/>
                  <a:gd name="T32" fmla="*/ 81 w 347"/>
                  <a:gd name="T33" fmla="*/ 238 h 333"/>
                  <a:gd name="T34" fmla="*/ 76 w 347"/>
                  <a:gd name="T35" fmla="*/ 264 h 3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47" h="333">
                    <a:moveTo>
                      <a:pt x="347" y="10"/>
                    </a:moveTo>
                    <a:lnTo>
                      <a:pt x="266" y="85"/>
                    </a:lnTo>
                    <a:lnTo>
                      <a:pt x="250" y="85"/>
                    </a:lnTo>
                    <a:lnTo>
                      <a:pt x="233" y="85"/>
                    </a:lnTo>
                    <a:lnTo>
                      <a:pt x="219" y="88"/>
                    </a:lnTo>
                    <a:lnTo>
                      <a:pt x="205" y="95"/>
                    </a:lnTo>
                    <a:lnTo>
                      <a:pt x="307" y="0"/>
                    </a:lnTo>
                    <a:lnTo>
                      <a:pt x="326" y="0"/>
                    </a:lnTo>
                    <a:lnTo>
                      <a:pt x="347" y="10"/>
                    </a:lnTo>
                    <a:close/>
                    <a:moveTo>
                      <a:pt x="76" y="264"/>
                    </a:moveTo>
                    <a:lnTo>
                      <a:pt x="2" y="333"/>
                    </a:lnTo>
                    <a:lnTo>
                      <a:pt x="0" y="310"/>
                    </a:lnTo>
                    <a:lnTo>
                      <a:pt x="2" y="287"/>
                    </a:lnTo>
                    <a:lnTo>
                      <a:pt x="124" y="173"/>
                    </a:lnTo>
                    <a:lnTo>
                      <a:pt x="105" y="196"/>
                    </a:lnTo>
                    <a:lnTo>
                      <a:pt x="93" y="219"/>
                    </a:lnTo>
                    <a:lnTo>
                      <a:pt x="81" y="238"/>
                    </a:lnTo>
                    <a:lnTo>
                      <a:pt x="76" y="264"/>
                    </a:lnTo>
                    <a:close/>
                  </a:path>
                </a:pathLst>
              </a:custGeom>
              <a:solidFill>
                <a:srgbClr val="B5B5B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234" name="Freeform 130"/>
              <p:cNvSpPr>
                <a:spLocks/>
              </p:cNvSpPr>
              <p:nvPr/>
            </p:nvSpPr>
            <p:spPr bwMode="auto">
              <a:xfrm>
                <a:off x="2071" y="1548"/>
                <a:ext cx="305" cy="294"/>
              </a:xfrm>
              <a:custGeom>
                <a:avLst/>
                <a:gdLst>
                  <a:gd name="T0" fmla="*/ 305 w 305"/>
                  <a:gd name="T1" fmla="*/ 7 h 294"/>
                  <a:gd name="T2" fmla="*/ 203 w 305"/>
                  <a:gd name="T3" fmla="*/ 102 h 294"/>
                  <a:gd name="T4" fmla="*/ 184 w 305"/>
                  <a:gd name="T5" fmla="*/ 108 h 294"/>
                  <a:gd name="T6" fmla="*/ 169 w 305"/>
                  <a:gd name="T7" fmla="*/ 118 h 294"/>
                  <a:gd name="T8" fmla="*/ 153 w 305"/>
                  <a:gd name="T9" fmla="*/ 131 h 294"/>
                  <a:gd name="T10" fmla="*/ 143 w 305"/>
                  <a:gd name="T11" fmla="*/ 147 h 294"/>
                  <a:gd name="T12" fmla="*/ 131 w 305"/>
                  <a:gd name="T13" fmla="*/ 164 h 294"/>
                  <a:gd name="T14" fmla="*/ 122 w 305"/>
                  <a:gd name="T15" fmla="*/ 180 h 294"/>
                  <a:gd name="T16" fmla="*/ 0 w 305"/>
                  <a:gd name="T17" fmla="*/ 294 h 294"/>
                  <a:gd name="T18" fmla="*/ 3 w 305"/>
                  <a:gd name="T19" fmla="*/ 265 h 294"/>
                  <a:gd name="T20" fmla="*/ 10 w 305"/>
                  <a:gd name="T21" fmla="*/ 235 h 294"/>
                  <a:gd name="T22" fmla="*/ 257 w 305"/>
                  <a:gd name="T23" fmla="*/ 0 h 294"/>
                  <a:gd name="T24" fmla="*/ 281 w 305"/>
                  <a:gd name="T25" fmla="*/ 0 h 294"/>
                  <a:gd name="T26" fmla="*/ 305 w 305"/>
                  <a:gd name="T27" fmla="*/ 7 h 2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05" h="294">
                    <a:moveTo>
                      <a:pt x="305" y="7"/>
                    </a:moveTo>
                    <a:lnTo>
                      <a:pt x="203" y="102"/>
                    </a:lnTo>
                    <a:lnTo>
                      <a:pt x="184" y="108"/>
                    </a:lnTo>
                    <a:lnTo>
                      <a:pt x="169" y="118"/>
                    </a:lnTo>
                    <a:lnTo>
                      <a:pt x="153" y="131"/>
                    </a:lnTo>
                    <a:lnTo>
                      <a:pt x="143" y="147"/>
                    </a:lnTo>
                    <a:lnTo>
                      <a:pt x="131" y="164"/>
                    </a:lnTo>
                    <a:lnTo>
                      <a:pt x="122" y="180"/>
                    </a:lnTo>
                    <a:lnTo>
                      <a:pt x="0" y="294"/>
                    </a:lnTo>
                    <a:lnTo>
                      <a:pt x="3" y="265"/>
                    </a:lnTo>
                    <a:lnTo>
                      <a:pt x="10" y="235"/>
                    </a:lnTo>
                    <a:lnTo>
                      <a:pt x="257" y="0"/>
                    </a:lnTo>
                    <a:lnTo>
                      <a:pt x="281" y="0"/>
                    </a:lnTo>
                    <a:lnTo>
                      <a:pt x="305" y="7"/>
                    </a:lnTo>
                    <a:close/>
                  </a:path>
                </a:pathLst>
              </a:custGeom>
              <a:solidFill>
                <a:srgbClr val="C7C7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235" name="Freeform 131"/>
              <p:cNvSpPr>
                <a:spLocks/>
              </p:cNvSpPr>
              <p:nvPr/>
            </p:nvSpPr>
            <p:spPr bwMode="auto">
              <a:xfrm>
                <a:off x="2081" y="1548"/>
                <a:ext cx="247" cy="235"/>
              </a:xfrm>
              <a:custGeom>
                <a:avLst/>
                <a:gdLst>
                  <a:gd name="T0" fmla="*/ 247 w 247"/>
                  <a:gd name="T1" fmla="*/ 0 h 235"/>
                  <a:gd name="T2" fmla="*/ 0 w 247"/>
                  <a:gd name="T3" fmla="*/ 235 h 235"/>
                  <a:gd name="T4" fmla="*/ 5 w 247"/>
                  <a:gd name="T5" fmla="*/ 216 h 235"/>
                  <a:gd name="T6" fmla="*/ 12 w 247"/>
                  <a:gd name="T7" fmla="*/ 196 h 235"/>
                  <a:gd name="T8" fmla="*/ 19 w 247"/>
                  <a:gd name="T9" fmla="*/ 177 h 235"/>
                  <a:gd name="T10" fmla="*/ 31 w 247"/>
                  <a:gd name="T11" fmla="*/ 160 h 235"/>
                  <a:gd name="T12" fmla="*/ 190 w 247"/>
                  <a:gd name="T13" fmla="*/ 10 h 235"/>
                  <a:gd name="T14" fmla="*/ 204 w 247"/>
                  <a:gd name="T15" fmla="*/ 4 h 235"/>
                  <a:gd name="T16" fmla="*/ 219 w 247"/>
                  <a:gd name="T17" fmla="*/ 0 h 235"/>
                  <a:gd name="T18" fmla="*/ 233 w 247"/>
                  <a:gd name="T19" fmla="*/ 0 h 235"/>
                  <a:gd name="T20" fmla="*/ 247 w 247"/>
                  <a:gd name="T21" fmla="*/ 0 h 2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47" h="235">
                    <a:moveTo>
                      <a:pt x="247" y="0"/>
                    </a:moveTo>
                    <a:lnTo>
                      <a:pt x="0" y="235"/>
                    </a:lnTo>
                    <a:lnTo>
                      <a:pt x="5" y="216"/>
                    </a:lnTo>
                    <a:lnTo>
                      <a:pt x="12" y="196"/>
                    </a:lnTo>
                    <a:lnTo>
                      <a:pt x="19" y="177"/>
                    </a:lnTo>
                    <a:lnTo>
                      <a:pt x="31" y="160"/>
                    </a:lnTo>
                    <a:lnTo>
                      <a:pt x="190" y="10"/>
                    </a:lnTo>
                    <a:lnTo>
                      <a:pt x="204" y="4"/>
                    </a:lnTo>
                    <a:lnTo>
                      <a:pt x="219" y="0"/>
                    </a:lnTo>
                    <a:lnTo>
                      <a:pt x="233" y="0"/>
                    </a:lnTo>
                    <a:lnTo>
                      <a:pt x="247" y="0"/>
                    </a:lnTo>
                    <a:close/>
                  </a:path>
                </a:pathLst>
              </a:custGeom>
              <a:solidFill>
                <a:srgbClr val="D9D9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236" name="Freeform 132"/>
              <p:cNvSpPr>
                <a:spLocks/>
              </p:cNvSpPr>
              <p:nvPr/>
            </p:nvSpPr>
            <p:spPr bwMode="auto">
              <a:xfrm>
                <a:off x="2112" y="1558"/>
                <a:ext cx="159" cy="150"/>
              </a:xfrm>
              <a:custGeom>
                <a:avLst/>
                <a:gdLst>
                  <a:gd name="T0" fmla="*/ 159 w 159"/>
                  <a:gd name="T1" fmla="*/ 0 h 150"/>
                  <a:gd name="T2" fmla="*/ 0 w 159"/>
                  <a:gd name="T3" fmla="*/ 150 h 150"/>
                  <a:gd name="T4" fmla="*/ 12 w 159"/>
                  <a:gd name="T5" fmla="*/ 124 h 150"/>
                  <a:gd name="T6" fmla="*/ 28 w 159"/>
                  <a:gd name="T7" fmla="*/ 101 h 150"/>
                  <a:gd name="T8" fmla="*/ 45 w 159"/>
                  <a:gd name="T9" fmla="*/ 75 h 150"/>
                  <a:gd name="T10" fmla="*/ 66 w 159"/>
                  <a:gd name="T11" fmla="*/ 56 h 150"/>
                  <a:gd name="T12" fmla="*/ 85 w 159"/>
                  <a:gd name="T13" fmla="*/ 33 h 150"/>
                  <a:gd name="T14" fmla="*/ 109 w 159"/>
                  <a:gd name="T15" fmla="*/ 20 h 150"/>
                  <a:gd name="T16" fmla="*/ 133 w 159"/>
                  <a:gd name="T17" fmla="*/ 7 h 150"/>
                  <a:gd name="T18" fmla="*/ 159 w 159"/>
                  <a:gd name="T19" fmla="*/ 0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9" h="150">
                    <a:moveTo>
                      <a:pt x="159" y="0"/>
                    </a:moveTo>
                    <a:lnTo>
                      <a:pt x="0" y="150"/>
                    </a:lnTo>
                    <a:lnTo>
                      <a:pt x="12" y="124"/>
                    </a:lnTo>
                    <a:lnTo>
                      <a:pt x="28" y="101"/>
                    </a:lnTo>
                    <a:lnTo>
                      <a:pt x="45" y="75"/>
                    </a:lnTo>
                    <a:lnTo>
                      <a:pt x="66" y="56"/>
                    </a:lnTo>
                    <a:lnTo>
                      <a:pt x="85" y="33"/>
                    </a:lnTo>
                    <a:lnTo>
                      <a:pt x="109" y="20"/>
                    </a:lnTo>
                    <a:lnTo>
                      <a:pt x="133" y="7"/>
                    </a:lnTo>
                    <a:lnTo>
                      <a:pt x="159" y="0"/>
                    </a:lnTo>
                    <a:close/>
                  </a:path>
                </a:pathLst>
              </a:custGeom>
              <a:solidFill>
                <a:srgbClr val="EDEDE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237" name="Freeform 133"/>
              <p:cNvSpPr>
                <a:spLocks/>
              </p:cNvSpPr>
              <p:nvPr/>
            </p:nvSpPr>
            <p:spPr bwMode="auto">
              <a:xfrm>
                <a:off x="2067" y="1548"/>
                <a:ext cx="440" cy="561"/>
              </a:xfrm>
              <a:custGeom>
                <a:avLst/>
                <a:gdLst>
                  <a:gd name="T0" fmla="*/ 440 w 440"/>
                  <a:gd name="T1" fmla="*/ 85 h 561"/>
                  <a:gd name="T2" fmla="*/ 435 w 440"/>
                  <a:gd name="T3" fmla="*/ 72 h 561"/>
                  <a:gd name="T4" fmla="*/ 430 w 440"/>
                  <a:gd name="T5" fmla="*/ 59 h 561"/>
                  <a:gd name="T6" fmla="*/ 418 w 440"/>
                  <a:gd name="T7" fmla="*/ 49 h 561"/>
                  <a:gd name="T8" fmla="*/ 404 w 440"/>
                  <a:gd name="T9" fmla="*/ 40 h 561"/>
                  <a:gd name="T10" fmla="*/ 385 w 440"/>
                  <a:gd name="T11" fmla="*/ 27 h 561"/>
                  <a:gd name="T12" fmla="*/ 364 w 440"/>
                  <a:gd name="T13" fmla="*/ 17 h 561"/>
                  <a:gd name="T14" fmla="*/ 340 w 440"/>
                  <a:gd name="T15" fmla="*/ 10 h 561"/>
                  <a:gd name="T16" fmla="*/ 318 w 440"/>
                  <a:gd name="T17" fmla="*/ 7 h 561"/>
                  <a:gd name="T18" fmla="*/ 304 w 440"/>
                  <a:gd name="T19" fmla="*/ 4 h 561"/>
                  <a:gd name="T20" fmla="*/ 290 w 440"/>
                  <a:gd name="T21" fmla="*/ 0 h 561"/>
                  <a:gd name="T22" fmla="*/ 276 w 440"/>
                  <a:gd name="T23" fmla="*/ 0 h 561"/>
                  <a:gd name="T24" fmla="*/ 264 w 440"/>
                  <a:gd name="T25" fmla="*/ 0 h 561"/>
                  <a:gd name="T26" fmla="*/ 249 w 440"/>
                  <a:gd name="T27" fmla="*/ 0 h 561"/>
                  <a:gd name="T28" fmla="*/ 235 w 440"/>
                  <a:gd name="T29" fmla="*/ 0 h 561"/>
                  <a:gd name="T30" fmla="*/ 221 w 440"/>
                  <a:gd name="T31" fmla="*/ 0 h 561"/>
                  <a:gd name="T32" fmla="*/ 209 w 440"/>
                  <a:gd name="T33" fmla="*/ 7 h 561"/>
                  <a:gd name="T34" fmla="*/ 195 w 440"/>
                  <a:gd name="T35" fmla="*/ 7 h 561"/>
                  <a:gd name="T36" fmla="*/ 180 w 440"/>
                  <a:gd name="T37" fmla="*/ 14 h 561"/>
                  <a:gd name="T38" fmla="*/ 169 w 440"/>
                  <a:gd name="T39" fmla="*/ 17 h 561"/>
                  <a:gd name="T40" fmla="*/ 157 w 440"/>
                  <a:gd name="T41" fmla="*/ 27 h 561"/>
                  <a:gd name="T42" fmla="*/ 130 w 440"/>
                  <a:gd name="T43" fmla="*/ 43 h 561"/>
                  <a:gd name="T44" fmla="*/ 111 w 440"/>
                  <a:gd name="T45" fmla="*/ 66 h 561"/>
                  <a:gd name="T46" fmla="*/ 90 w 440"/>
                  <a:gd name="T47" fmla="*/ 85 h 561"/>
                  <a:gd name="T48" fmla="*/ 71 w 440"/>
                  <a:gd name="T49" fmla="*/ 111 h 561"/>
                  <a:gd name="T50" fmla="*/ 54 w 440"/>
                  <a:gd name="T51" fmla="*/ 134 h 561"/>
                  <a:gd name="T52" fmla="*/ 40 w 440"/>
                  <a:gd name="T53" fmla="*/ 160 h 561"/>
                  <a:gd name="T54" fmla="*/ 26 w 440"/>
                  <a:gd name="T55" fmla="*/ 186 h 561"/>
                  <a:gd name="T56" fmla="*/ 19 w 440"/>
                  <a:gd name="T57" fmla="*/ 212 h 561"/>
                  <a:gd name="T58" fmla="*/ 9 w 440"/>
                  <a:gd name="T59" fmla="*/ 239 h 561"/>
                  <a:gd name="T60" fmla="*/ 7 w 440"/>
                  <a:gd name="T61" fmla="*/ 268 h 561"/>
                  <a:gd name="T62" fmla="*/ 0 w 440"/>
                  <a:gd name="T63" fmla="*/ 294 h 561"/>
                  <a:gd name="T64" fmla="*/ 0 w 440"/>
                  <a:gd name="T65" fmla="*/ 320 h 561"/>
                  <a:gd name="T66" fmla="*/ 2 w 440"/>
                  <a:gd name="T67" fmla="*/ 346 h 561"/>
                  <a:gd name="T68" fmla="*/ 9 w 440"/>
                  <a:gd name="T69" fmla="*/ 372 h 561"/>
                  <a:gd name="T70" fmla="*/ 14 w 440"/>
                  <a:gd name="T71" fmla="*/ 395 h 561"/>
                  <a:gd name="T72" fmla="*/ 26 w 440"/>
                  <a:gd name="T73" fmla="*/ 421 h 561"/>
                  <a:gd name="T74" fmla="*/ 40 w 440"/>
                  <a:gd name="T75" fmla="*/ 447 h 561"/>
                  <a:gd name="T76" fmla="*/ 59 w 440"/>
                  <a:gd name="T77" fmla="*/ 473 h 561"/>
                  <a:gd name="T78" fmla="*/ 76 w 440"/>
                  <a:gd name="T79" fmla="*/ 490 h 561"/>
                  <a:gd name="T80" fmla="*/ 95 w 440"/>
                  <a:gd name="T81" fmla="*/ 509 h 561"/>
                  <a:gd name="T82" fmla="*/ 116 w 440"/>
                  <a:gd name="T83" fmla="*/ 522 h 561"/>
                  <a:gd name="T84" fmla="*/ 138 w 440"/>
                  <a:gd name="T85" fmla="*/ 535 h 561"/>
                  <a:gd name="T86" fmla="*/ 159 w 440"/>
                  <a:gd name="T87" fmla="*/ 542 h 561"/>
                  <a:gd name="T88" fmla="*/ 180 w 440"/>
                  <a:gd name="T89" fmla="*/ 552 h 561"/>
                  <a:gd name="T90" fmla="*/ 202 w 440"/>
                  <a:gd name="T91" fmla="*/ 555 h 561"/>
                  <a:gd name="T92" fmla="*/ 223 w 440"/>
                  <a:gd name="T93" fmla="*/ 561 h 561"/>
                  <a:gd name="T94" fmla="*/ 242 w 440"/>
                  <a:gd name="T95" fmla="*/ 561 h 561"/>
                  <a:gd name="T96" fmla="*/ 264 w 440"/>
                  <a:gd name="T97" fmla="*/ 561 h 561"/>
                  <a:gd name="T98" fmla="*/ 280 w 440"/>
                  <a:gd name="T99" fmla="*/ 558 h 561"/>
                  <a:gd name="T100" fmla="*/ 299 w 440"/>
                  <a:gd name="T101" fmla="*/ 558 h 561"/>
                  <a:gd name="T102" fmla="*/ 311 w 440"/>
                  <a:gd name="T103" fmla="*/ 555 h 561"/>
                  <a:gd name="T104" fmla="*/ 325 w 440"/>
                  <a:gd name="T105" fmla="*/ 552 h 561"/>
                  <a:gd name="T106" fmla="*/ 337 w 440"/>
                  <a:gd name="T107" fmla="*/ 548 h 561"/>
                  <a:gd name="T108" fmla="*/ 347 w 440"/>
                  <a:gd name="T109" fmla="*/ 545 h 561"/>
                  <a:gd name="T110" fmla="*/ 359 w 440"/>
                  <a:gd name="T111" fmla="*/ 532 h 561"/>
                  <a:gd name="T112" fmla="*/ 373 w 440"/>
                  <a:gd name="T113" fmla="*/ 516 h 561"/>
                  <a:gd name="T114" fmla="*/ 383 w 440"/>
                  <a:gd name="T115" fmla="*/ 499 h 561"/>
                  <a:gd name="T116" fmla="*/ 392 w 440"/>
                  <a:gd name="T117" fmla="*/ 483 h 561"/>
                  <a:gd name="T118" fmla="*/ 392 w 440"/>
                  <a:gd name="T119" fmla="*/ 467 h 5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440" h="561">
                    <a:moveTo>
                      <a:pt x="440" y="85"/>
                    </a:moveTo>
                    <a:lnTo>
                      <a:pt x="435" y="72"/>
                    </a:lnTo>
                    <a:lnTo>
                      <a:pt x="430" y="59"/>
                    </a:lnTo>
                    <a:lnTo>
                      <a:pt x="418" y="49"/>
                    </a:lnTo>
                    <a:lnTo>
                      <a:pt x="404" y="40"/>
                    </a:lnTo>
                    <a:lnTo>
                      <a:pt x="385" y="27"/>
                    </a:lnTo>
                    <a:lnTo>
                      <a:pt x="364" y="17"/>
                    </a:lnTo>
                    <a:lnTo>
                      <a:pt x="340" y="10"/>
                    </a:lnTo>
                    <a:lnTo>
                      <a:pt x="318" y="7"/>
                    </a:lnTo>
                    <a:lnTo>
                      <a:pt x="304" y="4"/>
                    </a:lnTo>
                    <a:lnTo>
                      <a:pt x="290" y="0"/>
                    </a:lnTo>
                    <a:lnTo>
                      <a:pt x="276" y="0"/>
                    </a:lnTo>
                    <a:lnTo>
                      <a:pt x="264" y="0"/>
                    </a:lnTo>
                    <a:lnTo>
                      <a:pt x="249" y="0"/>
                    </a:lnTo>
                    <a:lnTo>
                      <a:pt x="235" y="0"/>
                    </a:lnTo>
                    <a:lnTo>
                      <a:pt x="221" y="0"/>
                    </a:lnTo>
                    <a:lnTo>
                      <a:pt x="209" y="7"/>
                    </a:lnTo>
                    <a:lnTo>
                      <a:pt x="195" y="7"/>
                    </a:lnTo>
                    <a:lnTo>
                      <a:pt x="180" y="14"/>
                    </a:lnTo>
                    <a:lnTo>
                      <a:pt x="169" y="17"/>
                    </a:lnTo>
                    <a:lnTo>
                      <a:pt x="157" y="27"/>
                    </a:lnTo>
                    <a:lnTo>
                      <a:pt x="130" y="43"/>
                    </a:lnTo>
                    <a:lnTo>
                      <a:pt x="111" y="66"/>
                    </a:lnTo>
                    <a:lnTo>
                      <a:pt x="90" y="85"/>
                    </a:lnTo>
                    <a:lnTo>
                      <a:pt x="71" y="111"/>
                    </a:lnTo>
                    <a:lnTo>
                      <a:pt x="54" y="134"/>
                    </a:lnTo>
                    <a:lnTo>
                      <a:pt x="40" y="160"/>
                    </a:lnTo>
                    <a:lnTo>
                      <a:pt x="26" y="186"/>
                    </a:lnTo>
                    <a:lnTo>
                      <a:pt x="19" y="212"/>
                    </a:lnTo>
                    <a:lnTo>
                      <a:pt x="9" y="239"/>
                    </a:lnTo>
                    <a:lnTo>
                      <a:pt x="7" y="268"/>
                    </a:lnTo>
                    <a:lnTo>
                      <a:pt x="0" y="294"/>
                    </a:lnTo>
                    <a:lnTo>
                      <a:pt x="0" y="320"/>
                    </a:lnTo>
                    <a:lnTo>
                      <a:pt x="2" y="346"/>
                    </a:lnTo>
                    <a:lnTo>
                      <a:pt x="9" y="372"/>
                    </a:lnTo>
                    <a:lnTo>
                      <a:pt x="14" y="395"/>
                    </a:lnTo>
                    <a:lnTo>
                      <a:pt x="26" y="421"/>
                    </a:lnTo>
                    <a:lnTo>
                      <a:pt x="40" y="447"/>
                    </a:lnTo>
                    <a:lnTo>
                      <a:pt x="59" y="473"/>
                    </a:lnTo>
                    <a:lnTo>
                      <a:pt x="76" y="490"/>
                    </a:lnTo>
                    <a:lnTo>
                      <a:pt x="95" y="509"/>
                    </a:lnTo>
                    <a:lnTo>
                      <a:pt x="116" y="522"/>
                    </a:lnTo>
                    <a:lnTo>
                      <a:pt x="138" y="535"/>
                    </a:lnTo>
                    <a:lnTo>
                      <a:pt x="159" y="542"/>
                    </a:lnTo>
                    <a:lnTo>
                      <a:pt x="180" y="552"/>
                    </a:lnTo>
                    <a:lnTo>
                      <a:pt x="202" y="555"/>
                    </a:lnTo>
                    <a:lnTo>
                      <a:pt x="223" y="561"/>
                    </a:lnTo>
                    <a:lnTo>
                      <a:pt x="242" y="561"/>
                    </a:lnTo>
                    <a:lnTo>
                      <a:pt x="264" y="561"/>
                    </a:lnTo>
                    <a:lnTo>
                      <a:pt x="280" y="558"/>
                    </a:lnTo>
                    <a:lnTo>
                      <a:pt x="299" y="558"/>
                    </a:lnTo>
                    <a:lnTo>
                      <a:pt x="311" y="555"/>
                    </a:lnTo>
                    <a:lnTo>
                      <a:pt x="325" y="552"/>
                    </a:lnTo>
                    <a:lnTo>
                      <a:pt x="337" y="548"/>
                    </a:lnTo>
                    <a:lnTo>
                      <a:pt x="347" y="545"/>
                    </a:lnTo>
                    <a:lnTo>
                      <a:pt x="359" y="532"/>
                    </a:lnTo>
                    <a:lnTo>
                      <a:pt x="373" y="516"/>
                    </a:lnTo>
                    <a:lnTo>
                      <a:pt x="383" y="499"/>
                    </a:lnTo>
                    <a:lnTo>
                      <a:pt x="392" y="483"/>
                    </a:lnTo>
                    <a:lnTo>
                      <a:pt x="392" y="467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238" name="Freeform 134"/>
              <p:cNvSpPr>
                <a:spLocks/>
              </p:cNvSpPr>
              <p:nvPr/>
            </p:nvSpPr>
            <p:spPr bwMode="auto">
              <a:xfrm>
                <a:off x="2140" y="1633"/>
                <a:ext cx="388" cy="385"/>
              </a:xfrm>
              <a:custGeom>
                <a:avLst/>
                <a:gdLst>
                  <a:gd name="T0" fmla="*/ 319 w 388"/>
                  <a:gd name="T1" fmla="*/ 382 h 385"/>
                  <a:gd name="T2" fmla="*/ 314 w 388"/>
                  <a:gd name="T3" fmla="*/ 375 h 385"/>
                  <a:gd name="T4" fmla="*/ 305 w 388"/>
                  <a:gd name="T5" fmla="*/ 372 h 385"/>
                  <a:gd name="T6" fmla="*/ 298 w 388"/>
                  <a:gd name="T7" fmla="*/ 372 h 385"/>
                  <a:gd name="T8" fmla="*/ 288 w 388"/>
                  <a:gd name="T9" fmla="*/ 372 h 385"/>
                  <a:gd name="T10" fmla="*/ 276 w 388"/>
                  <a:gd name="T11" fmla="*/ 379 h 385"/>
                  <a:gd name="T12" fmla="*/ 257 w 388"/>
                  <a:gd name="T13" fmla="*/ 379 h 385"/>
                  <a:gd name="T14" fmla="*/ 241 w 388"/>
                  <a:gd name="T15" fmla="*/ 382 h 385"/>
                  <a:gd name="T16" fmla="*/ 222 w 388"/>
                  <a:gd name="T17" fmla="*/ 382 h 385"/>
                  <a:gd name="T18" fmla="*/ 205 w 388"/>
                  <a:gd name="T19" fmla="*/ 385 h 385"/>
                  <a:gd name="T20" fmla="*/ 186 w 388"/>
                  <a:gd name="T21" fmla="*/ 382 h 385"/>
                  <a:gd name="T22" fmla="*/ 167 w 388"/>
                  <a:gd name="T23" fmla="*/ 382 h 385"/>
                  <a:gd name="T24" fmla="*/ 148 w 388"/>
                  <a:gd name="T25" fmla="*/ 379 h 385"/>
                  <a:gd name="T26" fmla="*/ 129 w 388"/>
                  <a:gd name="T27" fmla="*/ 379 h 385"/>
                  <a:gd name="T28" fmla="*/ 107 w 388"/>
                  <a:gd name="T29" fmla="*/ 369 h 385"/>
                  <a:gd name="T30" fmla="*/ 91 w 388"/>
                  <a:gd name="T31" fmla="*/ 362 h 385"/>
                  <a:gd name="T32" fmla="*/ 74 w 388"/>
                  <a:gd name="T33" fmla="*/ 353 h 385"/>
                  <a:gd name="T34" fmla="*/ 60 w 388"/>
                  <a:gd name="T35" fmla="*/ 343 h 385"/>
                  <a:gd name="T36" fmla="*/ 43 w 388"/>
                  <a:gd name="T37" fmla="*/ 330 h 385"/>
                  <a:gd name="T38" fmla="*/ 31 w 388"/>
                  <a:gd name="T39" fmla="*/ 317 h 385"/>
                  <a:gd name="T40" fmla="*/ 22 w 388"/>
                  <a:gd name="T41" fmla="*/ 297 h 385"/>
                  <a:gd name="T42" fmla="*/ 15 w 388"/>
                  <a:gd name="T43" fmla="*/ 281 h 385"/>
                  <a:gd name="T44" fmla="*/ 8 w 388"/>
                  <a:gd name="T45" fmla="*/ 258 h 385"/>
                  <a:gd name="T46" fmla="*/ 3 w 388"/>
                  <a:gd name="T47" fmla="*/ 238 h 385"/>
                  <a:gd name="T48" fmla="*/ 0 w 388"/>
                  <a:gd name="T49" fmla="*/ 222 h 385"/>
                  <a:gd name="T50" fmla="*/ 0 w 388"/>
                  <a:gd name="T51" fmla="*/ 209 h 385"/>
                  <a:gd name="T52" fmla="*/ 0 w 388"/>
                  <a:gd name="T53" fmla="*/ 180 h 385"/>
                  <a:gd name="T54" fmla="*/ 10 w 388"/>
                  <a:gd name="T55" fmla="*/ 157 h 385"/>
                  <a:gd name="T56" fmla="*/ 19 w 388"/>
                  <a:gd name="T57" fmla="*/ 134 h 385"/>
                  <a:gd name="T58" fmla="*/ 34 w 388"/>
                  <a:gd name="T59" fmla="*/ 111 h 385"/>
                  <a:gd name="T60" fmla="*/ 53 w 388"/>
                  <a:gd name="T61" fmla="*/ 88 h 385"/>
                  <a:gd name="T62" fmla="*/ 74 w 388"/>
                  <a:gd name="T63" fmla="*/ 62 h 385"/>
                  <a:gd name="T64" fmla="*/ 81 w 388"/>
                  <a:gd name="T65" fmla="*/ 46 h 385"/>
                  <a:gd name="T66" fmla="*/ 96 w 388"/>
                  <a:gd name="T67" fmla="*/ 33 h 385"/>
                  <a:gd name="T68" fmla="*/ 110 w 388"/>
                  <a:gd name="T69" fmla="*/ 23 h 385"/>
                  <a:gd name="T70" fmla="*/ 126 w 388"/>
                  <a:gd name="T71" fmla="*/ 17 h 385"/>
                  <a:gd name="T72" fmla="*/ 141 w 388"/>
                  <a:gd name="T73" fmla="*/ 7 h 385"/>
                  <a:gd name="T74" fmla="*/ 160 w 388"/>
                  <a:gd name="T75" fmla="*/ 4 h 385"/>
                  <a:gd name="T76" fmla="*/ 176 w 388"/>
                  <a:gd name="T77" fmla="*/ 4 h 385"/>
                  <a:gd name="T78" fmla="*/ 198 w 388"/>
                  <a:gd name="T79" fmla="*/ 4 h 385"/>
                  <a:gd name="T80" fmla="*/ 214 w 388"/>
                  <a:gd name="T81" fmla="*/ 4 h 385"/>
                  <a:gd name="T82" fmla="*/ 233 w 388"/>
                  <a:gd name="T83" fmla="*/ 7 h 385"/>
                  <a:gd name="T84" fmla="*/ 252 w 388"/>
                  <a:gd name="T85" fmla="*/ 13 h 385"/>
                  <a:gd name="T86" fmla="*/ 272 w 388"/>
                  <a:gd name="T87" fmla="*/ 23 h 385"/>
                  <a:gd name="T88" fmla="*/ 288 w 388"/>
                  <a:gd name="T89" fmla="*/ 30 h 385"/>
                  <a:gd name="T90" fmla="*/ 307 w 388"/>
                  <a:gd name="T91" fmla="*/ 43 h 385"/>
                  <a:gd name="T92" fmla="*/ 324 w 388"/>
                  <a:gd name="T93" fmla="*/ 52 h 385"/>
                  <a:gd name="T94" fmla="*/ 340 w 388"/>
                  <a:gd name="T95" fmla="*/ 72 h 385"/>
                  <a:gd name="T96" fmla="*/ 352 w 388"/>
                  <a:gd name="T97" fmla="*/ 69 h 385"/>
                  <a:gd name="T98" fmla="*/ 367 w 388"/>
                  <a:gd name="T99" fmla="*/ 69 h 385"/>
                  <a:gd name="T100" fmla="*/ 374 w 388"/>
                  <a:gd name="T101" fmla="*/ 66 h 385"/>
                  <a:gd name="T102" fmla="*/ 381 w 388"/>
                  <a:gd name="T103" fmla="*/ 62 h 385"/>
                  <a:gd name="T104" fmla="*/ 388 w 388"/>
                  <a:gd name="T105" fmla="*/ 49 h 385"/>
                  <a:gd name="T106" fmla="*/ 388 w 388"/>
                  <a:gd name="T107" fmla="*/ 39 h 385"/>
                  <a:gd name="T108" fmla="*/ 374 w 388"/>
                  <a:gd name="T109" fmla="*/ 10 h 385"/>
                  <a:gd name="T110" fmla="*/ 367 w 388"/>
                  <a:gd name="T111" fmla="*/ 0 h 3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388" h="385">
                    <a:moveTo>
                      <a:pt x="319" y="382"/>
                    </a:moveTo>
                    <a:lnTo>
                      <a:pt x="314" y="375"/>
                    </a:lnTo>
                    <a:lnTo>
                      <a:pt x="305" y="372"/>
                    </a:lnTo>
                    <a:lnTo>
                      <a:pt x="298" y="372"/>
                    </a:lnTo>
                    <a:lnTo>
                      <a:pt x="288" y="372"/>
                    </a:lnTo>
                    <a:lnTo>
                      <a:pt x="276" y="379"/>
                    </a:lnTo>
                    <a:lnTo>
                      <a:pt x="257" y="379"/>
                    </a:lnTo>
                    <a:lnTo>
                      <a:pt x="241" y="382"/>
                    </a:lnTo>
                    <a:lnTo>
                      <a:pt x="222" y="382"/>
                    </a:lnTo>
                    <a:lnTo>
                      <a:pt x="205" y="385"/>
                    </a:lnTo>
                    <a:lnTo>
                      <a:pt x="186" y="382"/>
                    </a:lnTo>
                    <a:lnTo>
                      <a:pt x="167" y="382"/>
                    </a:lnTo>
                    <a:lnTo>
                      <a:pt x="148" y="379"/>
                    </a:lnTo>
                    <a:lnTo>
                      <a:pt x="129" y="379"/>
                    </a:lnTo>
                    <a:lnTo>
                      <a:pt x="107" y="369"/>
                    </a:lnTo>
                    <a:lnTo>
                      <a:pt x="91" y="362"/>
                    </a:lnTo>
                    <a:lnTo>
                      <a:pt x="74" y="353"/>
                    </a:lnTo>
                    <a:lnTo>
                      <a:pt x="60" y="343"/>
                    </a:lnTo>
                    <a:lnTo>
                      <a:pt x="43" y="330"/>
                    </a:lnTo>
                    <a:lnTo>
                      <a:pt x="31" y="317"/>
                    </a:lnTo>
                    <a:lnTo>
                      <a:pt x="22" y="297"/>
                    </a:lnTo>
                    <a:lnTo>
                      <a:pt x="15" y="281"/>
                    </a:lnTo>
                    <a:lnTo>
                      <a:pt x="8" y="258"/>
                    </a:lnTo>
                    <a:lnTo>
                      <a:pt x="3" y="238"/>
                    </a:lnTo>
                    <a:lnTo>
                      <a:pt x="0" y="222"/>
                    </a:lnTo>
                    <a:lnTo>
                      <a:pt x="0" y="209"/>
                    </a:lnTo>
                    <a:lnTo>
                      <a:pt x="0" y="180"/>
                    </a:lnTo>
                    <a:lnTo>
                      <a:pt x="10" y="157"/>
                    </a:lnTo>
                    <a:lnTo>
                      <a:pt x="19" y="134"/>
                    </a:lnTo>
                    <a:lnTo>
                      <a:pt x="34" y="111"/>
                    </a:lnTo>
                    <a:lnTo>
                      <a:pt x="53" y="88"/>
                    </a:lnTo>
                    <a:lnTo>
                      <a:pt x="74" y="62"/>
                    </a:lnTo>
                    <a:lnTo>
                      <a:pt x="81" y="46"/>
                    </a:lnTo>
                    <a:lnTo>
                      <a:pt x="96" y="33"/>
                    </a:lnTo>
                    <a:lnTo>
                      <a:pt x="110" y="23"/>
                    </a:lnTo>
                    <a:lnTo>
                      <a:pt x="126" y="17"/>
                    </a:lnTo>
                    <a:lnTo>
                      <a:pt x="141" y="7"/>
                    </a:lnTo>
                    <a:lnTo>
                      <a:pt x="160" y="4"/>
                    </a:lnTo>
                    <a:lnTo>
                      <a:pt x="176" y="4"/>
                    </a:lnTo>
                    <a:lnTo>
                      <a:pt x="198" y="4"/>
                    </a:lnTo>
                    <a:lnTo>
                      <a:pt x="214" y="4"/>
                    </a:lnTo>
                    <a:lnTo>
                      <a:pt x="233" y="7"/>
                    </a:lnTo>
                    <a:lnTo>
                      <a:pt x="252" y="13"/>
                    </a:lnTo>
                    <a:lnTo>
                      <a:pt x="272" y="23"/>
                    </a:lnTo>
                    <a:lnTo>
                      <a:pt x="288" y="30"/>
                    </a:lnTo>
                    <a:lnTo>
                      <a:pt x="307" y="43"/>
                    </a:lnTo>
                    <a:lnTo>
                      <a:pt x="324" y="52"/>
                    </a:lnTo>
                    <a:lnTo>
                      <a:pt x="340" y="72"/>
                    </a:lnTo>
                    <a:lnTo>
                      <a:pt x="352" y="69"/>
                    </a:lnTo>
                    <a:lnTo>
                      <a:pt x="367" y="69"/>
                    </a:lnTo>
                    <a:lnTo>
                      <a:pt x="374" y="66"/>
                    </a:lnTo>
                    <a:lnTo>
                      <a:pt x="381" y="62"/>
                    </a:lnTo>
                    <a:lnTo>
                      <a:pt x="388" y="49"/>
                    </a:lnTo>
                    <a:lnTo>
                      <a:pt x="388" y="39"/>
                    </a:lnTo>
                    <a:lnTo>
                      <a:pt x="374" y="10"/>
                    </a:lnTo>
                    <a:lnTo>
                      <a:pt x="367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239" name="Freeform 135"/>
              <p:cNvSpPr>
                <a:spLocks/>
              </p:cNvSpPr>
              <p:nvPr/>
            </p:nvSpPr>
            <p:spPr bwMode="auto">
              <a:xfrm>
                <a:off x="3016" y="1751"/>
                <a:ext cx="195" cy="371"/>
              </a:xfrm>
              <a:custGeom>
                <a:avLst/>
                <a:gdLst>
                  <a:gd name="T0" fmla="*/ 97 w 195"/>
                  <a:gd name="T1" fmla="*/ 0 h 371"/>
                  <a:gd name="T2" fmla="*/ 114 w 195"/>
                  <a:gd name="T3" fmla="*/ 0 h 371"/>
                  <a:gd name="T4" fmla="*/ 133 w 195"/>
                  <a:gd name="T5" fmla="*/ 13 h 371"/>
                  <a:gd name="T6" fmla="*/ 147 w 195"/>
                  <a:gd name="T7" fmla="*/ 29 h 371"/>
                  <a:gd name="T8" fmla="*/ 164 w 195"/>
                  <a:gd name="T9" fmla="*/ 52 h 371"/>
                  <a:gd name="T10" fmla="*/ 176 w 195"/>
                  <a:gd name="T11" fmla="*/ 78 h 371"/>
                  <a:gd name="T12" fmla="*/ 185 w 195"/>
                  <a:gd name="T13" fmla="*/ 111 h 371"/>
                  <a:gd name="T14" fmla="*/ 187 w 195"/>
                  <a:gd name="T15" fmla="*/ 127 h 371"/>
                  <a:gd name="T16" fmla="*/ 190 w 195"/>
                  <a:gd name="T17" fmla="*/ 146 h 371"/>
                  <a:gd name="T18" fmla="*/ 192 w 195"/>
                  <a:gd name="T19" fmla="*/ 166 h 371"/>
                  <a:gd name="T20" fmla="*/ 195 w 195"/>
                  <a:gd name="T21" fmla="*/ 186 h 371"/>
                  <a:gd name="T22" fmla="*/ 190 w 195"/>
                  <a:gd name="T23" fmla="*/ 218 h 371"/>
                  <a:gd name="T24" fmla="*/ 185 w 195"/>
                  <a:gd name="T25" fmla="*/ 254 h 371"/>
                  <a:gd name="T26" fmla="*/ 176 w 195"/>
                  <a:gd name="T27" fmla="*/ 283 h 371"/>
                  <a:gd name="T28" fmla="*/ 164 w 195"/>
                  <a:gd name="T29" fmla="*/ 316 h 371"/>
                  <a:gd name="T30" fmla="*/ 147 w 195"/>
                  <a:gd name="T31" fmla="*/ 336 h 371"/>
                  <a:gd name="T32" fmla="*/ 133 w 195"/>
                  <a:gd name="T33" fmla="*/ 355 h 371"/>
                  <a:gd name="T34" fmla="*/ 114 w 195"/>
                  <a:gd name="T35" fmla="*/ 365 h 371"/>
                  <a:gd name="T36" fmla="*/ 97 w 195"/>
                  <a:gd name="T37" fmla="*/ 371 h 371"/>
                  <a:gd name="T38" fmla="*/ 76 w 195"/>
                  <a:gd name="T39" fmla="*/ 365 h 371"/>
                  <a:gd name="T40" fmla="*/ 57 w 195"/>
                  <a:gd name="T41" fmla="*/ 355 h 371"/>
                  <a:gd name="T42" fmla="*/ 40 w 195"/>
                  <a:gd name="T43" fmla="*/ 336 h 371"/>
                  <a:gd name="T44" fmla="*/ 26 w 195"/>
                  <a:gd name="T45" fmla="*/ 316 h 371"/>
                  <a:gd name="T46" fmla="*/ 11 w 195"/>
                  <a:gd name="T47" fmla="*/ 283 h 371"/>
                  <a:gd name="T48" fmla="*/ 4 w 195"/>
                  <a:gd name="T49" fmla="*/ 254 h 371"/>
                  <a:gd name="T50" fmla="*/ 0 w 195"/>
                  <a:gd name="T51" fmla="*/ 218 h 371"/>
                  <a:gd name="T52" fmla="*/ 0 w 195"/>
                  <a:gd name="T53" fmla="*/ 186 h 371"/>
                  <a:gd name="T54" fmla="*/ 0 w 195"/>
                  <a:gd name="T55" fmla="*/ 166 h 371"/>
                  <a:gd name="T56" fmla="*/ 0 w 195"/>
                  <a:gd name="T57" fmla="*/ 146 h 371"/>
                  <a:gd name="T58" fmla="*/ 2 w 195"/>
                  <a:gd name="T59" fmla="*/ 127 h 371"/>
                  <a:gd name="T60" fmla="*/ 4 w 195"/>
                  <a:gd name="T61" fmla="*/ 111 h 371"/>
                  <a:gd name="T62" fmla="*/ 11 w 195"/>
                  <a:gd name="T63" fmla="*/ 78 h 371"/>
                  <a:gd name="T64" fmla="*/ 26 w 195"/>
                  <a:gd name="T65" fmla="*/ 52 h 371"/>
                  <a:gd name="T66" fmla="*/ 40 w 195"/>
                  <a:gd name="T67" fmla="*/ 29 h 371"/>
                  <a:gd name="T68" fmla="*/ 57 w 195"/>
                  <a:gd name="T69" fmla="*/ 13 h 371"/>
                  <a:gd name="T70" fmla="*/ 76 w 195"/>
                  <a:gd name="T71" fmla="*/ 0 h 371"/>
                  <a:gd name="T72" fmla="*/ 97 w 195"/>
                  <a:gd name="T73" fmla="*/ 0 h 3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95" h="371">
                    <a:moveTo>
                      <a:pt x="97" y="0"/>
                    </a:moveTo>
                    <a:lnTo>
                      <a:pt x="114" y="0"/>
                    </a:lnTo>
                    <a:lnTo>
                      <a:pt x="133" y="13"/>
                    </a:lnTo>
                    <a:lnTo>
                      <a:pt x="147" y="29"/>
                    </a:lnTo>
                    <a:lnTo>
                      <a:pt x="164" y="52"/>
                    </a:lnTo>
                    <a:lnTo>
                      <a:pt x="176" y="78"/>
                    </a:lnTo>
                    <a:lnTo>
                      <a:pt x="185" y="111"/>
                    </a:lnTo>
                    <a:lnTo>
                      <a:pt x="187" y="127"/>
                    </a:lnTo>
                    <a:lnTo>
                      <a:pt x="190" y="146"/>
                    </a:lnTo>
                    <a:lnTo>
                      <a:pt x="192" y="166"/>
                    </a:lnTo>
                    <a:lnTo>
                      <a:pt x="195" y="186"/>
                    </a:lnTo>
                    <a:lnTo>
                      <a:pt x="190" y="218"/>
                    </a:lnTo>
                    <a:lnTo>
                      <a:pt x="185" y="254"/>
                    </a:lnTo>
                    <a:lnTo>
                      <a:pt x="176" y="283"/>
                    </a:lnTo>
                    <a:lnTo>
                      <a:pt x="164" y="316"/>
                    </a:lnTo>
                    <a:lnTo>
                      <a:pt x="147" y="336"/>
                    </a:lnTo>
                    <a:lnTo>
                      <a:pt x="133" y="355"/>
                    </a:lnTo>
                    <a:lnTo>
                      <a:pt x="114" y="365"/>
                    </a:lnTo>
                    <a:lnTo>
                      <a:pt x="97" y="371"/>
                    </a:lnTo>
                    <a:lnTo>
                      <a:pt x="76" y="365"/>
                    </a:lnTo>
                    <a:lnTo>
                      <a:pt x="57" y="355"/>
                    </a:lnTo>
                    <a:lnTo>
                      <a:pt x="40" y="336"/>
                    </a:lnTo>
                    <a:lnTo>
                      <a:pt x="26" y="316"/>
                    </a:lnTo>
                    <a:lnTo>
                      <a:pt x="11" y="283"/>
                    </a:lnTo>
                    <a:lnTo>
                      <a:pt x="4" y="254"/>
                    </a:lnTo>
                    <a:lnTo>
                      <a:pt x="0" y="218"/>
                    </a:lnTo>
                    <a:lnTo>
                      <a:pt x="0" y="186"/>
                    </a:lnTo>
                    <a:lnTo>
                      <a:pt x="0" y="166"/>
                    </a:lnTo>
                    <a:lnTo>
                      <a:pt x="0" y="146"/>
                    </a:lnTo>
                    <a:lnTo>
                      <a:pt x="2" y="127"/>
                    </a:lnTo>
                    <a:lnTo>
                      <a:pt x="4" y="111"/>
                    </a:lnTo>
                    <a:lnTo>
                      <a:pt x="11" y="78"/>
                    </a:lnTo>
                    <a:lnTo>
                      <a:pt x="26" y="52"/>
                    </a:lnTo>
                    <a:lnTo>
                      <a:pt x="40" y="29"/>
                    </a:lnTo>
                    <a:lnTo>
                      <a:pt x="57" y="13"/>
                    </a:lnTo>
                    <a:lnTo>
                      <a:pt x="76" y="0"/>
                    </a:lnTo>
                    <a:lnTo>
                      <a:pt x="97" y="0"/>
                    </a:lnTo>
                    <a:close/>
                  </a:path>
                </a:pathLst>
              </a:custGeom>
              <a:solidFill>
                <a:srgbClr val="5E0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240" name="Freeform 136"/>
              <p:cNvSpPr>
                <a:spLocks/>
              </p:cNvSpPr>
              <p:nvPr/>
            </p:nvSpPr>
            <p:spPr bwMode="auto">
              <a:xfrm>
                <a:off x="2966" y="1624"/>
                <a:ext cx="245" cy="521"/>
              </a:xfrm>
              <a:custGeom>
                <a:avLst/>
                <a:gdLst>
                  <a:gd name="T0" fmla="*/ 195 w 245"/>
                  <a:gd name="T1" fmla="*/ 16 h 521"/>
                  <a:gd name="T2" fmla="*/ 202 w 245"/>
                  <a:gd name="T3" fmla="*/ 29 h 521"/>
                  <a:gd name="T4" fmla="*/ 209 w 245"/>
                  <a:gd name="T5" fmla="*/ 48 h 521"/>
                  <a:gd name="T6" fmla="*/ 216 w 245"/>
                  <a:gd name="T7" fmla="*/ 68 h 521"/>
                  <a:gd name="T8" fmla="*/ 223 w 245"/>
                  <a:gd name="T9" fmla="*/ 91 h 521"/>
                  <a:gd name="T10" fmla="*/ 226 w 245"/>
                  <a:gd name="T11" fmla="*/ 114 h 521"/>
                  <a:gd name="T12" fmla="*/ 230 w 245"/>
                  <a:gd name="T13" fmla="*/ 143 h 521"/>
                  <a:gd name="T14" fmla="*/ 235 w 245"/>
                  <a:gd name="T15" fmla="*/ 172 h 521"/>
                  <a:gd name="T16" fmla="*/ 240 w 245"/>
                  <a:gd name="T17" fmla="*/ 205 h 521"/>
                  <a:gd name="T18" fmla="*/ 242 w 245"/>
                  <a:gd name="T19" fmla="*/ 234 h 521"/>
                  <a:gd name="T20" fmla="*/ 245 w 245"/>
                  <a:gd name="T21" fmla="*/ 254 h 521"/>
                  <a:gd name="T22" fmla="*/ 242 w 245"/>
                  <a:gd name="T23" fmla="*/ 264 h 521"/>
                  <a:gd name="T24" fmla="*/ 240 w 245"/>
                  <a:gd name="T25" fmla="*/ 264 h 521"/>
                  <a:gd name="T26" fmla="*/ 226 w 245"/>
                  <a:gd name="T27" fmla="*/ 251 h 521"/>
                  <a:gd name="T28" fmla="*/ 214 w 245"/>
                  <a:gd name="T29" fmla="*/ 244 h 521"/>
                  <a:gd name="T30" fmla="*/ 199 w 245"/>
                  <a:gd name="T31" fmla="*/ 244 h 521"/>
                  <a:gd name="T32" fmla="*/ 187 w 245"/>
                  <a:gd name="T33" fmla="*/ 247 h 521"/>
                  <a:gd name="T34" fmla="*/ 161 w 245"/>
                  <a:gd name="T35" fmla="*/ 260 h 521"/>
                  <a:gd name="T36" fmla="*/ 142 w 245"/>
                  <a:gd name="T37" fmla="*/ 287 h 521"/>
                  <a:gd name="T38" fmla="*/ 130 w 245"/>
                  <a:gd name="T39" fmla="*/ 300 h 521"/>
                  <a:gd name="T40" fmla="*/ 123 w 245"/>
                  <a:gd name="T41" fmla="*/ 319 h 521"/>
                  <a:gd name="T42" fmla="*/ 116 w 245"/>
                  <a:gd name="T43" fmla="*/ 339 h 521"/>
                  <a:gd name="T44" fmla="*/ 114 w 245"/>
                  <a:gd name="T45" fmla="*/ 365 h 521"/>
                  <a:gd name="T46" fmla="*/ 109 w 245"/>
                  <a:gd name="T47" fmla="*/ 384 h 521"/>
                  <a:gd name="T48" fmla="*/ 111 w 245"/>
                  <a:gd name="T49" fmla="*/ 410 h 521"/>
                  <a:gd name="T50" fmla="*/ 114 w 245"/>
                  <a:gd name="T51" fmla="*/ 433 h 521"/>
                  <a:gd name="T52" fmla="*/ 121 w 245"/>
                  <a:gd name="T53" fmla="*/ 463 h 521"/>
                  <a:gd name="T54" fmla="*/ 121 w 245"/>
                  <a:gd name="T55" fmla="*/ 479 h 521"/>
                  <a:gd name="T56" fmla="*/ 121 w 245"/>
                  <a:gd name="T57" fmla="*/ 492 h 521"/>
                  <a:gd name="T58" fmla="*/ 114 w 245"/>
                  <a:gd name="T59" fmla="*/ 498 h 521"/>
                  <a:gd name="T60" fmla="*/ 107 w 245"/>
                  <a:gd name="T61" fmla="*/ 508 h 521"/>
                  <a:gd name="T62" fmla="*/ 85 w 245"/>
                  <a:gd name="T63" fmla="*/ 515 h 521"/>
                  <a:gd name="T64" fmla="*/ 71 w 245"/>
                  <a:gd name="T65" fmla="*/ 521 h 521"/>
                  <a:gd name="T66" fmla="*/ 64 w 245"/>
                  <a:gd name="T67" fmla="*/ 515 h 521"/>
                  <a:gd name="T68" fmla="*/ 59 w 245"/>
                  <a:gd name="T69" fmla="*/ 505 h 521"/>
                  <a:gd name="T70" fmla="*/ 52 w 245"/>
                  <a:gd name="T71" fmla="*/ 489 h 521"/>
                  <a:gd name="T72" fmla="*/ 47 w 245"/>
                  <a:gd name="T73" fmla="*/ 469 h 521"/>
                  <a:gd name="T74" fmla="*/ 40 w 245"/>
                  <a:gd name="T75" fmla="*/ 443 h 521"/>
                  <a:gd name="T76" fmla="*/ 33 w 245"/>
                  <a:gd name="T77" fmla="*/ 414 h 521"/>
                  <a:gd name="T78" fmla="*/ 26 w 245"/>
                  <a:gd name="T79" fmla="*/ 381 h 521"/>
                  <a:gd name="T80" fmla="*/ 19 w 245"/>
                  <a:gd name="T81" fmla="*/ 352 h 521"/>
                  <a:gd name="T82" fmla="*/ 14 w 245"/>
                  <a:gd name="T83" fmla="*/ 332 h 521"/>
                  <a:gd name="T84" fmla="*/ 12 w 245"/>
                  <a:gd name="T85" fmla="*/ 313 h 521"/>
                  <a:gd name="T86" fmla="*/ 7 w 245"/>
                  <a:gd name="T87" fmla="*/ 293 h 521"/>
                  <a:gd name="T88" fmla="*/ 4 w 245"/>
                  <a:gd name="T89" fmla="*/ 277 h 521"/>
                  <a:gd name="T90" fmla="*/ 0 w 245"/>
                  <a:gd name="T91" fmla="*/ 241 h 521"/>
                  <a:gd name="T92" fmla="*/ 0 w 245"/>
                  <a:gd name="T93" fmla="*/ 211 h 521"/>
                  <a:gd name="T94" fmla="*/ 0 w 245"/>
                  <a:gd name="T95" fmla="*/ 179 h 521"/>
                  <a:gd name="T96" fmla="*/ 2 w 245"/>
                  <a:gd name="T97" fmla="*/ 153 h 521"/>
                  <a:gd name="T98" fmla="*/ 4 w 245"/>
                  <a:gd name="T99" fmla="*/ 133 h 521"/>
                  <a:gd name="T100" fmla="*/ 12 w 245"/>
                  <a:gd name="T101" fmla="*/ 117 h 521"/>
                  <a:gd name="T102" fmla="*/ 26 w 245"/>
                  <a:gd name="T103" fmla="*/ 81 h 521"/>
                  <a:gd name="T104" fmla="*/ 50 w 245"/>
                  <a:gd name="T105" fmla="*/ 55 h 521"/>
                  <a:gd name="T106" fmla="*/ 61 w 245"/>
                  <a:gd name="T107" fmla="*/ 42 h 521"/>
                  <a:gd name="T108" fmla="*/ 76 w 245"/>
                  <a:gd name="T109" fmla="*/ 32 h 521"/>
                  <a:gd name="T110" fmla="*/ 90 w 245"/>
                  <a:gd name="T111" fmla="*/ 22 h 521"/>
                  <a:gd name="T112" fmla="*/ 104 w 245"/>
                  <a:gd name="T113" fmla="*/ 16 h 521"/>
                  <a:gd name="T114" fmla="*/ 116 w 245"/>
                  <a:gd name="T115" fmla="*/ 6 h 521"/>
                  <a:gd name="T116" fmla="*/ 130 w 245"/>
                  <a:gd name="T117" fmla="*/ 3 h 521"/>
                  <a:gd name="T118" fmla="*/ 142 w 245"/>
                  <a:gd name="T119" fmla="*/ 0 h 521"/>
                  <a:gd name="T120" fmla="*/ 157 w 245"/>
                  <a:gd name="T121" fmla="*/ 0 h 521"/>
                  <a:gd name="T122" fmla="*/ 178 w 245"/>
                  <a:gd name="T123" fmla="*/ 3 h 521"/>
                  <a:gd name="T124" fmla="*/ 195 w 245"/>
                  <a:gd name="T125" fmla="*/ 16 h 5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45" h="521">
                    <a:moveTo>
                      <a:pt x="195" y="16"/>
                    </a:moveTo>
                    <a:lnTo>
                      <a:pt x="202" y="29"/>
                    </a:lnTo>
                    <a:lnTo>
                      <a:pt x="209" y="48"/>
                    </a:lnTo>
                    <a:lnTo>
                      <a:pt x="216" y="68"/>
                    </a:lnTo>
                    <a:lnTo>
                      <a:pt x="223" y="91"/>
                    </a:lnTo>
                    <a:lnTo>
                      <a:pt x="226" y="114"/>
                    </a:lnTo>
                    <a:lnTo>
                      <a:pt x="230" y="143"/>
                    </a:lnTo>
                    <a:lnTo>
                      <a:pt x="235" y="172"/>
                    </a:lnTo>
                    <a:lnTo>
                      <a:pt x="240" y="205"/>
                    </a:lnTo>
                    <a:lnTo>
                      <a:pt x="242" y="234"/>
                    </a:lnTo>
                    <a:lnTo>
                      <a:pt x="245" y="254"/>
                    </a:lnTo>
                    <a:lnTo>
                      <a:pt x="242" y="264"/>
                    </a:lnTo>
                    <a:lnTo>
                      <a:pt x="240" y="264"/>
                    </a:lnTo>
                    <a:lnTo>
                      <a:pt x="226" y="251"/>
                    </a:lnTo>
                    <a:lnTo>
                      <a:pt x="214" y="244"/>
                    </a:lnTo>
                    <a:lnTo>
                      <a:pt x="199" y="244"/>
                    </a:lnTo>
                    <a:lnTo>
                      <a:pt x="187" y="247"/>
                    </a:lnTo>
                    <a:lnTo>
                      <a:pt x="161" y="260"/>
                    </a:lnTo>
                    <a:lnTo>
                      <a:pt x="142" y="287"/>
                    </a:lnTo>
                    <a:lnTo>
                      <a:pt x="130" y="300"/>
                    </a:lnTo>
                    <a:lnTo>
                      <a:pt x="123" y="319"/>
                    </a:lnTo>
                    <a:lnTo>
                      <a:pt x="116" y="339"/>
                    </a:lnTo>
                    <a:lnTo>
                      <a:pt x="114" y="365"/>
                    </a:lnTo>
                    <a:lnTo>
                      <a:pt x="109" y="384"/>
                    </a:lnTo>
                    <a:lnTo>
                      <a:pt x="111" y="410"/>
                    </a:lnTo>
                    <a:lnTo>
                      <a:pt x="114" y="433"/>
                    </a:lnTo>
                    <a:lnTo>
                      <a:pt x="121" y="463"/>
                    </a:lnTo>
                    <a:lnTo>
                      <a:pt x="121" y="479"/>
                    </a:lnTo>
                    <a:lnTo>
                      <a:pt x="121" y="492"/>
                    </a:lnTo>
                    <a:lnTo>
                      <a:pt x="114" y="498"/>
                    </a:lnTo>
                    <a:lnTo>
                      <a:pt x="107" y="508"/>
                    </a:lnTo>
                    <a:lnTo>
                      <a:pt x="85" y="515"/>
                    </a:lnTo>
                    <a:lnTo>
                      <a:pt x="71" y="521"/>
                    </a:lnTo>
                    <a:lnTo>
                      <a:pt x="64" y="515"/>
                    </a:lnTo>
                    <a:lnTo>
                      <a:pt x="59" y="505"/>
                    </a:lnTo>
                    <a:lnTo>
                      <a:pt x="52" y="489"/>
                    </a:lnTo>
                    <a:lnTo>
                      <a:pt x="47" y="469"/>
                    </a:lnTo>
                    <a:lnTo>
                      <a:pt x="40" y="443"/>
                    </a:lnTo>
                    <a:lnTo>
                      <a:pt x="33" y="414"/>
                    </a:lnTo>
                    <a:lnTo>
                      <a:pt x="26" y="381"/>
                    </a:lnTo>
                    <a:lnTo>
                      <a:pt x="19" y="352"/>
                    </a:lnTo>
                    <a:lnTo>
                      <a:pt x="14" y="332"/>
                    </a:lnTo>
                    <a:lnTo>
                      <a:pt x="12" y="313"/>
                    </a:lnTo>
                    <a:lnTo>
                      <a:pt x="7" y="293"/>
                    </a:lnTo>
                    <a:lnTo>
                      <a:pt x="4" y="277"/>
                    </a:lnTo>
                    <a:lnTo>
                      <a:pt x="0" y="241"/>
                    </a:lnTo>
                    <a:lnTo>
                      <a:pt x="0" y="211"/>
                    </a:lnTo>
                    <a:lnTo>
                      <a:pt x="0" y="179"/>
                    </a:lnTo>
                    <a:lnTo>
                      <a:pt x="2" y="153"/>
                    </a:lnTo>
                    <a:lnTo>
                      <a:pt x="4" y="133"/>
                    </a:lnTo>
                    <a:lnTo>
                      <a:pt x="12" y="117"/>
                    </a:lnTo>
                    <a:lnTo>
                      <a:pt x="26" y="81"/>
                    </a:lnTo>
                    <a:lnTo>
                      <a:pt x="50" y="55"/>
                    </a:lnTo>
                    <a:lnTo>
                      <a:pt x="61" y="42"/>
                    </a:lnTo>
                    <a:lnTo>
                      <a:pt x="76" y="32"/>
                    </a:lnTo>
                    <a:lnTo>
                      <a:pt x="90" y="22"/>
                    </a:lnTo>
                    <a:lnTo>
                      <a:pt x="104" y="16"/>
                    </a:lnTo>
                    <a:lnTo>
                      <a:pt x="116" y="6"/>
                    </a:lnTo>
                    <a:lnTo>
                      <a:pt x="130" y="3"/>
                    </a:lnTo>
                    <a:lnTo>
                      <a:pt x="142" y="0"/>
                    </a:lnTo>
                    <a:lnTo>
                      <a:pt x="157" y="0"/>
                    </a:lnTo>
                    <a:lnTo>
                      <a:pt x="178" y="3"/>
                    </a:lnTo>
                    <a:lnTo>
                      <a:pt x="195" y="16"/>
                    </a:lnTo>
                    <a:close/>
                  </a:path>
                </a:pathLst>
              </a:custGeom>
              <a:solidFill>
                <a:srgbClr val="BF00B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241" name="Freeform 137"/>
              <p:cNvSpPr>
                <a:spLocks/>
              </p:cNvSpPr>
              <p:nvPr/>
            </p:nvSpPr>
            <p:spPr bwMode="auto">
              <a:xfrm>
                <a:off x="2856" y="1496"/>
                <a:ext cx="283" cy="199"/>
              </a:xfrm>
              <a:custGeom>
                <a:avLst/>
                <a:gdLst>
                  <a:gd name="T0" fmla="*/ 283 w 283"/>
                  <a:gd name="T1" fmla="*/ 85 h 199"/>
                  <a:gd name="T2" fmla="*/ 107 w 283"/>
                  <a:gd name="T3" fmla="*/ 199 h 199"/>
                  <a:gd name="T4" fmla="*/ 83 w 283"/>
                  <a:gd name="T5" fmla="*/ 176 h 199"/>
                  <a:gd name="T6" fmla="*/ 62 w 283"/>
                  <a:gd name="T7" fmla="*/ 157 h 199"/>
                  <a:gd name="T8" fmla="*/ 41 w 283"/>
                  <a:gd name="T9" fmla="*/ 137 h 199"/>
                  <a:gd name="T10" fmla="*/ 26 w 283"/>
                  <a:gd name="T11" fmla="*/ 118 h 199"/>
                  <a:gd name="T12" fmla="*/ 10 w 283"/>
                  <a:gd name="T13" fmla="*/ 98 h 199"/>
                  <a:gd name="T14" fmla="*/ 3 w 283"/>
                  <a:gd name="T15" fmla="*/ 85 h 199"/>
                  <a:gd name="T16" fmla="*/ 0 w 283"/>
                  <a:gd name="T17" fmla="*/ 75 h 199"/>
                  <a:gd name="T18" fmla="*/ 5 w 283"/>
                  <a:gd name="T19" fmla="*/ 69 h 199"/>
                  <a:gd name="T20" fmla="*/ 17 w 283"/>
                  <a:gd name="T21" fmla="*/ 56 h 199"/>
                  <a:gd name="T22" fmla="*/ 34 w 283"/>
                  <a:gd name="T23" fmla="*/ 46 h 199"/>
                  <a:gd name="T24" fmla="*/ 50 w 283"/>
                  <a:gd name="T25" fmla="*/ 33 h 199"/>
                  <a:gd name="T26" fmla="*/ 69 w 283"/>
                  <a:gd name="T27" fmla="*/ 23 h 199"/>
                  <a:gd name="T28" fmla="*/ 86 w 283"/>
                  <a:gd name="T29" fmla="*/ 13 h 199"/>
                  <a:gd name="T30" fmla="*/ 105 w 283"/>
                  <a:gd name="T31" fmla="*/ 7 h 199"/>
                  <a:gd name="T32" fmla="*/ 122 w 283"/>
                  <a:gd name="T33" fmla="*/ 0 h 199"/>
                  <a:gd name="T34" fmla="*/ 136 w 283"/>
                  <a:gd name="T35" fmla="*/ 4 h 199"/>
                  <a:gd name="T36" fmla="*/ 145 w 283"/>
                  <a:gd name="T37" fmla="*/ 4 h 199"/>
                  <a:gd name="T38" fmla="*/ 164 w 283"/>
                  <a:gd name="T39" fmla="*/ 10 h 199"/>
                  <a:gd name="T40" fmla="*/ 183 w 283"/>
                  <a:gd name="T41" fmla="*/ 20 h 199"/>
                  <a:gd name="T42" fmla="*/ 207 w 283"/>
                  <a:gd name="T43" fmla="*/ 33 h 199"/>
                  <a:gd name="T44" fmla="*/ 229 w 283"/>
                  <a:gd name="T45" fmla="*/ 43 h 199"/>
                  <a:gd name="T46" fmla="*/ 250 w 283"/>
                  <a:gd name="T47" fmla="*/ 56 h 199"/>
                  <a:gd name="T48" fmla="*/ 267 w 283"/>
                  <a:gd name="T49" fmla="*/ 69 h 199"/>
                  <a:gd name="T50" fmla="*/ 278 w 283"/>
                  <a:gd name="T51" fmla="*/ 82 h 199"/>
                  <a:gd name="T52" fmla="*/ 281 w 283"/>
                  <a:gd name="T53" fmla="*/ 82 h 199"/>
                  <a:gd name="T54" fmla="*/ 283 w 283"/>
                  <a:gd name="T55" fmla="*/ 85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283" h="199">
                    <a:moveTo>
                      <a:pt x="283" y="85"/>
                    </a:moveTo>
                    <a:lnTo>
                      <a:pt x="107" y="199"/>
                    </a:lnTo>
                    <a:lnTo>
                      <a:pt x="83" y="176"/>
                    </a:lnTo>
                    <a:lnTo>
                      <a:pt x="62" y="157"/>
                    </a:lnTo>
                    <a:lnTo>
                      <a:pt x="41" y="137"/>
                    </a:lnTo>
                    <a:lnTo>
                      <a:pt x="26" y="118"/>
                    </a:lnTo>
                    <a:lnTo>
                      <a:pt x="10" y="98"/>
                    </a:lnTo>
                    <a:lnTo>
                      <a:pt x="3" y="85"/>
                    </a:lnTo>
                    <a:lnTo>
                      <a:pt x="0" y="75"/>
                    </a:lnTo>
                    <a:lnTo>
                      <a:pt x="5" y="69"/>
                    </a:lnTo>
                    <a:lnTo>
                      <a:pt x="17" y="56"/>
                    </a:lnTo>
                    <a:lnTo>
                      <a:pt x="34" y="46"/>
                    </a:lnTo>
                    <a:lnTo>
                      <a:pt x="50" y="33"/>
                    </a:lnTo>
                    <a:lnTo>
                      <a:pt x="69" y="23"/>
                    </a:lnTo>
                    <a:lnTo>
                      <a:pt x="86" y="13"/>
                    </a:lnTo>
                    <a:lnTo>
                      <a:pt x="105" y="7"/>
                    </a:lnTo>
                    <a:lnTo>
                      <a:pt x="122" y="0"/>
                    </a:lnTo>
                    <a:lnTo>
                      <a:pt x="136" y="4"/>
                    </a:lnTo>
                    <a:lnTo>
                      <a:pt x="145" y="4"/>
                    </a:lnTo>
                    <a:lnTo>
                      <a:pt x="164" y="10"/>
                    </a:lnTo>
                    <a:lnTo>
                      <a:pt x="183" y="20"/>
                    </a:lnTo>
                    <a:lnTo>
                      <a:pt x="207" y="33"/>
                    </a:lnTo>
                    <a:lnTo>
                      <a:pt x="229" y="43"/>
                    </a:lnTo>
                    <a:lnTo>
                      <a:pt x="250" y="56"/>
                    </a:lnTo>
                    <a:lnTo>
                      <a:pt x="267" y="69"/>
                    </a:lnTo>
                    <a:lnTo>
                      <a:pt x="278" y="82"/>
                    </a:lnTo>
                    <a:lnTo>
                      <a:pt x="281" y="82"/>
                    </a:lnTo>
                    <a:lnTo>
                      <a:pt x="283" y="85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242" name="Freeform 138"/>
              <p:cNvSpPr>
                <a:spLocks/>
              </p:cNvSpPr>
              <p:nvPr/>
            </p:nvSpPr>
            <p:spPr bwMode="auto">
              <a:xfrm>
                <a:off x="2963" y="1581"/>
                <a:ext cx="183" cy="127"/>
              </a:xfrm>
              <a:custGeom>
                <a:avLst/>
                <a:gdLst>
                  <a:gd name="T0" fmla="*/ 0 w 183"/>
                  <a:gd name="T1" fmla="*/ 114 h 127"/>
                  <a:gd name="T2" fmla="*/ 176 w 183"/>
                  <a:gd name="T3" fmla="*/ 0 h 127"/>
                  <a:gd name="T4" fmla="*/ 179 w 183"/>
                  <a:gd name="T5" fmla="*/ 7 h 127"/>
                  <a:gd name="T6" fmla="*/ 183 w 183"/>
                  <a:gd name="T7" fmla="*/ 13 h 127"/>
                  <a:gd name="T8" fmla="*/ 15 w 183"/>
                  <a:gd name="T9" fmla="*/ 127 h 127"/>
                  <a:gd name="T10" fmla="*/ 7 w 183"/>
                  <a:gd name="T11" fmla="*/ 121 h 127"/>
                  <a:gd name="T12" fmla="*/ 0 w 183"/>
                  <a:gd name="T13" fmla="*/ 114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3" h="127">
                    <a:moveTo>
                      <a:pt x="0" y="114"/>
                    </a:moveTo>
                    <a:lnTo>
                      <a:pt x="176" y="0"/>
                    </a:lnTo>
                    <a:lnTo>
                      <a:pt x="179" y="7"/>
                    </a:lnTo>
                    <a:lnTo>
                      <a:pt x="183" y="13"/>
                    </a:lnTo>
                    <a:lnTo>
                      <a:pt x="15" y="127"/>
                    </a:lnTo>
                    <a:lnTo>
                      <a:pt x="7" y="121"/>
                    </a:lnTo>
                    <a:lnTo>
                      <a:pt x="0" y="114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243" name="Freeform 139"/>
              <p:cNvSpPr>
                <a:spLocks/>
              </p:cNvSpPr>
              <p:nvPr/>
            </p:nvSpPr>
            <p:spPr bwMode="auto">
              <a:xfrm>
                <a:off x="2978" y="1594"/>
                <a:ext cx="175" cy="124"/>
              </a:xfrm>
              <a:custGeom>
                <a:avLst/>
                <a:gdLst>
                  <a:gd name="T0" fmla="*/ 0 w 175"/>
                  <a:gd name="T1" fmla="*/ 114 h 124"/>
                  <a:gd name="T2" fmla="*/ 168 w 175"/>
                  <a:gd name="T3" fmla="*/ 0 h 124"/>
                  <a:gd name="T4" fmla="*/ 171 w 175"/>
                  <a:gd name="T5" fmla="*/ 7 h 124"/>
                  <a:gd name="T6" fmla="*/ 175 w 175"/>
                  <a:gd name="T7" fmla="*/ 16 h 124"/>
                  <a:gd name="T8" fmla="*/ 14 w 175"/>
                  <a:gd name="T9" fmla="*/ 124 h 124"/>
                  <a:gd name="T10" fmla="*/ 7 w 175"/>
                  <a:gd name="T11" fmla="*/ 118 h 124"/>
                  <a:gd name="T12" fmla="*/ 0 w 175"/>
                  <a:gd name="T13" fmla="*/ 114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5" h="124">
                    <a:moveTo>
                      <a:pt x="0" y="114"/>
                    </a:moveTo>
                    <a:lnTo>
                      <a:pt x="168" y="0"/>
                    </a:lnTo>
                    <a:lnTo>
                      <a:pt x="171" y="7"/>
                    </a:lnTo>
                    <a:lnTo>
                      <a:pt x="175" y="16"/>
                    </a:lnTo>
                    <a:lnTo>
                      <a:pt x="14" y="124"/>
                    </a:lnTo>
                    <a:lnTo>
                      <a:pt x="7" y="118"/>
                    </a:lnTo>
                    <a:lnTo>
                      <a:pt x="0" y="114"/>
                    </a:lnTo>
                    <a:close/>
                  </a:path>
                </a:pathLst>
              </a:custGeom>
              <a:solidFill>
                <a:srgbClr val="1F1F1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244" name="Freeform 140"/>
              <p:cNvSpPr>
                <a:spLocks/>
              </p:cNvSpPr>
              <p:nvPr/>
            </p:nvSpPr>
            <p:spPr bwMode="auto">
              <a:xfrm>
                <a:off x="2992" y="1610"/>
                <a:ext cx="169" cy="121"/>
              </a:xfrm>
              <a:custGeom>
                <a:avLst/>
                <a:gdLst>
                  <a:gd name="T0" fmla="*/ 0 w 169"/>
                  <a:gd name="T1" fmla="*/ 108 h 121"/>
                  <a:gd name="T2" fmla="*/ 161 w 169"/>
                  <a:gd name="T3" fmla="*/ 0 h 121"/>
                  <a:gd name="T4" fmla="*/ 164 w 169"/>
                  <a:gd name="T5" fmla="*/ 10 h 121"/>
                  <a:gd name="T6" fmla="*/ 169 w 169"/>
                  <a:gd name="T7" fmla="*/ 20 h 121"/>
                  <a:gd name="T8" fmla="*/ 16 w 169"/>
                  <a:gd name="T9" fmla="*/ 121 h 121"/>
                  <a:gd name="T10" fmla="*/ 7 w 169"/>
                  <a:gd name="T11" fmla="*/ 115 h 121"/>
                  <a:gd name="T12" fmla="*/ 0 w 169"/>
                  <a:gd name="T13" fmla="*/ 108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9" h="121">
                    <a:moveTo>
                      <a:pt x="0" y="108"/>
                    </a:moveTo>
                    <a:lnTo>
                      <a:pt x="161" y="0"/>
                    </a:lnTo>
                    <a:lnTo>
                      <a:pt x="164" y="10"/>
                    </a:lnTo>
                    <a:lnTo>
                      <a:pt x="169" y="20"/>
                    </a:lnTo>
                    <a:lnTo>
                      <a:pt x="16" y="121"/>
                    </a:lnTo>
                    <a:lnTo>
                      <a:pt x="7" y="115"/>
                    </a:lnTo>
                    <a:lnTo>
                      <a:pt x="0" y="108"/>
                    </a:lnTo>
                    <a:close/>
                  </a:path>
                </a:pathLst>
              </a:custGeom>
              <a:solidFill>
                <a:srgbClr val="4040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245" name="Freeform 141"/>
              <p:cNvSpPr>
                <a:spLocks/>
              </p:cNvSpPr>
              <p:nvPr/>
            </p:nvSpPr>
            <p:spPr bwMode="auto">
              <a:xfrm>
                <a:off x="3008" y="1630"/>
                <a:ext cx="155" cy="111"/>
              </a:xfrm>
              <a:custGeom>
                <a:avLst/>
                <a:gdLst>
                  <a:gd name="T0" fmla="*/ 0 w 155"/>
                  <a:gd name="T1" fmla="*/ 101 h 111"/>
                  <a:gd name="T2" fmla="*/ 153 w 155"/>
                  <a:gd name="T3" fmla="*/ 0 h 111"/>
                  <a:gd name="T4" fmla="*/ 153 w 155"/>
                  <a:gd name="T5" fmla="*/ 7 h 111"/>
                  <a:gd name="T6" fmla="*/ 155 w 155"/>
                  <a:gd name="T7" fmla="*/ 16 h 111"/>
                  <a:gd name="T8" fmla="*/ 15 w 155"/>
                  <a:gd name="T9" fmla="*/ 111 h 111"/>
                  <a:gd name="T10" fmla="*/ 8 w 155"/>
                  <a:gd name="T11" fmla="*/ 104 h 111"/>
                  <a:gd name="T12" fmla="*/ 0 w 155"/>
                  <a:gd name="T13" fmla="*/ 101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5" h="111">
                    <a:moveTo>
                      <a:pt x="0" y="101"/>
                    </a:moveTo>
                    <a:lnTo>
                      <a:pt x="153" y="0"/>
                    </a:lnTo>
                    <a:lnTo>
                      <a:pt x="153" y="7"/>
                    </a:lnTo>
                    <a:lnTo>
                      <a:pt x="155" y="16"/>
                    </a:lnTo>
                    <a:lnTo>
                      <a:pt x="15" y="111"/>
                    </a:lnTo>
                    <a:lnTo>
                      <a:pt x="8" y="104"/>
                    </a:lnTo>
                    <a:lnTo>
                      <a:pt x="0" y="101"/>
                    </a:lnTo>
                    <a:close/>
                  </a:path>
                </a:pathLst>
              </a:custGeom>
              <a:solidFill>
                <a:srgbClr val="5E5E5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246" name="Freeform 142"/>
              <p:cNvSpPr>
                <a:spLocks/>
              </p:cNvSpPr>
              <p:nvPr/>
            </p:nvSpPr>
            <p:spPr bwMode="auto">
              <a:xfrm>
                <a:off x="3023" y="1646"/>
                <a:ext cx="142" cy="105"/>
              </a:xfrm>
              <a:custGeom>
                <a:avLst/>
                <a:gdLst>
                  <a:gd name="T0" fmla="*/ 0 w 142"/>
                  <a:gd name="T1" fmla="*/ 95 h 105"/>
                  <a:gd name="T2" fmla="*/ 140 w 142"/>
                  <a:gd name="T3" fmla="*/ 0 h 105"/>
                  <a:gd name="T4" fmla="*/ 140 w 142"/>
                  <a:gd name="T5" fmla="*/ 10 h 105"/>
                  <a:gd name="T6" fmla="*/ 142 w 142"/>
                  <a:gd name="T7" fmla="*/ 20 h 105"/>
                  <a:gd name="T8" fmla="*/ 16 w 142"/>
                  <a:gd name="T9" fmla="*/ 105 h 105"/>
                  <a:gd name="T10" fmla="*/ 7 w 142"/>
                  <a:gd name="T11" fmla="*/ 98 h 105"/>
                  <a:gd name="T12" fmla="*/ 0 w 142"/>
                  <a:gd name="T13" fmla="*/ 95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2" h="105">
                    <a:moveTo>
                      <a:pt x="0" y="95"/>
                    </a:moveTo>
                    <a:lnTo>
                      <a:pt x="140" y="0"/>
                    </a:lnTo>
                    <a:lnTo>
                      <a:pt x="140" y="10"/>
                    </a:lnTo>
                    <a:lnTo>
                      <a:pt x="142" y="20"/>
                    </a:lnTo>
                    <a:lnTo>
                      <a:pt x="16" y="105"/>
                    </a:lnTo>
                    <a:lnTo>
                      <a:pt x="7" y="98"/>
                    </a:lnTo>
                    <a:lnTo>
                      <a:pt x="0" y="95"/>
                    </a:ln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247" name="Freeform 143"/>
              <p:cNvSpPr>
                <a:spLocks/>
              </p:cNvSpPr>
              <p:nvPr/>
            </p:nvSpPr>
            <p:spPr bwMode="auto">
              <a:xfrm>
                <a:off x="3039" y="1666"/>
                <a:ext cx="126" cy="88"/>
              </a:xfrm>
              <a:custGeom>
                <a:avLst/>
                <a:gdLst>
                  <a:gd name="T0" fmla="*/ 0 w 126"/>
                  <a:gd name="T1" fmla="*/ 85 h 88"/>
                  <a:gd name="T2" fmla="*/ 126 w 126"/>
                  <a:gd name="T3" fmla="*/ 0 h 88"/>
                  <a:gd name="T4" fmla="*/ 126 w 126"/>
                  <a:gd name="T5" fmla="*/ 10 h 88"/>
                  <a:gd name="T6" fmla="*/ 126 w 126"/>
                  <a:gd name="T7" fmla="*/ 19 h 88"/>
                  <a:gd name="T8" fmla="*/ 126 w 126"/>
                  <a:gd name="T9" fmla="*/ 23 h 88"/>
                  <a:gd name="T10" fmla="*/ 29 w 126"/>
                  <a:gd name="T11" fmla="*/ 88 h 88"/>
                  <a:gd name="T12" fmla="*/ 22 w 126"/>
                  <a:gd name="T13" fmla="*/ 88 h 88"/>
                  <a:gd name="T14" fmla="*/ 17 w 126"/>
                  <a:gd name="T15" fmla="*/ 88 h 88"/>
                  <a:gd name="T16" fmla="*/ 7 w 126"/>
                  <a:gd name="T17" fmla="*/ 85 h 88"/>
                  <a:gd name="T18" fmla="*/ 0 w 126"/>
                  <a:gd name="T19" fmla="*/ 85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6" h="88">
                    <a:moveTo>
                      <a:pt x="0" y="85"/>
                    </a:moveTo>
                    <a:lnTo>
                      <a:pt x="126" y="0"/>
                    </a:lnTo>
                    <a:lnTo>
                      <a:pt x="126" y="10"/>
                    </a:lnTo>
                    <a:lnTo>
                      <a:pt x="126" y="19"/>
                    </a:lnTo>
                    <a:lnTo>
                      <a:pt x="126" y="23"/>
                    </a:lnTo>
                    <a:lnTo>
                      <a:pt x="29" y="88"/>
                    </a:lnTo>
                    <a:lnTo>
                      <a:pt x="22" y="88"/>
                    </a:lnTo>
                    <a:lnTo>
                      <a:pt x="17" y="88"/>
                    </a:lnTo>
                    <a:lnTo>
                      <a:pt x="7" y="85"/>
                    </a:lnTo>
                    <a:lnTo>
                      <a:pt x="0" y="85"/>
                    </a:lnTo>
                    <a:close/>
                  </a:path>
                </a:pathLst>
              </a:custGeom>
              <a:solidFill>
                <a:srgbClr val="91919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248" name="Freeform 144"/>
              <p:cNvSpPr>
                <a:spLocks/>
              </p:cNvSpPr>
              <p:nvPr/>
            </p:nvSpPr>
            <p:spPr bwMode="auto">
              <a:xfrm>
                <a:off x="3068" y="1689"/>
                <a:ext cx="97" cy="65"/>
              </a:xfrm>
              <a:custGeom>
                <a:avLst/>
                <a:gdLst>
                  <a:gd name="T0" fmla="*/ 0 w 97"/>
                  <a:gd name="T1" fmla="*/ 65 h 65"/>
                  <a:gd name="T2" fmla="*/ 97 w 97"/>
                  <a:gd name="T3" fmla="*/ 0 h 65"/>
                  <a:gd name="T4" fmla="*/ 90 w 97"/>
                  <a:gd name="T5" fmla="*/ 6 h 65"/>
                  <a:gd name="T6" fmla="*/ 81 w 97"/>
                  <a:gd name="T7" fmla="*/ 16 h 65"/>
                  <a:gd name="T8" fmla="*/ 66 w 97"/>
                  <a:gd name="T9" fmla="*/ 26 h 65"/>
                  <a:gd name="T10" fmla="*/ 55 w 97"/>
                  <a:gd name="T11" fmla="*/ 36 h 65"/>
                  <a:gd name="T12" fmla="*/ 38 w 97"/>
                  <a:gd name="T13" fmla="*/ 42 h 65"/>
                  <a:gd name="T14" fmla="*/ 24 w 97"/>
                  <a:gd name="T15" fmla="*/ 52 h 65"/>
                  <a:gd name="T16" fmla="*/ 9 w 97"/>
                  <a:gd name="T17" fmla="*/ 58 h 65"/>
                  <a:gd name="T18" fmla="*/ 0 w 97"/>
                  <a:gd name="T19" fmla="*/ 65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7" h="65">
                    <a:moveTo>
                      <a:pt x="0" y="65"/>
                    </a:moveTo>
                    <a:lnTo>
                      <a:pt x="97" y="0"/>
                    </a:lnTo>
                    <a:lnTo>
                      <a:pt x="90" y="6"/>
                    </a:lnTo>
                    <a:lnTo>
                      <a:pt x="81" y="16"/>
                    </a:lnTo>
                    <a:lnTo>
                      <a:pt x="66" y="26"/>
                    </a:lnTo>
                    <a:lnTo>
                      <a:pt x="55" y="36"/>
                    </a:lnTo>
                    <a:lnTo>
                      <a:pt x="38" y="42"/>
                    </a:lnTo>
                    <a:lnTo>
                      <a:pt x="24" y="52"/>
                    </a:lnTo>
                    <a:lnTo>
                      <a:pt x="9" y="58"/>
                    </a:lnTo>
                    <a:lnTo>
                      <a:pt x="0" y="65"/>
                    </a:lnTo>
                    <a:close/>
                  </a:path>
                </a:pathLst>
              </a:custGeom>
              <a:solidFill>
                <a:srgbClr val="A3A3A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249" name="Freeform 145"/>
              <p:cNvSpPr>
                <a:spLocks/>
              </p:cNvSpPr>
              <p:nvPr/>
            </p:nvSpPr>
            <p:spPr bwMode="auto">
              <a:xfrm>
                <a:off x="2856" y="1496"/>
                <a:ext cx="309" cy="258"/>
              </a:xfrm>
              <a:custGeom>
                <a:avLst/>
                <a:gdLst>
                  <a:gd name="T0" fmla="*/ 5 w 309"/>
                  <a:gd name="T1" fmla="*/ 69 h 258"/>
                  <a:gd name="T2" fmla="*/ 17 w 309"/>
                  <a:gd name="T3" fmla="*/ 56 h 258"/>
                  <a:gd name="T4" fmla="*/ 34 w 309"/>
                  <a:gd name="T5" fmla="*/ 46 h 258"/>
                  <a:gd name="T6" fmla="*/ 50 w 309"/>
                  <a:gd name="T7" fmla="*/ 33 h 258"/>
                  <a:gd name="T8" fmla="*/ 69 w 309"/>
                  <a:gd name="T9" fmla="*/ 23 h 258"/>
                  <a:gd name="T10" fmla="*/ 86 w 309"/>
                  <a:gd name="T11" fmla="*/ 13 h 258"/>
                  <a:gd name="T12" fmla="*/ 105 w 309"/>
                  <a:gd name="T13" fmla="*/ 7 h 258"/>
                  <a:gd name="T14" fmla="*/ 122 w 309"/>
                  <a:gd name="T15" fmla="*/ 0 h 258"/>
                  <a:gd name="T16" fmla="*/ 136 w 309"/>
                  <a:gd name="T17" fmla="*/ 4 h 258"/>
                  <a:gd name="T18" fmla="*/ 145 w 309"/>
                  <a:gd name="T19" fmla="*/ 4 h 258"/>
                  <a:gd name="T20" fmla="*/ 164 w 309"/>
                  <a:gd name="T21" fmla="*/ 10 h 258"/>
                  <a:gd name="T22" fmla="*/ 183 w 309"/>
                  <a:gd name="T23" fmla="*/ 20 h 258"/>
                  <a:gd name="T24" fmla="*/ 207 w 309"/>
                  <a:gd name="T25" fmla="*/ 33 h 258"/>
                  <a:gd name="T26" fmla="*/ 229 w 309"/>
                  <a:gd name="T27" fmla="*/ 43 h 258"/>
                  <a:gd name="T28" fmla="*/ 250 w 309"/>
                  <a:gd name="T29" fmla="*/ 56 h 258"/>
                  <a:gd name="T30" fmla="*/ 267 w 309"/>
                  <a:gd name="T31" fmla="*/ 69 h 258"/>
                  <a:gd name="T32" fmla="*/ 278 w 309"/>
                  <a:gd name="T33" fmla="*/ 82 h 258"/>
                  <a:gd name="T34" fmla="*/ 290 w 309"/>
                  <a:gd name="T35" fmla="*/ 105 h 258"/>
                  <a:gd name="T36" fmla="*/ 302 w 309"/>
                  <a:gd name="T37" fmla="*/ 134 h 258"/>
                  <a:gd name="T38" fmla="*/ 309 w 309"/>
                  <a:gd name="T39" fmla="*/ 160 h 258"/>
                  <a:gd name="T40" fmla="*/ 309 w 309"/>
                  <a:gd name="T41" fmla="*/ 189 h 258"/>
                  <a:gd name="T42" fmla="*/ 302 w 309"/>
                  <a:gd name="T43" fmla="*/ 199 h 258"/>
                  <a:gd name="T44" fmla="*/ 293 w 309"/>
                  <a:gd name="T45" fmla="*/ 209 h 258"/>
                  <a:gd name="T46" fmla="*/ 276 w 309"/>
                  <a:gd name="T47" fmla="*/ 219 h 258"/>
                  <a:gd name="T48" fmla="*/ 262 w 309"/>
                  <a:gd name="T49" fmla="*/ 232 h 258"/>
                  <a:gd name="T50" fmla="*/ 243 w 309"/>
                  <a:gd name="T51" fmla="*/ 238 h 258"/>
                  <a:gd name="T52" fmla="*/ 226 w 309"/>
                  <a:gd name="T53" fmla="*/ 248 h 258"/>
                  <a:gd name="T54" fmla="*/ 209 w 309"/>
                  <a:gd name="T55" fmla="*/ 255 h 258"/>
                  <a:gd name="T56" fmla="*/ 200 w 309"/>
                  <a:gd name="T57" fmla="*/ 258 h 258"/>
                  <a:gd name="T58" fmla="*/ 190 w 309"/>
                  <a:gd name="T59" fmla="*/ 255 h 258"/>
                  <a:gd name="T60" fmla="*/ 179 w 309"/>
                  <a:gd name="T61" fmla="*/ 248 h 258"/>
                  <a:gd name="T62" fmla="*/ 164 w 309"/>
                  <a:gd name="T63" fmla="*/ 238 h 258"/>
                  <a:gd name="T64" fmla="*/ 150 w 309"/>
                  <a:gd name="T65" fmla="*/ 232 h 258"/>
                  <a:gd name="T66" fmla="*/ 131 w 309"/>
                  <a:gd name="T67" fmla="*/ 216 h 258"/>
                  <a:gd name="T68" fmla="*/ 112 w 309"/>
                  <a:gd name="T69" fmla="*/ 203 h 258"/>
                  <a:gd name="T70" fmla="*/ 93 w 309"/>
                  <a:gd name="T71" fmla="*/ 186 h 258"/>
                  <a:gd name="T72" fmla="*/ 76 w 309"/>
                  <a:gd name="T73" fmla="*/ 173 h 258"/>
                  <a:gd name="T74" fmla="*/ 57 w 309"/>
                  <a:gd name="T75" fmla="*/ 154 h 258"/>
                  <a:gd name="T76" fmla="*/ 41 w 309"/>
                  <a:gd name="T77" fmla="*/ 137 h 258"/>
                  <a:gd name="T78" fmla="*/ 26 w 309"/>
                  <a:gd name="T79" fmla="*/ 118 h 258"/>
                  <a:gd name="T80" fmla="*/ 14 w 309"/>
                  <a:gd name="T81" fmla="*/ 105 h 258"/>
                  <a:gd name="T82" fmla="*/ 0 w 309"/>
                  <a:gd name="T83" fmla="*/ 82 h 258"/>
                  <a:gd name="T84" fmla="*/ 5 w 309"/>
                  <a:gd name="T85" fmla="*/ 69 h 2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309" h="258">
                    <a:moveTo>
                      <a:pt x="5" y="69"/>
                    </a:moveTo>
                    <a:lnTo>
                      <a:pt x="17" y="56"/>
                    </a:lnTo>
                    <a:lnTo>
                      <a:pt x="34" y="46"/>
                    </a:lnTo>
                    <a:lnTo>
                      <a:pt x="50" y="33"/>
                    </a:lnTo>
                    <a:lnTo>
                      <a:pt x="69" y="23"/>
                    </a:lnTo>
                    <a:lnTo>
                      <a:pt x="86" y="13"/>
                    </a:lnTo>
                    <a:lnTo>
                      <a:pt x="105" y="7"/>
                    </a:lnTo>
                    <a:lnTo>
                      <a:pt x="122" y="0"/>
                    </a:lnTo>
                    <a:lnTo>
                      <a:pt x="136" y="4"/>
                    </a:lnTo>
                    <a:lnTo>
                      <a:pt x="145" y="4"/>
                    </a:lnTo>
                    <a:lnTo>
                      <a:pt x="164" y="10"/>
                    </a:lnTo>
                    <a:lnTo>
                      <a:pt x="183" y="20"/>
                    </a:lnTo>
                    <a:lnTo>
                      <a:pt x="207" y="33"/>
                    </a:lnTo>
                    <a:lnTo>
                      <a:pt x="229" y="43"/>
                    </a:lnTo>
                    <a:lnTo>
                      <a:pt x="250" y="56"/>
                    </a:lnTo>
                    <a:lnTo>
                      <a:pt x="267" y="69"/>
                    </a:lnTo>
                    <a:lnTo>
                      <a:pt x="278" y="82"/>
                    </a:lnTo>
                    <a:lnTo>
                      <a:pt x="290" y="105"/>
                    </a:lnTo>
                    <a:lnTo>
                      <a:pt x="302" y="134"/>
                    </a:lnTo>
                    <a:lnTo>
                      <a:pt x="309" y="160"/>
                    </a:lnTo>
                    <a:lnTo>
                      <a:pt x="309" y="189"/>
                    </a:lnTo>
                    <a:lnTo>
                      <a:pt x="302" y="199"/>
                    </a:lnTo>
                    <a:lnTo>
                      <a:pt x="293" y="209"/>
                    </a:lnTo>
                    <a:lnTo>
                      <a:pt x="276" y="219"/>
                    </a:lnTo>
                    <a:lnTo>
                      <a:pt x="262" y="232"/>
                    </a:lnTo>
                    <a:lnTo>
                      <a:pt x="243" y="238"/>
                    </a:lnTo>
                    <a:lnTo>
                      <a:pt x="226" y="248"/>
                    </a:lnTo>
                    <a:lnTo>
                      <a:pt x="209" y="255"/>
                    </a:lnTo>
                    <a:lnTo>
                      <a:pt x="200" y="258"/>
                    </a:lnTo>
                    <a:lnTo>
                      <a:pt x="190" y="255"/>
                    </a:lnTo>
                    <a:lnTo>
                      <a:pt x="179" y="248"/>
                    </a:lnTo>
                    <a:lnTo>
                      <a:pt x="164" y="238"/>
                    </a:lnTo>
                    <a:lnTo>
                      <a:pt x="150" y="232"/>
                    </a:lnTo>
                    <a:lnTo>
                      <a:pt x="131" y="216"/>
                    </a:lnTo>
                    <a:lnTo>
                      <a:pt x="112" y="203"/>
                    </a:lnTo>
                    <a:lnTo>
                      <a:pt x="93" y="186"/>
                    </a:lnTo>
                    <a:lnTo>
                      <a:pt x="76" y="173"/>
                    </a:lnTo>
                    <a:lnTo>
                      <a:pt x="57" y="154"/>
                    </a:lnTo>
                    <a:lnTo>
                      <a:pt x="41" y="137"/>
                    </a:lnTo>
                    <a:lnTo>
                      <a:pt x="26" y="118"/>
                    </a:lnTo>
                    <a:lnTo>
                      <a:pt x="14" y="105"/>
                    </a:lnTo>
                    <a:lnTo>
                      <a:pt x="0" y="82"/>
                    </a:lnTo>
                    <a:lnTo>
                      <a:pt x="5" y="69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250" name="Freeform 146"/>
              <p:cNvSpPr>
                <a:spLocks/>
              </p:cNvSpPr>
              <p:nvPr/>
            </p:nvSpPr>
            <p:spPr bwMode="auto">
              <a:xfrm>
                <a:off x="2340" y="1650"/>
                <a:ext cx="723" cy="694"/>
              </a:xfrm>
              <a:custGeom>
                <a:avLst/>
                <a:gdLst>
                  <a:gd name="T0" fmla="*/ 174 w 723"/>
                  <a:gd name="T1" fmla="*/ 694 h 694"/>
                  <a:gd name="T2" fmla="*/ 167 w 723"/>
                  <a:gd name="T3" fmla="*/ 694 h 694"/>
                  <a:gd name="T4" fmla="*/ 143 w 723"/>
                  <a:gd name="T5" fmla="*/ 688 h 694"/>
                  <a:gd name="T6" fmla="*/ 114 w 723"/>
                  <a:gd name="T7" fmla="*/ 678 h 694"/>
                  <a:gd name="T8" fmla="*/ 81 w 723"/>
                  <a:gd name="T9" fmla="*/ 658 h 694"/>
                  <a:gd name="T10" fmla="*/ 52 w 723"/>
                  <a:gd name="T11" fmla="*/ 632 h 694"/>
                  <a:gd name="T12" fmla="*/ 26 w 723"/>
                  <a:gd name="T13" fmla="*/ 596 h 694"/>
                  <a:gd name="T14" fmla="*/ 7 w 723"/>
                  <a:gd name="T15" fmla="*/ 554 h 694"/>
                  <a:gd name="T16" fmla="*/ 3 w 723"/>
                  <a:gd name="T17" fmla="*/ 505 h 694"/>
                  <a:gd name="T18" fmla="*/ 14 w 723"/>
                  <a:gd name="T19" fmla="*/ 446 h 694"/>
                  <a:gd name="T20" fmla="*/ 33 w 723"/>
                  <a:gd name="T21" fmla="*/ 391 h 694"/>
                  <a:gd name="T22" fmla="*/ 64 w 723"/>
                  <a:gd name="T23" fmla="*/ 342 h 694"/>
                  <a:gd name="T24" fmla="*/ 105 w 723"/>
                  <a:gd name="T25" fmla="*/ 287 h 694"/>
                  <a:gd name="T26" fmla="*/ 152 w 723"/>
                  <a:gd name="T27" fmla="*/ 238 h 694"/>
                  <a:gd name="T28" fmla="*/ 202 w 723"/>
                  <a:gd name="T29" fmla="*/ 189 h 694"/>
                  <a:gd name="T30" fmla="*/ 231 w 723"/>
                  <a:gd name="T31" fmla="*/ 163 h 694"/>
                  <a:gd name="T32" fmla="*/ 259 w 723"/>
                  <a:gd name="T33" fmla="*/ 143 h 694"/>
                  <a:gd name="T34" fmla="*/ 288 w 723"/>
                  <a:gd name="T35" fmla="*/ 124 h 694"/>
                  <a:gd name="T36" fmla="*/ 319 w 723"/>
                  <a:gd name="T37" fmla="*/ 104 h 694"/>
                  <a:gd name="T38" fmla="*/ 350 w 723"/>
                  <a:gd name="T39" fmla="*/ 84 h 694"/>
                  <a:gd name="T40" fmla="*/ 381 w 723"/>
                  <a:gd name="T41" fmla="*/ 71 h 694"/>
                  <a:gd name="T42" fmla="*/ 407 w 723"/>
                  <a:gd name="T43" fmla="*/ 52 h 694"/>
                  <a:gd name="T44" fmla="*/ 435 w 723"/>
                  <a:gd name="T45" fmla="*/ 39 h 694"/>
                  <a:gd name="T46" fmla="*/ 464 w 723"/>
                  <a:gd name="T47" fmla="*/ 26 h 694"/>
                  <a:gd name="T48" fmla="*/ 492 w 723"/>
                  <a:gd name="T49" fmla="*/ 16 h 694"/>
                  <a:gd name="T50" fmla="*/ 519 w 723"/>
                  <a:gd name="T51" fmla="*/ 6 h 694"/>
                  <a:gd name="T52" fmla="*/ 545 w 723"/>
                  <a:gd name="T53" fmla="*/ 3 h 694"/>
                  <a:gd name="T54" fmla="*/ 592 w 723"/>
                  <a:gd name="T55" fmla="*/ 0 h 694"/>
                  <a:gd name="T56" fmla="*/ 630 w 723"/>
                  <a:gd name="T57" fmla="*/ 3 h 694"/>
                  <a:gd name="T58" fmla="*/ 664 w 723"/>
                  <a:gd name="T59" fmla="*/ 22 h 694"/>
                  <a:gd name="T60" fmla="*/ 685 w 723"/>
                  <a:gd name="T61" fmla="*/ 52 h 694"/>
                  <a:gd name="T62" fmla="*/ 697 w 723"/>
                  <a:gd name="T63" fmla="*/ 97 h 694"/>
                  <a:gd name="T64" fmla="*/ 709 w 723"/>
                  <a:gd name="T65" fmla="*/ 146 h 694"/>
                  <a:gd name="T66" fmla="*/ 714 w 723"/>
                  <a:gd name="T67" fmla="*/ 179 h 694"/>
                  <a:gd name="T68" fmla="*/ 718 w 723"/>
                  <a:gd name="T69" fmla="*/ 225 h 694"/>
                  <a:gd name="T70" fmla="*/ 721 w 723"/>
                  <a:gd name="T71" fmla="*/ 270 h 694"/>
                  <a:gd name="T72" fmla="*/ 723 w 723"/>
                  <a:gd name="T73" fmla="*/ 319 h 694"/>
                  <a:gd name="T74" fmla="*/ 721 w 723"/>
                  <a:gd name="T75" fmla="*/ 365 h 694"/>
                  <a:gd name="T76" fmla="*/ 721 w 723"/>
                  <a:gd name="T77" fmla="*/ 411 h 6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723" h="694">
                    <a:moveTo>
                      <a:pt x="721" y="411"/>
                    </a:moveTo>
                    <a:lnTo>
                      <a:pt x="174" y="694"/>
                    </a:lnTo>
                    <a:lnTo>
                      <a:pt x="169" y="694"/>
                    </a:lnTo>
                    <a:lnTo>
                      <a:pt x="167" y="694"/>
                    </a:lnTo>
                    <a:lnTo>
                      <a:pt x="155" y="691"/>
                    </a:lnTo>
                    <a:lnTo>
                      <a:pt x="143" y="688"/>
                    </a:lnTo>
                    <a:lnTo>
                      <a:pt x="129" y="681"/>
                    </a:lnTo>
                    <a:lnTo>
                      <a:pt x="114" y="678"/>
                    </a:lnTo>
                    <a:lnTo>
                      <a:pt x="98" y="668"/>
                    </a:lnTo>
                    <a:lnTo>
                      <a:pt x="81" y="658"/>
                    </a:lnTo>
                    <a:lnTo>
                      <a:pt x="67" y="645"/>
                    </a:lnTo>
                    <a:lnTo>
                      <a:pt x="52" y="632"/>
                    </a:lnTo>
                    <a:lnTo>
                      <a:pt x="38" y="613"/>
                    </a:lnTo>
                    <a:lnTo>
                      <a:pt x="26" y="596"/>
                    </a:lnTo>
                    <a:lnTo>
                      <a:pt x="14" y="574"/>
                    </a:lnTo>
                    <a:lnTo>
                      <a:pt x="7" y="554"/>
                    </a:lnTo>
                    <a:lnTo>
                      <a:pt x="0" y="528"/>
                    </a:lnTo>
                    <a:lnTo>
                      <a:pt x="3" y="505"/>
                    </a:lnTo>
                    <a:lnTo>
                      <a:pt x="5" y="476"/>
                    </a:lnTo>
                    <a:lnTo>
                      <a:pt x="14" y="446"/>
                    </a:lnTo>
                    <a:lnTo>
                      <a:pt x="22" y="417"/>
                    </a:lnTo>
                    <a:lnTo>
                      <a:pt x="33" y="391"/>
                    </a:lnTo>
                    <a:lnTo>
                      <a:pt x="45" y="365"/>
                    </a:lnTo>
                    <a:lnTo>
                      <a:pt x="64" y="342"/>
                    </a:lnTo>
                    <a:lnTo>
                      <a:pt x="81" y="313"/>
                    </a:lnTo>
                    <a:lnTo>
                      <a:pt x="105" y="287"/>
                    </a:lnTo>
                    <a:lnTo>
                      <a:pt x="126" y="261"/>
                    </a:lnTo>
                    <a:lnTo>
                      <a:pt x="152" y="238"/>
                    </a:lnTo>
                    <a:lnTo>
                      <a:pt x="176" y="212"/>
                    </a:lnTo>
                    <a:lnTo>
                      <a:pt x="202" y="189"/>
                    </a:lnTo>
                    <a:lnTo>
                      <a:pt x="217" y="176"/>
                    </a:lnTo>
                    <a:lnTo>
                      <a:pt x="231" y="163"/>
                    </a:lnTo>
                    <a:lnTo>
                      <a:pt x="245" y="153"/>
                    </a:lnTo>
                    <a:lnTo>
                      <a:pt x="259" y="143"/>
                    </a:lnTo>
                    <a:lnTo>
                      <a:pt x="274" y="133"/>
                    </a:lnTo>
                    <a:lnTo>
                      <a:pt x="288" y="124"/>
                    </a:lnTo>
                    <a:lnTo>
                      <a:pt x="302" y="114"/>
                    </a:lnTo>
                    <a:lnTo>
                      <a:pt x="319" y="104"/>
                    </a:lnTo>
                    <a:lnTo>
                      <a:pt x="333" y="94"/>
                    </a:lnTo>
                    <a:lnTo>
                      <a:pt x="350" y="84"/>
                    </a:lnTo>
                    <a:lnTo>
                      <a:pt x="364" y="78"/>
                    </a:lnTo>
                    <a:lnTo>
                      <a:pt x="381" y="71"/>
                    </a:lnTo>
                    <a:lnTo>
                      <a:pt x="393" y="62"/>
                    </a:lnTo>
                    <a:lnTo>
                      <a:pt x="407" y="52"/>
                    </a:lnTo>
                    <a:lnTo>
                      <a:pt x="421" y="45"/>
                    </a:lnTo>
                    <a:lnTo>
                      <a:pt x="435" y="39"/>
                    </a:lnTo>
                    <a:lnTo>
                      <a:pt x="450" y="29"/>
                    </a:lnTo>
                    <a:lnTo>
                      <a:pt x="464" y="26"/>
                    </a:lnTo>
                    <a:lnTo>
                      <a:pt x="478" y="19"/>
                    </a:lnTo>
                    <a:lnTo>
                      <a:pt x="492" y="16"/>
                    </a:lnTo>
                    <a:lnTo>
                      <a:pt x="504" y="9"/>
                    </a:lnTo>
                    <a:lnTo>
                      <a:pt x="519" y="6"/>
                    </a:lnTo>
                    <a:lnTo>
                      <a:pt x="530" y="3"/>
                    </a:lnTo>
                    <a:lnTo>
                      <a:pt x="545" y="3"/>
                    </a:lnTo>
                    <a:lnTo>
                      <a:pt x="569" y="0"/>
                    </a:lnTo>
                    <a:lnTo>
                      <a:pt x="592" y="0"/>
                    </a:lnTo>
                    <a:lnTo>
                      <a:pt x="611" y="0"/>
                    </a:lnTo>
                    <a:lnTo>
                      <a:pt x="630" y="3"/>
                    </a:lnTo>
                    <a:lnTo>
                      <a:pt x="647" y="9"/>
                    </a:lnTo>
                    <a:lnTo>
                      <a:pt x="664" y="22"/>
                    </a:lnTo>
                    <a:lnTo>
                      <a:pt x="676" y="32"/>
                    </a:lnTo>
                    <a:lnTo>
                      <a:pt x="685" y="52"/>
                    </a:lnTo>
                    <a:lnTo>
                      <a:pt x="692" y="71"/>
                    </a:lnTo>
                    <a:lnTo>
                      <a:pt x="697" y="97"/>
                    </a:lnTo>
                    <a:lnTo>
                      <a:pt x="702" y="117"/>
                    </a:lnTo>
                    <a:lnTo>
                      <a:pt x="709" y="146"/>
                    </a:lnTo>
                    <a:lnTo>
                      <a:pt x="709" y="159"/>
                    </a:lnTo>
                    <a:lnTo>
                      <a:pt x="714" y="179"/>
                    </a:lnTo>
                    <a:lnTo>
                      <a:pt x="714" y="202"/>
                    </a:lnTo>
                    <a:lnTo>
                      <a:pt x="718" y="225"/>
                    </a:lnTo>
                    <a:lnTo>
                      <a:pt x="718" y="244"/>
                    </a:lnTo>
                    <a:lnTo>
                      <a:pt x="721" y="270"/>
                    </a:lnTo>
                    <a:lnTo>
                      <a:pt x="721" y="293"/>
                    </a:lnTo>
                    <a:lnTo>
                      <a:pt x="723" y="319"/>
                    </a:lnTo>
                    <a:lnTo>
                      <a:pt x="721" y="342"/>
                    </a:lnTo>
                    <a:lnTo>
                      <a:pt x="721" y="365"/>
                    </a:lnTo>
                    <a:lnTo>
                      <a:pt x="721" y="388"/>
                    </a:lnTo>
                    <a:lnTo>
                      <a:pt x="721" y="411"/>
                    </a:lnTo>
                    <a:close/>
                  </a:path>
                </a:pathLst>
              </a:custGeom>
              <a:solidFill>
                <a:srgbClr val="DE0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251" name="Freeform 147"/>
              <p:cNvSpPr>
                <a:spLocks/>
              </p:cNvSpPr>
              <p:nvPr/>
            </p:nvSpPr>
            <p:spPr bwMode="auto">
              <a:xfrm>
                <a:off x="2514" y="2061"/>
                <a:ext cx="547" cy="283"/>
              </a:xfrm>
              <a:custGeom>
                <a:avLst/>
                <a:gdLst>
                  <a:gd name="T0" fmla="*/ 0 w 547"/>
                  <a:gd name="T1" fmla="*/ 283 h 283"/>
                  <a:gd name="T2" fmla="*/ 547 w 547"/>
                  <a:gd name="T3" fmla="*/ 0 h 283"/>
                  <a:gd name="T4" fmla="*/ 544 w 547"/>
                  <a:gd name="T5" fmla="*/ 6 h 283"/>
                  <a:gd name="T6" fmla="*/ 544 w 547"/>
                  <a:gd name="T7" fmla="*/ 13 h 283"/>
                  <a:gd name="T8" fmla="*/ 52 w 547"/>
                  <a:gd name="T9" fmla="*/ 270 h 283"/>
                  <a:gd name="T10" fmla="*/ 33 w 547"/>
                  <a:gd name="T11" fmla="*/ 273 h 283"/>
                  <a:gd name="T12" fmla="*/ 19 w 547"/>
                  <a:gd name="T13" fmla="*/ 277 h 283"/>
                  <a:gd name="T14" fmla="*/ 7 w 547"/>
                  <a:gd name="T15" fmla="*/ 280 h 283"/>
                  <a:gd name="T16" fmla="*/ 0 w 547"/>
                  <a:gd name="T17" fmla="*/ 283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47" h="283">
                    <a:moveTo>
                      <a:pt x="0" y="283"/>
                    </a:moveTo>
                    <a:lnTo>
                      <a:pt x="547" y="0"/>
                    </a:lnTo>
                    <a:lnTo>
                      <a:pt x="544" y="6"/>
                    </a:lnTo>
                    <a:lnTo>
                      <a:pt x="544" y="13"/>
                    </a:lnTo>
                    <a:lnTo>
                      <a:pt x="52" y="270"/>
                    </a:lnTo>
                    <a:lnTo>
                      <a:pt x="33" y="273"/>
                    </a:lnTo>
                    <a:lnTo>
                      <a:pt x="19" y="277"/>
                    </a:lnTo>
                    <a:lnTo>
                      <a:pt x="7" y="280"/>
                    </a:lnTo>
                    <a:lnTo>
                      <a:pt x="0" y="283"/>
                    </a:lnTo>
                    <a:close/>
                  </a:path>
                </a:pathLst>
              </a:custGeom>
              <a:solidFill>
                <a:srgbClr val="DE0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252" name="Freeform 148"/>
              <p:cNvSpPr>
                <a:spLocks/>
              </p:cNvSpPr>
              <p:nvPr/>
            </p:nvSpPr>
            <p:spPr bwMode="auto">
              <a:xfrm>
                <a:off x="2566" y="2074"/>
                <a:ext cx="492" cy="257"/>
              </a:xfrm>
              <a:custGeom>
                <a:avLst/>
                <a:gdLst>
                  <a:gd name="T0" fmla="*/ 0 w 492"/>
                  <a:gd name="T1" fmla="*/ 257 h 257"/>
                  <a:gd name="T2" fmla="*/ 492 w 492"/>
                  <a:gd name="T3" fmla="*/ 0 h 257"/>
                  <a:gd name="T4" fmla="*/ 490 w 492"/>
                  <a:gd name="T5" fmla="*/ 6 h 257"/>
                  <a:gd name="T6" fmla="*/ 490 w 492"/>
                  <a:gd name="T7" fmla="*/ 16 h 257"/>
                  <a:gd name="T8" fmla="*/ 64 w 492"/>
                  <a:gd name="T9" fmla="*/ 238 h 257"/>
                  <a:gd name="T10" fmla="*/ 45 w 492"/>
                  <a:gd name="T11" fmla="*/ 241 h 257"/>
                  <a:gd name="T12" fmla="*/ 29 w 492"/>
                  <a:gd name="T13" fmla="*/ 247 h 257"/>
                  <a:gd name="T14" fmla="*/ 12 w 492"/>
                  <a:gd name="T15" fmla="*/ 251 h 257"/>
                  <a:gd name="T16" fmla="*/ 0 w 492"/>
                  <a:gd name="T17" fmla="*/ 257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92" h="257">
                    <a:moveTo>
                      <a:pt x="0" y="257"/>
                    </a:moveTo>
                    <a:lnTo>
                      <a:pt x="492" y="0"/>
                    </a:lnTo>
                    <a:lnTo>
                      <a:pt x="490" y="6"/>
                    </a:lnTo>
                    <a:lnTo>
                      <a:pt x="490" y="16"/>
                    </a:lnTo>
                    <a:lnTo>
                      <a:pt x="64" y="238"/>
                    </a:lnTo>
                    <a:lnTo>
                      <a:pt x="45" y="241"/>
                    </a:lnTo>
                    <a:lnTo>
                      <a:pt x="29" y="247"/>
                    </a:lnTo>
                    <a:lnTo>
                      <a:pt x="12" y="251"/>
                    </a:lnTo>
                    <a:lnTo>
                      <a:pt x="0" y="257"/>
                    </a:lnTo>
                    <a:close/>
                  </a:path>
                </a:pathLst>
              </a:custGeom>
              <a:solidFill>
                <a:srgbClr val="E017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253" name="Freeform 149"/>
              <p:cNvSpPr>
                <a:spLocks/>
              </p:cNvSpPr>
              <p:nvPr/>
            </p:nvSpPr>
            <p:spPr bwMode="auto">
              <a:xfrm>
                <a:off x="2630" y="2090"/>
                <a:ext cx="426" cy="222"/>
              </a:xfrm>
              <a:custGeom>
                <a:avLst/>
                <a:gdLst>
                  <a:gd name="T0" fmla="*/ 0 w 426"/>
                  <a:gd name="T1" fmla="*/ 222 h 222"/>
                  <a:gd name="T2" fmla="*/ 426 w 426"/>
                  <a:gd name="T3" fmla="*/ 0 h 222"/>
                  <a:gd name="T4" fmla="*/ 424 w 426"/>
                  <a:gd name="T5" fmla="*/ 6 h 222"/>
                  <a:gd name="T6" fmla="*/ 424 w 426"/>
                  <a:gd name="T7" fmla="*/ 16 h 222"/>
                  <a:gd name="T8" fmla="*/ 74 w 426"/>
                  <a:gd name="T9" fmla="*/ 196 h 222"/>
                  <a:gd name="T10" fmla="*/ 53 w 426"/>
                  <a:gd name="T11" fmla="*/ 202 h 222"/>
                  <a:gd name="T12" fmla="*/ 36 w 426"/>
                  <a:gd name="T13" fmla="*/ 209 h 222"/>
                  <a:gd name="T14" fmla="*/ 17 w 426"/>
                  <a:gd name="T15" fmla="*/ 215 h 222"/>
                  <a:gd name="T16" fmla="*/ 0 w 426"/>
                  <a:gd name="T17" fmla="*/ 222 h 2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26" h="222">
                    <a:moveTo>
                      <a:pt x="0" y="222"/>
                    </a:moveTo>
                    <a:lnTo>
                      <a:pt x="426" y="0"/>
                    </a:lnTo>
                    <a:lnTo>
                      <a:pt x="424" y="6"/>
                    </a:lnTo>
                    <a:lnTo>
                      <a:pt x="424" y="16"/>
                    </a:lnTo>
                    <a:lnTo>
                      <a:pt x="74" y="196"/>
                    </a:lnTo>
                    <a:lnTo>
                      <a:pt x="53" y="202"/>
                    </a:lnTo>
                    <a:lnTo>
                      <a:pt x="36" y="209"/>
                    </a:lnTo>
                    <a:lnTo>
                      <a:pt x="17" y="215"/>
                    </a:lnTo>
                    <a:lnTo>
                      <a:pt x="0" y="222"/>
                    </a:lnTo>
                    <a:close/>
                  </a:path>
                </a:pathLst>
              </a:custGeom>
              <a:solidFill>
                <a:srgbClr val="E32E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254" name="Freeform 150"/>
              <p:cNvSpPr>
                <a:spLocks/>
              </p:cNvSpPr>
              <p:nvPr/>
            </p:nvSpPr>
            <p:spPr bwMode="auto">
              <a:xfrm>
                <a:off x="2704" y="2106"/>
                <a:ext cx="350" cy="180"/>
              </a:xfrm>
              <a:custGeom>
                <a:avLst/>
                <a:gdLst>
                  <a:gd name="T0" fmla="*/ 0 w 350"/>
                  <a:gd name="T1" fmla="*/ 180 h 180"/>
                  <a:gd name="T2" fmla="*/ 350 w 350"/>
                  <a:gd name="T3" fmla="*/ 0 h 180"/>
                  <a:gd name="T4" fmla="*/ 345 w 350"/>
                  <a:gd name="T5" fmla="*/ 7 h 180"/>
                  <a:gd name="T6" fmla="*/ 345 w 350"/>
                  <a:gd name="T7" fmla="*/ 16 h 180"/>
                  <a:gd name="T8" fmla="*/ 83 w 350"/>
                  <a:gd name="T9" fmla="*/ 153 h 180"/>
                  <a:gd name="T10" fmla="*/ 62 w 350"/>
                  <a:gd name="T11" fmla="*/ 157 h 180"/>
                  <a:gd name="T12" fmla="*/ 40 w 350"/>
                  <a:gd name="T13" fmla="*/ 163 h 180"/>
                  <a:gd name="T14" fmla="*/ 19 w 350"/>
                  <a:gd name="T15" fmla="*/ 170 h 180"/>
                  <a:gd name="T16" fmla="*/ 0 w 350"/>
                  <a:gd name="T17" fmla="*/ 180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0" h="180">
                    <a:moveTo>
                      <a:pt x="0" y="180"/>
                    </a:moveTo>
                    <a:lnTo>
                      <a:pt x="350" y="0"/>
                    </a:lnTo>
                    <a:lnTo>
                      <a:pt x="345" y="7"/>
                    </a:lnTo>
                    <a:lnTo>
                      <a:pt x="345" y="16"/>
                    </a:lnTo>
                    <a:lnTo>
                      <a:pt x="83" y="153"/>
                    </a:lnTo>
                    <a:lnTo>
                      <a:pt x="62" y="157"/>
                    </a:lnTo>
                    <a:lnTo>
                      <a:pt x="40" y="163"/>
                    </a:lnTo>
                    <a:lnTo>
                      <a:pt x="19" y="170"/>
                    </a:lnTo>
                    <a:lnTo>
                      <a:pt x="0" y="180"/>
                    </a:lnTo>
                    <a:close/>
                  </a:path>
                </a:pathLst>
              </a:custGeom>
              <a:solidFill>
                <a:srgbClr val="E845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255" name="Freeform 151"/>
              <p:cNvSpPr>
                <a:spLocks/>
              </p:cNvSpPr>
              <p:nvPr/>
            </p:nvSpPr>
            <p:spPr bwMode="auto">
              <a:xfrm>
                <a:off x="2787" y="2122"/>
                <a:ext cx="262" cy="137"/>
              </a:xfrm>
              <a:custGeom>
                <a:avLst/>
                <a:gdLst>
                  <a:gd name="T0" fmla="*/ 0 w 262"/>
                  <a:gd name="T1" fmla="*/ 137 h 137"/>
                  <a:gd name="T2" fmla="*/ 262 w 262"/>
                  <a:gd name="T3" fmla="*/ 0 h 137"/>
                  <a:gd name="T4" fmla="*/ 257 w 262"/>
                  <a:gd name="T5" fmla="*/ 10 h 137"/>
                  <a:gd name="T6" fmla="*/ 252 w 262"/>
                  <a:gd name="T7" fmla="*/ 20 h 137"/>
                  <a:gd name="T8" fmla="*/ 95 w 262"/>
                  <a:gd name="T9" fmla="*/ 98 h 137"/>
                  <a:gd name="T10" fmla="*/ 72 w 262"/>
                  <a:gd name="T11" fmla="*/ 108 h 137"/>
                  <a:gd name="T12" fmla="*/ 48 w 262"/>
                  <a:gd name="T13" fmla="*/ 118 h 137"/>
                  <a:gd name="T14" fmla="*/ 24 w 262"/>
                  <a:gd name="T15" fmla="*/ 128 h 137"/>
                  <a:gd name="T16" fmla="*/ 0 w 262"/>
                  <a:gd name="T17" fmla="*/ 137 h 1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62" h="137">
                    <a:moveTo>
                      <a:pt x="0" y="137"/>
                    </a:moveTo>
                    <a:lnTo>
                      <a:pt x="262" y="0"/>
                    </a:lnTo>
                    <a:lnTo>
                      <a:pt x="257" y="10"/>
                    </a:lnTo>
                    <a:lnTo>
                      <a:pt x="252" y="20"/>
                    </a:lnTo>
                    <a:lnTo>
                      <a:pt x="95" y="98"/>
                    </a:lnTo>
                    <a:lnTo>
                      <a:pt x="72" y="108"/>
                    </a:lnTo>
                    <a:lnTo>
                      <a:pt x="48" y="118"/>
                    </a:lnTo>
                    <a:lnTo>
                      <a:pt x="24" y="128"/>
                    </a:lnTo>
                    <a:lnTo>
                      <a:pt x="0" y="137"/>
                    </a:lnTo>
                    <a:close/>
                  </a:path>
                </a:pathLst>
              </a:custGeom>
              <a:solidFill>
                <a:srgbClr val="EB5C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256" name="Freeform 152"/>
              <p:cNvSpPr>
                <a:spLocks/>
              </p:cNvSpPr>
              <p:nvPr/>
            </p:nvSpPr>
            <p:spPr bwMode="auto">
              <a:xfrm>
                <a:off x="2882" y="2142"/>
                <a:ext cx="157" cy="78"/>
              </a:xfrm>
              <a:custGeom>
                <a:avLst/>
                <a:gdLst>
                  <a:gd name="T0" fmla="*/ 0 w 157"/>
                  <a:gd name="T1" fmla="*/ 78 h 78"/>
                  <a:gd name="T2" fmla="*/ 157 w 157"/>
                  <a:gd name="T3" fmla="*/ 0 h 78"/>
                  <a:gd name="T4" fmla="*/ 153 w 157"/>
                  <a:gd name="T5" fmla="*/ 3 h 78"/>
                  <a:gd name="T6" fmla="*/ 148 w 157"/>
                  <a:gd name="T7" fmla="*/ 10 h 78"/>
                  <a:gd name="T8" fmla="*/ 138 w 157"/>
                  <a:gd name="T9" fmla="*/ 13 h 78"/>
                  <a:gd name="T10" fmla="*/ 126 w 157"/>
                  <a:gd name="T11" fmla="*/ 20 h 78"/>
                  <a:gd name="T12" fmla="*/ 110 w 157"/>
                  <a:gd name="T13" fmla="*/ 29 h 78"/>
                  <a:gd name="T14" fmla="*/ 93 w 157"/>
                  <a:gd name="T15" fmla="*/ 39 h 78"/>
                  <a:gd name="T16" fmla="*/ 72 w 157"/>
                  <a:gd name="T17" fmla="*/ 49 h 78"/>
                  <a:gd name="T18" fmla="*/ 50 w 157"/>
                  <a:gd name="T19" fmla="*/ 59 h 78"/>
                  <a:gd name="T20" fmla="*/ 24 w 157"/>
                  <a:gd name="T21" fmla="*/ 69 h 78"/>
                  <a:gd name="T22" fmla="*/ 0 w 157"/>
                  <a:gd name="T23" fmla="*/ 78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57" h="78">
                    <a:moveTo>
                      <a:pt x="0" y="78"/>
                    </a:moveTo>
                    <a:lnTo>
                      <a:pt x="157" y="0"/>
                    </a:lnTo>
                    <a:lnTo>
                      <a:pt x="153" y="3"/>
                    </a:lnTo>
                    <a:lnTo>
                      <a:pt x="148" y="10"/>
                    </a:lnTo>
                    <a:lnTo>
                      <a:pt x="138" y="13"/>
                    </a:lnTo>
                    <a:lnTo>
                      <a:pt x="126" y="20"/>
                    </a:lnTo>
                    <a:lnTo>
                      <a:pt x="110" y="29"/>
                    </a:lnTo>
                    <a:lnTo>
                      <a:pt x="93" y="39"/>
                    </a:lnTo>
                    <a:lnTo>
                      <a:pt x="72" y="49"/>
                    </a:lnTo>
                    <a:lnTo>
                      <a:pt x="50" y="59"/>
                    </a:lnTo>
                    <a:lnTo>
                      <a:pt x="24" y="69"/>
                    </a:lnTo>
                    <a:lnTo>
                      <a:pt x="0" y="78"/>
                    </a:lnTo>
                    <a:close/>
                  </a:path>
                </a:pathLst>
              </a:custGeom>
              <a:solidFill>
                <a:srgbClr val="ED73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257" name="Freeform 153"/>
              <p:cNvSpPr>
                <a:spLocks/>
              </p:cNvSpPr>
              <p:nvPr/>
            </p:nvSpPr>
            <p:spPr bwMode="auto">
              <a:xfrm>
                <a:off x="2340" y="1757"/>
                <a:ext cx="723" cy="587"/>
              </a:xfrm>
              <a:custGeom>
                <a:avLst/>
                <a:gdLst>
                  <a:gd name="T0" fmla="*/ 14 w 723"/>
                  <a:gd name="T1" fmla="*/ 339 h 587"/>
                  <a:gd name="T2" fmla="*/ 5 w 723"/>
                  <a:gd name="T3" fmla="*/ 369 h 587"/>
                  <a:gd name="T4" fmla="*/ 3 w 723"/>
                  <a:gd name="T5" fmla="*/ 398 h 587"/>
                  <a:gd name="T6" fmla="*/ 0 w 723"/>
                  <a:gd name="T7" fmla="*/ 421 h 587"/>
                  <a:gd name="T8" fmla="*/ 7 w 723"/>
                  <a:gd name="T9" fmla="*/ 447 h 587"/>
                  <a:gd name="T10" fmla="*/ 14 w 723"/>
                  <a:gd name="T11" fmla="*/ 467 h 587"/>
                  <a:gd name="T12" fmla="*/ 26 w 723"/>
                  <a:gd name="T13" fmla="*/ 489 h 587"/>
                  <a:gd name="T14" fmla="*/ 38 w 723"/>
                  <a:gd name="T15" fmla="*/ 506 h 587"/>
                  <a:gd name="T16" fmla="*/ 52 w 723"/>
                  <a:gd name="T17" fmla="*/ 525 h 587"/>
                  <a:gd name="T18" fmla="*/ 67 w 723"/>
                  <a:gd name="T19" fmla="*/ 538 h 587"/>
                  <a:gd name="T20" fmla="*/ 81 w 723"/>
                  <a:gd name="T21" fmla="*/ 551 h 587"/>
                  <a:gd name="T22" fmla="*/ 98 w 723"/>
                  <a:gd name="T23" fmla="*/ 561 h 587"/>
                  <a:gd name="T24" fmla="*/ 114 w 723"/>
                  <a:gd name="T25" fmla="*/ 571 h 587"/>
                  <a:gd name="T26" fmla="*/ 129 w 723"/>
                  <a:gd name="T27" fmla="*/ 574 h 587"/>
                  <a:gd name="T28" fmla="*/ 143 w 723"/>
                  <a:gd name="T29" fmla="*/ 581 h 587"/>
                  <a:gd name="T30" fmla="*/ 155 w 723"/>
                  <a:gd name="T31" fmla="*/ 584 h 587"/>
                  <a:gd name="T32" fmla="*/ 167 w 723"/>
                  <a:gd name="T33" fmla="*/ 587 h 587"/>
                  <a:gd name="T34" fmla="*/ 179 w 723"/>
                  <a:gd name="T35" fmla="*/ 581 h 587"/>
                  <a:gd name="T36" fmla="*/ 198 w 723"/>
                  <a:gd name="T37" fmla="*/ 577 h 587"/>
                  <a:gd name="T38" fmla="*/ 209 w 723"/>
                  <a:gd name="T39" fmla="*/ 571 h 587"/>
                  <a:gd name="T40" fmla="*/ 224 w 723"/>
                  <a:gd name="T41" fmla="*/ 568 h 587"/>
                  <a:gd name="T42" fmla="*/ 240 w 723"/>
                  <a:gd name="T43" fmla="*/ 564 h 587"/>
                  <a:gd name="T44" fmla="*/ 259 w 723"/>
                  <a:gd name="T45" fmla="*/ 561 h 587"/>
                  <a:gd name="T46" fmla="*/ 276 w 723"/>
                  <a:gd name="T47" fmla="*/ 551 h 587"/>
                  <a:gd name="T48" fmla="*/ 295 w 723"/>
                  <a:gd name="T49" fmla="*/ 545 h 587"/>
                  <a:gd name="T50" fmla="*/ 314 w 723"/>
                  <a:gd name="T51" fmla="*/ 538 h 587"/>
                  <a:gd name="T52" fmla="*/ 335 w 723"/>
                  <a:gd name="T53" fmla="*/ 532 h 587"/>
                  <a:gd name="T54" fmla="*/ 357 w 723"/>
                  <a:gd name="T55" fmla="*/ 525 h 587"/>
                  <a:gd name="T56" fmla="*/ 378 w 723"/>
                  <a:gd name="T57" fmla="*/ 519 h 587"/>
                  <a:gd name="T58" fmla="*/ 400 w 723"/>
                  <a:gd name="T59" fmla="*/ 512 h 587"/>
                  <a:gd name="T60" fmla="*/ 423 w 723"/>
                  <a:gd name="T61" fmla="*/ 506 h 587"/>
                  <a:gd name="T62" fmla="*/ 445 w 723"/>
                  <a:gd name="T63" fmla="*/ 496 h 587"/>
                  <a:gd name="T64" fmla="*/ 466 w 723"/>
                  <a:gd name="T65" fmla="*/ 489 h 587"/>
                  <a:gd name="T66" fmla="*/ 488 w 723"/>
                  <a:gd name="T67" fmla="*/ 480 h 587"/>
                  <a:gd name="T68" fmla="*/ 509 w 723"/>
                  <a:gd name="T69" fmla="*/ 473 h 587"/>
                  <a:gd name="T70" fmla="*/ 528 w 723"/>
                  <a:gd name="T71" fmla="*/ 463 h 587"/>
                  <a:gd name="T72" fmla="*/ 550 w 723"/>
                  <a:gd name="T73" fmla="*/ 457 h 587"/>
                  <a:gd name="T74" fmla="*/ 569 w 723"/>
                  <a:gd name="T75" fmla="*/ 450 h 587"/>
                  <a:gd name="T76" fmla="*/ 590 w 723"/>
                  <a:gd name="T77" fmla="*/ 444 h 587"/>
                  <a:gd name="T78" fmla="*/ 607 w 723"/>
                  <a:gd name="T79" fmla="*/ 434 h 587"/>
                  <a:gd name="T80" fmla="*/ 623 w 723"/>
                  <a:gd name="T81" fmla="*/ 427 h 587"/>
                  <a:gd name="T82" fmla="*/ 638 w 723"/>
                  <a:gd name="T83" fmla="*/ 421 h 587"/>
                  <a:gd name="T84" fmla="*/ 652 w 723"/>
                  <a:gd name="T85" fmla="*/ 414 h 587"/>
                  <a:gd name="T86" fmla="*/ 673 w 723"/>
                  <a:gd name="T87" fmla="*/ 401 h 587"/>
                  <a:gd name="T88" fmla="*/ 690 w 723"/>
                  <a:gd name="T89" fmla="*/ 395 h 587"/>
                  <a:gd name="T90" fmla="*/ 697 w 723"/>
                  <a:gd name="T91" fmla="*/ 382 h 587"/>
                  <a:gd name="T92" fmla="*/ 704 w 723"/>
                  <a:gd name="T93" fmla="*/ 365 h 587"/>
                  <a:gd name="T94" fmla="*/ 709 w 723"/>
                  <a:gd name="T95" fmla="*/ 343 h 587"/>
                  <a:gd name="T96" fmla="*/ 716 w 723"/>
                  <a:gd name="T97" fmla="*/ 317 h 587"/>
                  <a:gd name="T98" fmla="*/ 718 w 723"/>
                  <a:gd name="T99" fmla="*/ 287 h 587"/>
                  <a:gd name="T100" fmla="*/ 721 w 723"/>
                  <a:gd name="T101" fmla="*/ 258 h 587"/>
                  <a:gd name="T102" fmla="*/ 721 w 723"/>
                  <a:gd name="T103" fmla="*/ 225 h 587"/>
                  <a:gd name="T104" fmla="*/ 723 w 723"/>
                  <a:gd name="T105" fmla="*/ 193 h 587"/>
                  <a:gd name="T106" fmla="*/ 721 w 723"/>
                  <a:gd name="T107" fmla="*/ 157 h 587"/>
                  <a:gd name="T108" fmla="*/ 718 w 723"/>
                  <a:gd name="T109" fmla="*/ 124 h 587"/>
                  <a:gd name="T110" fmla="*/ 716 w 723"/>
                  <a:gd name="T111" fmla="*/ 95 h 587"/>
                  <a:gd name="T112" fmla="*/ 714 w 723"/>
                  <a:gd name="T113" fmla="*/ 65 h 587"/>
                  <a:gd name="T114" fmla="*/ 709 w 723"/>
                  <a:gd name="T115" fmla="*/ 36 h 587"/>
                  <a:gd name="T116" fmla="*/ 704 w 723"/>
                  <a:gd name="T117" fmla="*/ 17 h 587"/>
                  <a:gd name="T118" fmla="*/ 699 w 723"/>
                  <a:gd name="T119" fmla="*/ 0 h 5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723" h="587">
                    <a:moveTo>
                      <a:pt x="14" y="339"/>
                    </a:moveTo>
                    <a:lnTo>
                      <a:pt x="5" y="369"/>
                    </a:lnTo>
                    <a:lnTo>
                      <a:pt x="3" y="398"/>
                    </a:lnTo>
                    <a:lnTo>
                      <a:pt x="0" y="421"/>
                    </a:lnTo>
                    <a:lnTo>
                      <a:pt x="7" y="447"/>
                    </a:lnTo>
                    <a:lnTo>
                      <a:pt x="14" y="467"/>
                    </a:lnTo>
                    <a:lnTo>
                      <a:pt x="26" y="489"/>
                    </a:lnTo>
                    <a:lnTo>
                      <a:pt x="38" y="506"/>
                    </a:lnTo>
                    <a:lnTo>
                      <a:pt x="52" y="525"/>
                    </a:lnTo>
                    <a:lnTo>
                      <a:pt x="67" y="538"/>
                    </a:lnTo>
                    <a:lnTo>
                      <a:pt x="81" y="551"/>
                    </a:lnTo>
                    <a:lnTo>
                      <a:pt x="98" y="561"/>
                    </a:lnTo>
                    <a:lnTo>
                      <a:pt x="114" y="571"/>
                    </a:lnTo>
                    <a:lnTo>
                      <a:pt x="129" y="574"/>
                    </a:lnTo>
                    <a:lnTo>
                      <a:pt x="143" y="581"/>
                    </a:lnTo>
                    <a:lnTo>
                      <a:pt x="155" y="584"/>
                    </a:lnTo>
                    <a:lnTo>
                      <a:pt x="167" y="587"/>
                    </a:lnTo>
                    <a:lnTo>
                      <a:pt x="179" y="581"/>
                    </a:lnTo>
                    <a:lnTo>
                      <a:pt x="198" y="577"/>
                    </a:lnTo>
                    <a:lnTo>
                      <a:pt x="209" y="571"/>
                    </a:lnTo>
                    <a:lnTo>
                      <a:pt x="224" y="568"/>
                    </a:lnTo>
                    <a:lnTo>
                      <a:pt x="240" y="564"/>
                    </a:lnTo>
                    <a:lnTo>
                      <a:pt x="259" y="561"/>
                    </a:lnTo>
                    <a:lnTo>
                      <a:pt x="276" y="551"/>
                    </a:lnTo>
                    <a:lnTo>
                      <a:pt x="295" y="545"/>
                    </a:lnTo>
                    <a:lnTo>
                      <a:pt x="314" y="538"/>
                    </a:lnTo>
                    <a:lnTo>
                      <a:pt x="335" y="532"/>
                    </a:lnTo>
                    <a:lnTo>
                      <a:pt x="357" y="525"/>
                    </a:lnTo>
                    <a:lnTo>
                      <a:pt x="378" y="519"/>
                    </a:lnTo>
                    <a:lnTo>
                      <a:pt x="400" y="512"/>
                    </a:lnTo>
                    <a:lnTo>
                      <a:pt x="423" y="506"/>
                    </a:lnTo>
                    <a:lnTo>
                      <a:pt x="445" y="496"/>
                    </a:lnTo>
                    <a:lnTo>
                      <a:pt x="466" y="489"/>
                    </a:lnTo>
                    <a:lnTo>
                      <a:pt x="488" y="480"/>
                    </a:lnTo>
                    <a:lnTo>
                      <a:pt x="509" y="473"/>
                    </a:lnTo>
                    <a:lnTo>
                      <a:pt x="528" y="463"/>
                    </a:lnTo>
                    <a:lnTo>
                      <a:pt x="550" y="457"/>
                    </a:lnTo>
                    <a:lnTo>
                      <a:pt x="569" y="450"/>
                    </a:lnTo>
                    <a:lnTo>
                      <a:pt x="590" y="444"/>
                    </a:lnTo>
                    <a:lnTo>
                      <a:pt x="607" y="434"/>
                    </a:lnTo>
                    <a:lnTo>
                      <a:pt x="623" y="427"/>
                    </a:lnTo>
                    <a:lnTo>
                      <a:pt x="638" y="421"/>
                    </a:lnTo>
                    <a:lnTo>
                      <a:pt x="652" y="414"/>
                    </a:lnTo>
                    <a:lnTo>
                      <a:pt x="673" y="401"/>
                    </a:lnTo>
                    <a:lnTo>
                      <a:pt x="690" y="395"/>
                    </a:lnTo>
                    <a:lnTo>
                      <a:pt x="697" y="382"/>
                    </a:lnTo>
                    <a:lnTo>
                      <a:pt x="704" y="365"/>
                    </a:lnTo>
                    <a:lnTo>
                      <a:pt x="709" y="343"/>
                    </a:lnTo>
                    <a:lnTo>
                      <a:pt x="716" y="317"/>
                    </a:lnTo>
                    <a:lnTo>
                      <a:pt x="718" y="287"/>
                    </a:lnTo>
                    <a:lnTo>
                      <a:pt x="721" y="258"/>
                    </a:lnTo>
                    <a:lnTo>
                      <a:pt x="721" y="225"/>
                    </a:lnTo>
                    <a:lnTo>
                      <a:pt x="723" y="193"/>
                    </a:lnTo>
                    <a:lnTo>
                      <a:pt x="721" y="157"/>
                    </a:lnTo>
                    <a:lnTo>
                      <a:pt x="718" y="124"/>
                    </a:lnTo>
                    <a:lnTo>
                      <a:pt x="716" y="95"/>
                    </a:lnTo>
                    <a:lnTo>
                      <a:pt x="714" y="65"/>
                    </a:lnTo>
                    <a:lnTo>
                      <a:pt x="709" y="36"/>
                    </a:lnTo>
                    <a:lnTo>
                      <a:pt x="704" y="17"/>
                    </a:lnTo>
                    <a:lnTo>
                      <a:pt x="699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258" name="Freeform 154"/>
              <p:cNvSpPr>
                <a:spLocks/>
              </p:cNvSpPr>
              <p:nvPr/>
            </p:nvSpPr>
            <p:spPr bwMode="auto">
              <a:xfrm>
                <a:off x="2354" y="1650"/>
                <a:ext cx="685" cy="446"/>
              </a:xfrm>
              <a:custGeom>
                <a:avLst/>
                <a:gdLst>
                  <a:gd name="T0" fmla="*/ 685 w 685"/>
                  <a:gd name="T1" fmla="*/ 107 h 446"/>
                  <a:gd name="T2" fmla="*/ 683 w 685"/>
                  <a:gd name="T3" fmla="*/ 97 h 446"/>
                  <a:gd name="T4" fmla="*/ 678 w 685"/>
                  <a:gd name="T5" fmla="*/ 71 h 446"/>
                  <a:gd name="T6" fmla="*/ 671 w 685"/>
                  <a:gd name="T7" fmla="*/ 52 h 446"/>
                  <a:gd name="T8" fmla="*/ 662 w 685"/>
                  <a:gd name="T9" fmla="*/ 32 h 446"/>
                  <a:gd name="T10" fmla="*/ 650 w 685"/>
                  <a:gd name="T11" fmla="*/ 22 h 446"/>
                  <a:gd name="T12" fmla="*/ 633 w 685"/>
                  <a:gd name="T13" fmla="*/ 9 h 446"/>
                  <a:gd name="T14" fmla="*/ 616 w 685"/>
                  <a:gd name="T15" fmla="*/ 3 h 446"/>
                  <a:gd name="T16" fmla="*/ 597 w 685"/>
                  <a:gd name="T17" fmla="*/ 0 h 446"/>
                  <a:gd name="T18" fmla="*/ 578 w 685"/>
                  <a:gd name="T19" fmla="*/ 0 h 446"/>
                  <a:gd name="T20" fmla="*/ 555 w 685"/>
                  <a:gd name="T21" fmla="*/ 0 h 446"/>
                  <a:gd name="T22" fmla="*/ 531 w 685"/>
                  <a:gd name="T23" fmla="*/ 3 h 446"/>
                  <a:gd name="T24" fmla="*/ 516 w 685"/>
                  <a:gd name="T25" fmla="*/ 3 h 446"/>
                  <a:gd name="T26" fmla="*/ 505 w 685"/>
                  <a:gd name="T27" fmla="*/ 6 h 446"/>
                  <a:gd name="T28" fmla="*/ 490 w 685"/>
                  <a:gd name="T29" fmla="*/ 9 h 446"/>
                  <a:gd name="T30" fmla="*/ 478 w 685"/>
                  <a:gd name="T31" fmla="*/ 16 h 446"/>
                  <a:gd name="T32" fmla="*/ 464 w 685"/>
                  <a:gd name="T33" fmla="*/ 19 h 446"/>
                  <a:gd name="T34" fmla="*/ 450 w 685"/>
                  <a:gd name="T35" fmla="*/ 26 h 446"/>
                  <a:gd name="T36" fmla="*/ 436 w 685"/>
                  <a:gd name="T37" fmla="*/ 29 h 446"/>
                  <a:gd name="T38" fmla="*/ 421 w 685"/>
                  <a:gd name="T39" fmla="*/ 39 h 446"/>
                  <a:gd name="T40" fmla="*/ 407 w 685"/>
                  <a:gd name="T41" fmla="*/ 45 h 446"/>
                  <a:gd name="T42" fmla="*/ 393 w 685"/>
                  <a:gd name="T43" fmla="*/ 52 h 446"/>
                  <a:gd name="T44" fmla="*/ 379 w 685"/>
                  <a:gd name="T45" fmla="*/ 62 h 446"/>
                  <a:gd name="T46" fmla="*/ 367 w 685"/>
                  <a:gd name="T47" fmla="*/ 71 h 446"/>
                  <a:gd name="T48" fmla="*/ 350 w 685"/>
                  <a:gd name="T49" fmla="*/ 78 h 446"/>
                  <a:gd name="T50" fmla="*/ 336 w 685"/>
                  <a:gd name="T51" fmla="*/ 84 h 446"/>
                  <a:gd name="T52" fmla="*/ 319 w 685"/>
                  <a:gd name="T53" fmla="*/ 94 h 446"/>
                  <a:gd name="T54" fmla="*/ 305 w 685"/>
                  <a:gd name="T55" fmla="*/ 104 h 446"/>
                  <a:gd name="T56" fmla="*/ 288 w 685"/>
                  <a:gd name="T57" fmla="*/ 114 h 446"/>
                  <a:gd name="T58" fmla="*/ 274 w 685"/>
                  <a:gd name="T59" fmla="*/ 124 h 446"/>
                  <a:gd name="T60" fmla="*/ 260 w 685"/>
                  <a:gd name="T61" fmla="*/ 133 h 446"/>
                  <a:gd name="T62" fmla="*/ 245 w 685"/>
                  <a:gd name="T63" fmla="*/ 143 h 446"/>
                  <a:gd name="T64" fmla="*/ 231 w 685"/>
                  <a:gd name="T65" fmla="*/ 153 h 446"/>
                  <a:gd name="T66" fmla="*/ 217 w 685"/>
                  <a:gd name="T67" fmla="*/ 163 h 446"/>
                  <a:gd name="T68" fmla="*/ 203 w 685"/>
                  <a:gd name="T69" fmla="*/ 176 h 446"/>
                  <a:gd name="T70" fmla="*/ 188 w 685"/>
                  <a:gd name="T71" fmla="*/ 189 h 446"/>
                  <a:gd name="T72" fmla="*/ 162 w 685"/>
                  <a:gd name="T73" fmla="*/ 212 h 446"/>
                  <a:gd name="T74" fmla="*/ 138 w 685"/>
                  <a:gd name="T75" fmla="*/ 238 h 446"/>
                  <a:gd name="T76" fmla="*/ 112 w 685"/>
                  <a:gd name="T77" fmla="*/ 261 h 446"/>
                  <a:gd name="T78" fmla="*/ 91 w 685"/>
                  <a:gd name="T79" fmla="*/ 287 h 446"/>
                  <a:gd name="T80" fmla="*/ 67 w 685"/>
                  <a:gd name="T81" fmla="*/ 313 h 446"/>
                  <a:gd name="T82" fmla="*/ 50 w 685"/>
                  <a:gd name="T83" fmla="*/ 342 h 446"/>
                  <a:gd name="T84" fmla="*/ 31 w 685"/>
                  <a:gd name="T85" fmla="*/ 365 h 446"/>
                  <a:gd name="T86" fmla="*/ 19 w 685"/>
                  <a:gd name="T87" fmla="*/ 391 h 446"/>
                  <a:gd name="T88" fmla="*/ 8 w 685"/>
                  <a:gd name="T89" fmla="*/ 417 h 446"/>
                  <a:gd name="T90" fmla="*/ 0 w 685"/>
                  <a:gd name="T91" fmla="*/ 446 h 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685" h="446">
                    <a:moveTo>
                      <a:pt x="685" y="107"/>
                    </a:moveTo>
                    <a:lnTo>
                      <a:pt x="683" y="97"/>
                    </a:lnTo>
                    <a:lnTo>
                      <a:pt x="678" y="71"/>
                    </a:lnTo>
                    <a:lnTo>
                      <a:pt x="671" y="52"/>
                    </a:lnTo>
                    <a:lnTo>
                      <a:pt x="662" y="32"/>
                    </a:lnTo>
                    <a:lnTo>
                      <a:pt x="650" y="22"/>
                    </a:lnTo>
                    <a:lnTo>
                      <a:pt x="633" y="9"/>
                    </a:lnTo>
                    <a:lnTo>
                      <a:pt x="616" y="3"/>
                    </a:lnTo>
                    <a:lnTo>
                      <a:pt x="597" y="0"/>
                    </a:lnTo>
                    <a:lnTo>
                      <a:pt x="578" y="0"/>
                    </a:lnTo>
                    <a:lnTo>
                      <a:pt x="555" y="0"/>
                    </a:lnTo>
                    <a:lnTo>
                      <a:pt x="531" y="3"/>
                    </a:lnTo>
                    <a:lnTo>
                      <a:pt x="516" y="3"/>
                    </a:lnTo>
                    <a:lnTo>
                      <a:pt x="505" y="6"/>
                    </a:lnTo>
                    <a:lnTo>
                      <a:pt x="490" y="9"/>
                    </a:lnTo>
                    <a:lnTo>
                      <a:pt x="478" y="16"/>
                    </a:lnTo>
                    <a:lnTo>
                      <a:pt x="464" y="19"/>
                    </a:lnTo>
                    <a:lnTo>
                      <a:pt x="450" y="26"/>
                    </a:lnTo>
                    <a:lnTo>
                      <a:pt x="436" y="29"/>
                    </a:lnTo>
                    <a:lnTo>
                      <a:pt x="421" y="39"/>
                    </a:lnTo>
                    <a:lnTo>
                      <a:pt x="407" y="45"/>
                    </a:lnTo>
                    <a:lnTo>
                      <a:pt x="393" y="52"/>
                    </a:lnTo>
                    <a:lnTo>
                      <a:pt x="379" y="62"/>
                    </a:lnTo>
                    <a:lnTo>
                      <a:pt x="367" y="71"/>
                    </a:lnTo>
                    <a:lnTo>
                      <a:pt x="350" y="78"/>
                    </a:lnTo>
                    <a:lnTo>
                      <a:pt x="336" y="84"/>
                    </a:lnTo>
                    <a:lnTo>
                      <a:pt x="319" y="94"/>
                    </a:lnTo>
                    <a:lnTo>
                      <a:pt x="305" y="104"/>
                    </a:lnTo>
                    <a:lnTo>
                      <a:pt x="288" y="114"/>
                    </a:lnTo>
                    <a:lnTo>
                      <a:pt x="274" y="124"/>
                    </a:lnTo>
                    <a:lnTo>
                      <a:pt x="260" y="133"/>
                    </a:lnTo>
                    <a:lnTo>
                      <a:pt x="245" y="143"/>
                    </a:lnTo>
                    <a:lnTo>
                      <a:pt x="231" y="153"/>
                    </a:lnTo>
                    <a:lnTo>
                      <a:pt x="217" y="163"/>
                    </a:lnTo>
                    <a:lnTo>
                      <a:pt x="203" y="176"/>
                    </a:lnTo>
                    <a:lnTo>
                      <a:pt x="188" y="189"/>
                    </a:lnTo>
                    <a:lnTo>
                      <a:pt x="162" y="212"/>
                    </a:lnTo>
                    <a:lnTo>
                      <a:pt x="138" y="238"/>
                    </a:lnTo>
                    <a:lnTo>
                      <a:pt x="112" y="261"/>
                    </a:lnTo>
                    <a:lnTo>
                      <a:pt x="91" y="287"/>
                    </a:lnTo>
                    <a:lnTo>
                      <a:pt x="67" y="313"/>
                    </a:lnTo>
                    <a:lnTo>
                      <a:pt x="50" y="342"/>
                    </a:lnTo>
                    <a:lnTo>
                      <a:pt x="31" y="365"/>
                    </a:lnTo>
                    <a:lnTo>
                      <a:pt x="19" y="391"/>
                    </a:lnTo>
                    <a:lnTo>
                      <a:pt x="8" y="417"/>
                    </a:lnTo>
                    <a:lnTo>
                      <a:pt x="0" y="446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259" name="Freeform 155"/>
              <p:cNvSpPr>
                <a:spLocks/>
              </p:cNvSpPr>
              <p:nvPr/>
            </p:nvSpPr>
            <p:spPr bwMode="auto">
              <a:xfrm>
                <a:off x="2352" y="1558"/>
                <a:ext cx="713" cy="715"/>
              </a:xfrm>
              <a:custGeom>
                <a:avLst/>
                <a:gdLst>
                  <a:gd name="T0" fmla="*/ 497 w 713"/>
                  <a:gd name="T1" fmla="*/ 0 h 715"/>
                  <a:gd name="T2" fmla="*/ 471 w 713"/>
                  <a:gd name="T3" fmla="*/ 10 h 715"/>
                  <a:gd name="T4" fmla="*/ 433 w 713"/>
                  <a:gd name="T5" fmla="*/ 30 h 715"/>
                  <a:gd name="T6" fmla="*/ 388 w 713"/>
                  <a:gd name="T7" fmla="*/ 52 h 715"/>
                  <a:gd name="T8" fmla="*/ 350 w 713"/>
                  <a:gd name="T9" fmla="*/ 75 h 715"/>
                  <a:gd name="T10" fmla="*/ 321 w 713"/>
                  <a:gd name="T11" fmla="*/ 88 h 715"/>
                  <a:gd name="T12" fmla="*/ 285 w 713"/>
                  <a:gd name="T13" fmla="*/ 108 h 715"/>
                  <a:gd name="T14" fmla="*/ 240 w 713"/>
                  <a:gd name="T15" fmla="*/ 134 h 715"/>
                  <a:gd name="T16" fmla="*/ 207 w 713"/>
                  <a:gd name="T17" fmla="*/ 154 h 715"/>
                  <a:gd name="T18" fmla="*/ 183 w 713"/>
                  <a:gd name="T19" fmla="*/ 167 h 715"/>
                  <a:gd name="T20" fmla="*/ 157 w 713"/>
                  <a:gd name="T21" fmla="*/ 189 h 715"/>
                  <a:gd name="T22" fmla="*/ 128 w 713"/>
                  <a:gd name="T23" fmla="*/ 229 h 715"/>
                  <a:gd name="T24" fmla="*/ 100 w 713"/>
                  <a:gd name="T25" fmla="*/ 271 h 715"/>
                  <a:gd name="T26" fmla="*/ 69 w 713"/>
                  <a:gd name="T27" fmla="*/ 323 h 715"/>
                  <a:gd name="T28" fmla="*/ 40 w 713"/>
                  <a:gd name="T29" fmla="*/ 375 h 715"/>
                  <a:gd name="T30" fmla="*/ 19 w 713"/>
                  <a:gd name="T31" fmla="*/ 431 h 715"/>
                  <a:gd name="T32" fmla="*/ 5 w 713"/>
                  <a:gd name="T33" fmla="*/ 483 h 715"/>
                  <a:gd name="T34" fmla="*/ 0 w 713"/>
                  <a:gd name="T35" fmla="*/ 529 h 715"/>
                  <a:gd name="T36" fmla="*/ 5 w 713"/>
                  <a:gd name="T37" fmla="*/ 568 h 715"/>
                  <a:gd name="T38" fmla="*/ 19 w 713"/>
                  <a:gd name="T39" fmla="*/ 607 h 715"/>
                  <a:gd name="T40" fmla="*/ 45 w 713"/>
                  <a:gd name="T41" fmla="*/ 640 h 715"/>
                  <a:gd name="T42" fmla="*/ 71 w 713"/>
                  <a:gd name="T43" fmla="*/ 666 h 715"/>
                  <a:gd name="T44" fmla="*/ 100 w 713"/>
                  <a:gd name="T45" fmla="*/ 685 h 715"/>
                  <a:gd name="T46" fmla="*/ 136 w 713"/>
                  <a:gd name="T47" fmla="*/ 705 h 715"/>
                  <a:gd name="T48" fmla="*/ 159 w 713"/>
                  <a:gd name="T49" fmla="*/ 711 h 715"/>
                  <a:gd name="T50" fmla="*/ 188 w 713"/>
                  <a:gd name="T51" fmla="*/ 698 h 715"/>
                  <a:gd name="T52" fmla="*/ 219 w 713"/>
                  <a:gd name="T53" fmla="*/ 688 h 715"/>
                  <a:gd name="T54" fmla="*/ 255 w 713"/>
                  <a:gd name="T55" fmla="*/ 675 h 715"/>
                  <a:gd name="T56" fmla="*/ 297 w 713"/>
                  <a:gd name="T57" fmla="*/ 656 h 715"/>
                  <a:gd name="T58" fmla="*/ 343 w 713"/>
                  <a:gd name="T59" fmla="*/ 640 h 715"/>
                  <a:gd name="T60" fmla="*/ 390 w 713"/>
                  <a:gd name="T61" fmla="*/ 620 h 715"/>
                  <a:gd name="T62" fmla="*/ 438 w 713"/>
                  <a:gd name="T63" fmla="*/ 600 h 715"/>
                  <a:gd name="T64" fmla="*/ 485 w 713"/>
                  <a:gd name="T65" fmla="*/ 581 h 715"/>
                  <a:gd name="T66" fmla="*/ 530 w 713"/>
                  <a:gd name="T67" fmla="*/ 561 h 715"/>
                  <a:gd name="T68" fmla="*/ 576 w 713"/>
                  <a:gd name="T69" fmla="*/ 542 h 715"/>
                  <a:gd name="T70" fmla="*/ 614 w 713"/>
                  <a:gd name="T71" fmla="*/ 522 h 715"/>
                  <a:gd name="T72" fmla="*/ 645 w 713"/>
                  <a:gd name="T73" fmla="*/ 506 h 715"/>
                  <a:gd name="T74" fmla="*/ 673 w 713"/>
                  <a:gd name="T75" fmla="*/ 489 h 715"/>
                  <a:gd name="T76" fmla="*/ 690 w 713"/>
                  <a:gd name="T77" fmla="*/ 480 h 715"/>
                  <a:gd name="T78" fmla="*/ 704 w 713"/>
                  <a:gd name="T79" fmla="*/ 467 h 715"/>
                  <a:gd name="T80" fmla="*/ 711 w 713"/>
                  <a:gd name="T81" fmla="*/ 428 h 715"/>
                  <a:gd name="T82" fmla="*/ 711 w 713"/>
                  <a:gd name="T83" fmla="*/ 379 h 715"/>
                  <a:gd name="T84" fmla="*/ 709 w 713"/>
                  <a:gd name="T85" fmla="*/ 323 h 715"/>
                  <a:gd name="T86" fmla="*/ 702 w 713"/>
                  <a:gd name="T87" fmla="*/ 261 h 715"/>
                  <a:gd name="T88" fmla="*/ 692 w 713"/>
                  <a:gd name="T89" fmla="*/ 202 h 715"/>
                  <a:gd name="T90" fmla="*/ 683 w 713"/>
                  <a:gd name="T91" fmla="*/ 150 h 715"/>
                  <a:gd name="T92" fmla="*/ 673 w 713"/>
                  <a:gd name="T93" fmla="*/ 111 h 715"/>
                  <a:gd name="T94" fmla="*/ 664 w 713"/>
                  <a:gd name="T95" fmla="*/ 79 h 715"/>
                  <a:gd name="T96" fmla="*/ 635 w 713"/>
                  <a:gd name="T97" fmla="*/ 52 h 715"/>
                  <a:gd name="T98" fmla="*/ 609 w 713"/>
                  <a:gd name="T99" fmla="*/ 36 h 715"/>
                  <a:gd name="T100" fmla="*/ 580 w 713"/>
                  <a:gd name="T101" fmla="*/ 23 h 715"/>
                  <a:gd name="T102" fmla="*/ 552 w 713"/>
                  <a:gd name="T103" fmla="*/ 10 h 715"/>
                  <a:gd name="T104" fmla="*/ 518 w 713"/>
                  <a:gd name="T105" fmla="*/ 4 h 7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713" h="715">
                    <a:moveTo>
                      <a:pt x="507" y="4"/>
                    </a:moveTo>
                    <a:lnTo>
                      <a:pt x="497" y="0"/>
                    </a:lnTo>
                    <a:lnTo>
                      <a:pt x="488" y="4"/>
                    </a:lnTo>
                    <a:lnTo>
                      <a:pt x="471" y="10"/>
                    </a:lnTo>
                    <a:lnTo>
                      <a:pt x="454" y="20"/>
                    </a:lnTo>
                    <a:lnTo>
                      <a:pt x="433" y="30"/>
                    </a:lnTo>
                    <a:lnTo>
                      <a:pt x="411" y="39"/>
                    </a:lnTo>
                    <a:lnTo>
                      <a:pt x="388" y="52"/>
                    </a:lnTo>
                    <a:lnTo>
                      <a:pt x="364" y="69"/>
                    </a:lnTo>
                    <a:lnTo>
                      <a:pt x="350" y="75"/>
                    </a:lnTo>
                    <a:lnTo>
                      <a:pt x="335" y="82"/>
                    </a:lnTo>
                    <a:lnTo>
                      <a:pt x="321" y="88"/>
                    </a:lnTo>
                    <a:lnTo>
                      <a:pt x="309" y="95"/>
                    </a:lnTo>
                    <a:lnTo>
                      <a:pt x="285" y="108"/>
                    </a:lnTo>
                    <a:lnTo>
                      <a:pt x="264" y="124"/>
                    </a:lnTo>
                    <a:lnTo>
                      <a:pt x="240" y="134"/>
                    </a:lnTo>
                    <a:lnTo>
                      <a:pt x="224" y="147"/>
                    </a:lnTo>
                    <a:lnTo>
                      <a:pt x="207" y="154"/>
                    </a:lnTo>
                    <a:lnTo>
                      <a:pt x="197" y="163"/>
                    </a:lnTo>
                    <a:lnTo>
                      <a:pt x="183" y="167"/>
                    </a:lnTo>
                    <a:lnTo>
                      <a:pt x="171" y="180"/>
                    </a:lnTo>
                    <a:lnTo>
                      <a:pt x="157" y="189"/>
                    </a:lnTo>
                    <a:lnTo>
                      <a:pt x="145" y="209"/>
                    </a:lnTo>
                    <a:lnTo>
                      <a:pt x="128" y="229"/>
                    </a:lnTo>
                    <a:lnTo>
                      <a:pt x="114" y="248"/>
                    </a:lnTo>
                    <a:lnTo>
                      <a:pt x="100" y="271"/>
                    </a:lnTo>
                    <a:lnTo>
                      <a:pt x="86" y="300"/>
                    </a:lnTo>
                    <a:lnTo>
                      <a:pt x="69" y="323"/>
                    </a:lnTo>
                    <a:lnTo>
                      <a:pt x="55" y="349"/>
                    </a:lnTo>
                    <a:lnTo>
                      <a:pt x="40" y="375"/>
                    </a:lnTo>
                    <a:lnTo>
                      <a:pt x="31" y="405"/>
                    </a:lnTo>
                    <a:lnTo>
                      <a:pt x="19" y="431"/>
                    </a:lnTo>
                    <a:lnTo>
                      <a:pt x="12" y="457"/>
                    </a:lnTo>
                    <a:lnTo>
                      <a:pt x="5" y="483"/>
                    </a:lnTo>
                    <a:lnTo>
                      <a:pt x="2" y="509"/>
                    </a:lnTo>
                    <a:lnTo>
                      <a:pt x="0" y="529"/>
                    </a:lnTo>
                    <a:lnTo>
                      <a:pt x="0" y="548"/>
                    </a:lnTo>
                    <a:lnTo>
                      <a:pt x="5" y="568"/>
                    </a:lnTo>
                    <a:lnTo>
                      <a:pt x="12" y="591"/>
                    </a:lnTo>
                    <a:lnTo>
                      <a:pt x="19" y="607"/>
                    </a:lnTo>
                    <a:lnTo>
                      <a:pt x="31" y="623"/>
                    </a:lnTo>
                    <a:lnTo>
                      <a:pt x="45" y="640"/>
                    </a:lnTo>
                    <a:lnTo>
                      <a:pt x="60" y="656"/>
                    </a:lnTo>
                    <a:lnTo>
                      <a:pt x="71" y="666"/>
                    </a:lnTo>
                    <a:lnTo>
                      <a:pt x="86" y="675"/>
                    </a:lnTo>
                    <a:lnTo>
                      <a:pt x="100" y="685"/>
                    </a:lnTo>
                    <a:lnTo>
                      <a:pt x="114" y="695"/>
                    </a:lnTo>
                    <a:lnTo>
                      <a:pt x="136" y="705"/>
                    </a:lnTo>
                    <a:lnTo>
                      <a:pt x="152" y="715"/>
                    </a:lnTo>
                    <a:lnTo>
                      <a:pt x="159" y="711"/>
                    </a:lnTo>
                    <a:lnTo>
                      <a:pt x="178" y="705"/>
                    </a:lnTo>
                    <a:lnTo>
                      <a:pt x="188" y="698"/>
                    </a:lnTo>
                    <a:lnTo>
                      <a:pt x="205" y="695"/>
                    </a:lnTo>
                    <a:lnTo>
                      <a:pt x="219" y="688"/>
                    </a:lnTo>
                    <a:lnTo>
                      <a:pt x="238" y="685"/>
                    </a:lnTo>
                    <a:lnTo>
                      <a:pt x="255" y="675"/>
                    </a:lnTo>
                    <a:lnTo>
                      <a:pt x="276" y="666"/>
                    </a:lnTo>
                    <a:lnTo>
                      <a:pt x="297" y="656"/>
                    </a:lnTo>
                    <a:lnTo>
                      <a:pt x="321" y="649"/>
                    </a:lnTo>
                    <a:lnTo>
                      <a:pt x="343" y="640"/>
                    </a:lnTo>
                    <a:lnTo>
                      <a:pt x="366" y="630"/>
                    </a:lnTo>
                    <a:lnTo>
                      <a:pt x="390" y="620"/>
                    </a:lnTo>
                    <a:lnTo>
                      <a:pt x="416" y="613"/>
                    </a:lnTo>
                    <a:lnTo>
                      <a:pt x="438" y="600"/>
                    </a:lnTo>
                    <a:lnTo>
                      <a:pt x="461" y="591"/>
                    </a:lnTo>
                    <a:lnTo>
                      <a:pt x="485" y="581"/>
                    </a:lnTo>
                    <a:lnTo>
                      <a:pt x="509" y="571"/>
                    </a:lnTo>
                    <a:lnTo>
                      <a:pt x="530" y="561"/>
                    </a:lnTo>
                    <a:lnTo>
                      <a:pt x="554" y="551"/>
                    </a:lnTo>
                    <a:lnTo>
                      <a:pt x="576" y="542"/>
                    </a:lnTo>
                    <a:lnTo>
                      <a:pt x="597" y="532"/>
                    </a:lnTo>
                    <a:lnTo>
                      <a:pt x="614" y="522"/>
                    </a:lnTo>
                    <a:lnTo>
                      <a:pt x="630" y="512"/>
                    </a:lnTo>
                    <a:lnTo>
                      <a:pt x="645" y="506"/>
                    </a:lnTo>
                    <a:lnTo>
                      <a:pt x="661" y="499"/>
                    </a:lnTo>
                    <a:lnTo>
                      <a:pt x="673" y="489"/>
                    </a:lnTo>
                    <a:lnTo>
                      <a:pt x="683" y="486"/>
                    </a:lnTo>
                    <a:lnTo>
                      <a:pt x="690" y="480"/>
                    </a:lnTo>
                    <a:lnTo>
                      <a:pt x="699" y="480"/>
                    </a:lnTo>
                    <a:lnTo>
                      <a:pt x="704" y="467"/>
                    </a:lnTo>
                    <a:lnTo>
                      <a:pt x="709" y="450"/>
                    </a:lnTo>
                    <a:lnTo>
                      <a:pt x="711" y="428"/>
                    </a:lnTo>
                    <a:lnTo>
                      <a:pt x="713" y="408"/>
                    </a:lnTo>
                    <a:lnTo>
                      <a:pt x="711" y="379"/>
                    </a:lnTo>
                    <a:lnTo>
                      <a:pt x="711" y="353"/>
                    </a:lnTo>
                    <a:lnTo>
                      <a:pt x="709" y="323"/>
                    </a:lnTo>
                    <a:lnTo>
                      <a:pt x="706" y="294"/>
                    </a:lnTo>
                    <a:lnTo>
                      <a:pt x="702" y="261"/>
                    </a:lnTo>
                    <a:lnTo>
                      <a:pt x="697" y="232"/>
                    </a:lnTo>
                    <a:lnTo>
                      <a:pt x="692" y="202"/>
                    </a:lnTo>
                    <a:lnTo>
                      <a:pt x="687" y="176"/>
                    </a:lnTo>
                    <a:lnTo>
                      <a:pt x="683" y="150"/>
                    </a:lnTo>
                    <a:lnTo>
                      <a:pt x="678" y="131"/>
                    </a:lnTo>
                    <a:lnTo>
                      <a:pt x="673" y="111"/>
                    </a:lnTo>
                    <a:lnTo>
                      <a:pt x="673" y="101"/>
                    </a:lnTo>
                    <a:lnTo>
                      <a:pt x="664" y="79"/>
                    </a:lnTo>
                    <a:lnTo>
                      <a:pt x="647" y="62"/>
                    </a:lnTo>
                    <a:lnTo>
                      <a:pt x="635" y="52"/>
                    </a:lnTo>
                    <a:lnTo>
                      <a:pt x="623" y="43"/>
                    </a:lnTo>
                    <a:lnTo>
                      <a:pt x="609" y="36"/>
                    </a:lnTo>
                    <a:lnTo>
                      <a:pt x="597" y="33"/>
                    </a:lnTo>
                    <a:lnTo>
                      <a:pt x="580" y="23"/>
                    </a:lnTo>
                    <a:lnTo>
                      <a:pt x="566" y="17"/>
                    </a:lnTo>
                    <a:lnTo>
                      <a:pt x="552" y="10"/>
                    </a:lnTo>
                    <a:lnTo>
                      <a:pt x="540" y="10"/>
                    </a:lnTo>
                    <a:lnTo>
                      <a:pt x="518" y="4"/>
                    </a:lnTo>
                    <a:lnTo>
                      <a:pt x="507" y="4"/>
                    </a:lnTo>
                    <a:close/>
                  </a:path>
                </a:pathLst>
              </a:custGeom>
              <a:solidFill>
                <a:srgbClr val="DE00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260" name="Freeform 156"/>
              <p:cNvSpPr>
                <a:spLocks/>
              </p:cNvSpPr>
              <p:nvPr/>
            </p:nvSpPr>
            <p:spPr bwMode="auto">
              <a:xfrm>
                <a:off x="2478" y="1858"/>
                <a:ext cx="257" cy="385"/>
              </a:xfrm>
              <a:custGeom>
                <a:avLst/>
                <a:gdLst>
                  <a:gd name="T0" fmla="*/ 0 w 257"/>
                  <a:gd name="T1" fmla="*/ 366 h 385"/>
                  <a:gd name="T2" fmla="*/ 0 w 257"/>
                  <a:gd name="T3" fmla="*/ 340 h 385"/>
                  <a:gd name="T4" fmla="*/ 5 w 257"/>
                  <a:gd name="T5" fmla="*/ 310 h 385"/>
                  <a:gd name="T6" fmla="*/ 7 w 257"/>
                  <a:gd name="T7" fmla="*/ 291 h 385"/>
                  <a:gd name="T8" fmla="*/ 12 w 257"/>
                  <a:gd name="T9" fmla="*/ 271 h 385"/>
                  <a:gd name="T10" fmla="*/ 17 w 257"/>
                  <a:gd name="T11" fmla="*/ 251 h 385"/>
                  <a:gd name="T12" fmla="*/ 24 w 257"/>
                  <a:gd name="T13" fmla="*/ 235 h 385"/>
                  <a:gd name="T14" fmla="*/ 29 w 257"/>
                  <a:gd name="T15" fmla="*/ 216 h 385"/>
                  <a:gd name="T16" fmla="*/ 36 w 257"/>
                  <a:gd name="T17" fmla="*/ 196 h 385"/>
                  <a:gd name="T18" fmla="*/ 43 w 257"/>
                  <a:gd name="T19" fmla="*/ 176 h 385"/>
                  <a:gd name="T20" fmla="*/ 50 w 257"/>
                  <a:gd name="T21" fmla="*/ 160 h 385"/>
                  <a:gd name="T22" fmla="*/ 67 w 257"/>
                  <a:gd name="T23" fmla="*/ 128 h 385"/>
                  <a:gd name="T24" fmla="*/ 86 w 257"/>
                  <a:gd name="T25" fmla="*/ 105 h 385"/>
                  <a:gd name="T26" fmla="*/ 105 w 257"/>
                  <a:gd name="T27" fmla="*/ 82 h 385"/>
                  <a:gd name="T28" fmla="*/ 129 w 257"/>
                  <a:gd name="T29" fmla="*/ 62 h 385"/>
                  <a:gd name="T30" fmla="*/ 140 w 257"/>
                  <a:gd name="T31" fmla="*/ 53 h 385"/>
                  <a:gd name="T32" fmla="*/ 155 w 257"/>
                  <a:gd name="T33" fmla="*/ 43 h 385"/>
                  <a:gd name="T34" fmla="*/ 167 w 257"/>
                  <a:gd name="T35" fmla="*/ 36 h 385"/>
                  <a:gd name="T36" fmla="*/ 181 w 257"/>
                  <a:gd name="T37" fmla="*/ 30 h 385"/>
                  <a:gd name="T38" fmla="*/ 202 w 257"/>
                  <a:gd name="T39" fmla="*/ 13 h 385"/>
                  <a:gd name="T40" fmla="*/ 224 w 257"/>
                  <a:gd name="T41" fmla="*/ 7 h 385"/>
                  <a:gd name="T42" fmla="*/ 236 w 257"/>
                  <a:gd name="T43" fmla="*/ 0 h 385"/>
                  <a:gd name="T44" fmla="*/ 243 w 257"/>
                  <a:gd name="T45" fmla="*/ 0 h 385"/>
                  <a:gd name="T46" fmla="*/ 247 w 257"/>
                  <a:gd name="T47" fmla="*/ 0 h 385"/>
                  <a:gd name="T48" fmla="*/ 257 w 257"/>
                  <a:gd name="T49" fmla="*/ 7 h 385"/>
                  <a:gd name="T50" fmla="*/ 255 w 257"/>
                  <a:gd name="T51" fmla="*/ 10 h 385"/>
                  <a:gd name="T52" fmla="*/ 252 w 257"/>
                  <a:gd name="T53" fmla="*/ 23 h 385"/>
                  <a:gd name="T54" fmla="*/ 243 w 257"/>
                  <a:gd name="T55" fmla="*/ 36 h 385"/>
                  <a:gd name="T56" fmla="*/ 226 w 257"/>
                  <a:gd name="T57" fmla="*/ 59 h 385"/>
                  <a:gd name="T58" fmla="*/ 200 w 257"/>
                  <a:gd name="T59" fmla="*/ 79 h 385"/>
                  <a:gd name="T60" fmla="*/ 176 w 257"/>
                  <a:gd name="T61" fmla="*/ 108 h 385"/>
                  <a:gd name="T62" fmla="*/ 150 w 257"/>
                  <a:gd name="T63" fmla="*/ 137 h 385"/>
                  <a:gd name="T64" fmla="*/ 129 w 257"/>
                  <a:gd name="T65" fmla="*/ 173 h 385"/>
                  <a:gd name="T66" fmla="*/ 107 w 257"/>
                  <a:gd name="T67" fmla="*/ 203 h 385"/>
                  <a:gd name="T68" fmla="*/ 90 w 257"/>
                  <a:gd name="T69" fmla="*/ 238 h 385"/>
                  <a:gd name="T70" fmla="*/ 79 w 257"/>
                  <a:gd name="T71" fmla="*/ 271 h 385"/>
                  <a:gd name="T72" fmla="*/ 74 w 257"/>
                  <a:gd name="T73" fmla="*/ 304 h 385"/>
                  <a:gd name="T74" fmla="*/ 67 w 257"/>
                  <a:gd name="T75" fmla="*/ 330 h 385"/>
                  <a:gd name="T76" fmla="*/ 57 w 257"/>
                  <a:gd name="T77" fmla="*/ 353 h 385"/>
                  <a:gd name="T78" fmla="*/ 43 w 257"/>
                  <a:gd name="T79" fmla="*/ 369 h 385"/>
                  <a:gd name="T80" fmla="*/ 31 w 257"/>
                  <a:gd name="T81" fmla="*/ 382 h 385"/>
                  <a:gd name="T82" fmla="*/ 7 w 257"/>
                  <a:gd name="T83" fmla="*/ 385 h 385"/>
                  <a:gd name="T84" fmla="*/ 0 w 257"/>
                  <a:gd name="T85" fmla="*/ 366 h 3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57" h="385">
                    <a:moveTo>
                      <a:pt x="0" y="366"/>
                    </a:moveTo>
                    <a:lnTo>
                      <a:pt x="0" y="340"/>
                    </a:lnTo>
                    <a:lnTo>
                      <a:pt x="5" y="310"/>
                    </a:lnTo>
                    <a:lnTo>
                      <a:pt x="7" y="291"/>
                    </a:lnTo>
                    <a:lnTo>
                      <a:pt x="12" y="271"/>
                    </a:lnTo>
                    <a:lnTo>
                      <a:pt x="17" y="251"/>
                    </a:lnTo>
                    <a:lnTo>
                      <a:pt x="24" y="235"/>
                    </a:lnTo>
                    <a:lnTo>
                      <a:pt x="29" y="216"/>
                    </a:lnTo>
                    <a:lnTo>
                      <a:pt x="36" y="196"/>
                    </a:lnTo>
                    <a:lnTo>
                      <a:pt x="43" y="176"/>
                    </a:lnTo>
                    <a:lnTo>
                      <a:pt x="50" y="160"/>
                    </a:lnTo>
                    <a:lnTo>
                      <a:pt x="67" y="128"/>
                    </a:lnTo>
                    <a:lnTo>
                      <a:pt x="86" y="105"/>
                    </a:lnTo>
                    <a:lnTo>
                      <a:pt x="105" y="82"/>
                    </a:lnTo>
                    <a:lnTo>
                      <a:pt x="129" y="62"/>
                    </a:lnTo>
                    <a:lnTo>
                      <a:pt x="140" y="53"/>
                    </a:lnTo>
                    <a:lnTo>
                      <a:pt x="155" y="43"/>
                    </a:lnTo>
                    <a:lnTo>
                      <a:pt x="167" y="36"/>
                    </a:lnTo>
                    <a:lnTo>
                      <a:pt x="181" y="30"/>
                    </a:lnTo>
                    <a:lnTo>
                      <a:pt x="202" y="13"/>
                    </a:lnTo>
                    <a:lnTo>
                      <a:pt x="224" y="7"/>
                    </a:lnTo>
                    <a:lnTo>
                      <a:pt x="236" y="0"/>
                    </a:lnTo>
                    <a:lnTo>
                      <a:pt x="243" y="0"/>
                    </a:lnTo>
                    <a:lnTo>
                      <a:pt x="247" y="0"/>
                    </a:lnTo>
                    <a:lnTo>
                      <a:pt x="257" y="7"/>
                    </a:lnTo>
                    <a:lnTo>
                      <a:pt x="255" y="10"/>
                    </a:lnTo>
                    <a:lnTo>
                      <a:pt x="252" y="23"/>
                    </a:lnTo>
                    <a:lnTo>
                      <a:pt x="243" y="36"/>
                    </a:lnTo>
                    <a:lnTo>
                      <a:pt x="226" y="59"/>
                    </a:lnTo>
                    <a:lnTo>
                      <a:pt x="200" y="79"/>
                    </a:lnTo>
                    <a:lnTo>
                      <a:pt x="176" y="108"/>
                    </a:lnTo>
                    <a:lnTo>
                      <a:pt x="150" y="137"/>
                    </a:lnTo>
                    <a:lnTo>
                      <a:pt x="129" y="173"/>
                    </a:lnTo>
                    <a:lnTo>
                      <a:pt x="107" y="203"/>
                    </a:lnTo>
                    <a:lnTo>
                      <a:pt x="90" y="238"/>
                    </a:lnTo>
                    <a:lnTo>
                      <a:pt x="79" y="271"/>
                    </a:lnTo>
                    <a:lnTo>
                      <a:pt x="74" y="304"/>
                    </a:lnTo>
                    <a:lnTo>
                      <a:pt x="67" y="330"/>
                    </a:lnTo>
                    <a:lnTo>
                      <a:pt x="57" y="353"/>
                    </a:lnTo>
                    <a:lnTo>
                      <a:pt x="43" y="369"/>
                    </a:lnTo>
                    <a:lnTo>
                      <a:pt x="31" y="382"/>
                    </a:lnTo>
                    <a:lnTo>
                      <a:pt x="7" y="385"/>
                    </a:lnTo>
                    <a:lnTo>
                      <a:pt x="0" y="366"/>
                    </a:lnTo>
                    <a:close/>
                  </a:path>
                </a:pathLst>
              </a:custGeom>
              <a:solidFill>
                <a:srgbClr val="DE0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261" name="Freeform 157"/>
              <p:cNvSpPr>
                <a:spLocks/>
              </p:cNvSpPr>
              <p:nvPr/>
            </p:nvSpPr>
            <p:spPr bwMode="auto">
              <a:xfrm>
                <a:off x="2480" y="1862"/>
                <a:ext cx="245" cy="371"/>
              </a:xfrm>
              <a:custGeom>
                <a:avLst/>
                <a:gdLst>
                  <a:gd name="T0" fmla="*/ 0 w 245"/>
                  <a:gd name="T1" fmla="*/ 352 h 371"/>
                  <a:gd name="T2" fmla="*/ 0 w 245"/>
                  <a:gd name="T3" fmla="*/ 326 h 371"/>
                  <a:gd name="T4" fmla="*/ 8 w 245"/>
                  <a:gd name="T5" fmla="*/ 296 h 371"/>
                  <a:gd name="T6" fmla="*/ 10 w 245"/>
                  <a:gd name="T7" fmla="*/ 277 h 371"/>
                  <a:gd name="T8" fmla="*/ 15 w 245"/>
                  <a:gd name="T9" fmla="*/ 260 h 371"/>
                  <a:gd name="T10" fmla="*/ 19 w 245"/>
                  <a:gd name="T11" fmla="*/ 244 h 371"/>
                  <a:gd name="T12" fmla="*/ 27 w 245"/>
                  <a:gd name="T13" fmla="*/ 228 h 371"/>
                  <a:gd name="T14" fmla="*/ 31 w 245"/>
                  <a:gd name="T15" fmla="*/ 208 h 371"/>
                  <a:gd name="T16" fmla="*/ 39 w 245"/>
                  <a:gd name="T17" fmla="*/ 189 h 371"/>
                  <a:gd name="T18" fmla="*/ 46 w 245"/>
                  <a:gd name="T19" fmla="*/ 172 h 371"/>
                  <a:gd name="T20" fmla="*/ 53 w 245"/>
                  <a:gd name="T21" fmla="*/ 156 h 371"/>
                  <a:gd name="T22" fmla="*/ 67 w 245"/>
                  <a:gd name="T23" fmla="*/ 124 h 371"/>
                  <a:gd name="T24" fmla="*/ 86 w 245"/>
                  <a:gd name="T25" fmla="*/ 104 h 371"/>
                  <a:gd name="T26" fmla="*/ 105 w 245"/>
                  <a:gd name="T27" fmla="*/ 84 h 371"/>
                  <a:gd name="T28" fmla="*/ 127 w 245"/>
                  <a:gd name="T29" fmla="*/ 65 h 371"/>
                  <a:gd name="T30" fmla="*/ 150 w 245"/>
                  <a:gd name="T31" fmla="*/ 45 h 371"/>
                  <a:gd name="T32" fmla="*/ 176 w 245"/>
                  <a:gd name="T33" fmla="*/ 32 h 371"/>
                  <a:gd name="T34" fmla="*/ 195 w 245"/>
                  <a:gd name="T35" fmla="*/ 16 h 371"/>
                  <a:gd name="T36" fmla="*/ 215 w 245"/>
                  <a:gd name="T37" fmla="*/ 6 h 371"/>
                  <a:gd name="T38" fmla="*/ 226 w 245"/>
                  <a:gd name="T39" fmla="*/ 0 h 371"/>
                  <a:gd name="T40" fmla="*/ 234 w 245"/>
                  <a:gd name="T41" fmla="*/ 0 h 371"/>
                  <a:gd name="T42" fmla="*/ 238 w 245"/>
                  <a:gd name="T43" fmla="*/ 0 h 371"/>
                  <a:gd name="T44" fmla="*/ 245 w 245"/>
                  <a:gd name="T45" fmla="*/ 6 h 371"/>
                  <a:gd name="T46" fmla="*/ 245 w 245"/>
                  <a:gd name="T47" fmla="*/ 9 h 371"/>
                  <a:gd name="T48" fmla="*/ 243 w 245"/>
                  <a:gd name="T49" fmla="*/ 19 h 371"/>
                  <a:gd name="T50" fmla="*/ 234 w 245"/>
                  <a:gd name="T51" fmla="*/ 32 h 371"/>
                  <a:gd name="T52" fmla="*/ 217 w 245"/>
                  <a:gd name="T53" fmla="*/ 55 h 371"/>
                  <a:gd name="T54" fmla="*/ 193 w 245"/>
                  <a:gd name="T55" fmla="*/ 75 h 371"/>
                  <a:gd name="T56" fmla="*/ 169 w 245"/>
                  <a:gd name="T57" fmla="*/ 104 h 371"/>
                  <a:gd name="T58" fmla="*/ 146 w 245"/>
                  <a:gd name="T59" fmla="*/ 133 h 371"/>
                  <a:gd name="T60" fmla="*/ 127 w 245"/>
                  <a:gd name="T61" fmla="*/ 166 h 371"/>
                  <a:gd name="T62" fmla="*/ 105 w 245"/>
                  <a:gd name="T63" fmla="*/ 195 h 371"/>
                  <a:gd name="T64" fmla="*/ 88 w 245"/>
                  <a:gd name="T65" fmla="*/ 228 h 371"/>
                  <a:gd name="T66" fmla="*/ 77 w 245"/>
                  <a:gd name="T67" fmla="*/ 257 h 371"/>
                  <a:gd name="T68" fmla="*/ 72 w 245"/>
                  <a:gd name="T69" fmla="*/ 290 h 371"/>
                  <a:gd name="T70" fmla="*/ 62 w 245"/>
                  <a:gd name="T71" fmla="*/ 316 h 371"/>
                  <a:gd name="T72" fmla="*/ 53 w 245"/>
                  <a:gd name="T73" fmla="*/ 339 h 371"/>
                  <a:gd name="T74" fmla="*/ 41 w 245"/>
                  <a:gd name="T75" fmla="*/ 355 h 371"/>
                  <a:gd name="T76" fmla="*/ 29 w 245"/>
                  <a:gd name="T77" fmla="*/ 368 h 371"/>
                  <a:gd name="T78" fmla="*/ 8 w 245"/>
                  <a:gd name="T79" fmla="*/ 371 h 371"/>
                  <a:gd name="T80" fmla="*/ 0 w 245"/>
                  <a:gd name="T81" fmla="*/ 352 h 3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45" h="371">
                    <a:moveTo>
                      <a:pt x="0" y="352"/>
                    </a:moveTo>
                    <a:lnTo>
                      <a:pt x="0" y="326"/>
                    </a:lnTo>
                    <a:lnTo>
                      <a:pt x="8" y="296"/>
                    </a:lnTo>
                    <a:lnTo>
                      <a:pt x="10" y="277"/>
                    </a:lnTo>
                    <a:lnTo>
                      <a:pt x="15" y="260"/>
                    </a:lnTo>
                    <a:lnTo>
                      <a:pt x="19" y="244"/>
                    </a:lnTo>
                    <a:lnTo>
                      <a:pt x="27" y="228"/>
                    </a:lnTo>
                    <a:lnTo>
                      <a:pt x="31" y="208"/>
                    </a:lnTo>
                    <a:lnTo>
                      <a:pt x="39" y="189"/>
                    </a:lnTo>
                    <a:lnTo>
                      <a:pt x="46" y="172"/>
                    </a:lnTo>
                    <a:lnTo>
                      <a:pt x="53" y="156"/>
                    </a:lnTo>
                    <a:lnTo>
                      <a:pt x="67" y="124"/>
                    </a:lnTo>
                    <a:lnTo>
                      <a:pt x="86" y="104"/>
                    </a:lnTo>
                    <a:lnTo>
                      <a:pt x="105" y="84"/>
                    </a:lnTo>
                    <a:lnTo>
                      <a:pt x="127" y="65"/>
                    </a:lnTo>
                    <a:lnTo>
                      <a:pt x="150" y="45"/>
                    </a:lnTo>
                    <a:lnTo>
                      <a:pt x="176" y="32"/>
                    </a:lnTo>
                    <a:lnTo>
                      <a:pt x="195" y="16"/>
                    </a:lnTo>
                    <a:lnTo>
                      <a:pt x="215" y="6"/>
                    </a:lnTo>
                    <a:lnTo>
                      <a:pt x="226" y="0"/>
                    </a:lnTo>
                    <a:lnTo>
                      <a:pt x="234" y="0"/>
                    </a:lnTo>
                    <a:lnTo>
                      <a:pt x="238" y="0"/>
                    </a:lnTo>
                    <a:lnTo>
                      <a:pt x="245" y="6"/>
                    </a:lnTo>
                    <a:lnTo>
                      <a:pt x="245" y="9"/>
                    </a:lnTo>
                    <a:lnTo>
                      <a:pt x="243" y="19"/>
                    </a:lnTo>
                    <a:lnTo>
                      <a:pt x="234" y="32"/>
                    </a:lnTo>
                    <a:lnTo>
                      <a:pt x="217" y="55"/>
                    </a:lnTo>
                    <a:lnTo>
                      <a:pt x="193" y="75"/>
                    </a:lnTo>
                    <a:lnTo>
                      <a:pt x="169" y="104"/>
                    </a:lnTo>
                    <a:lnTo>
                      <a:pt x="146" y="133"/>
                    </a:lnTo>
                    <a:lnTo>
                      <a:pt x="127" y="166"/>
                    </a:lnTo>
                    <a:lnTo>
                      <a:pt x="105" y="195"/>
                    </a:lnTo>
                    <a:lnTo>
                      <a:pt x="88" y="228"/>
                    </a:lnTo>
                    <a:lnTo>
                      <a:pt x="77" y="257"/>
                    </a:lnTo>
                    <a:lnTo>
                      <a:pt x="72" y="290"/>
                    </a:lnTo>
                    <a:lnTo>
                      <a:pt x="62" y="316"/>
                    </a:lnTo>
                    <a:lnTo>
                      <a:pt x="53" y="339"/>
                    </a:lnTo>
                    <a:lnTo>
                      <a:pt x="41" y="355"/>
                    </a:lnTo>
                    <a:lnTo>
                      <a:pt x="29" y="368"/>
                    </a:lnTo>
                    <a:lnTo>
                      <a:pt x="8" y="371"/>
                    </a:lnTo>
                    <a:lnTo>
                      <a:pt x="0" y="352"/>
                    </a:lnTo>
                    <a:close/>
                  </a:path>
                </a:pathLst>
              </a:custGeom>
              <a:solidFill>
                <a:srgbClr val="E014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262" name="Freeform 158"/>
              <p:cNvSpPr>
                <a:spLocks/>
              </p:cNvSpPr>
              <p:nvPr/>
            </p:nvSpPr>
            <p:spPr bwMode="auto">
              <a:xfrm>
                <a:off x="2488" y="1868"/>
                <a:ext cx="230" cy="352"/>
              </a:xfrm>
              <a:custGeom>
                <a:avLst/>
                <a:gdLst>
                  <a:gd name="T0" fmla="*/ 0 w 230"/>
                  <a:gd name="T1" fmla="*/ 336 h 352"/>
                  <a:gd name="T2" fmla="*/ 0 w 230"/>
                  <a:gd name="T3" fmla="*/ 313 h 352"/>
                  <a:gd name="T4" fmla="*/ 4 w 230"/>
                  <a:gd name="T5" fmla="*/ 284 h 352"/>
                  <a:gd name="T6" fmla="*/ 11 w 230"/>
                  <a:gd name="T7" fmla="*/ 251 h 352"/>
                  <a:gd name="T8" fmla="*/ 23 w 230"/>
                  <a:gd name="T9" fmla="*/ 219 h 352"/>
                  <a:gd name="T10" fmla="*/ 28 w 230"/>
                  <a:gd name="T11" fmla="*/ 199 h 352"/>
                  <a:gd name="T12" fmla="*/ 33 w 230"/>
                  <a:gd name="T13" fmla="*/ 183 h 352"/>
                  <a:gd name="T14" fmla="*/ 40 w 230"/>
                  <a:gd name="T15" fmla="*/ 163 h 352"/>
                  <a:gd name="T16" fmla="*/ 47 w 230"/>
                  <a:gd name="T17" fmla="*/ 150 h 352"/>
                  <a:gd name="T18" fmla="*/ 64 w 230"/>
                  <a:gd name="T19" fmla="*/ 121 h 352"/>
                  <a:gd name="T20" fmla="*/ 80 w 230"/>
                  <a:gd name="T21" fmla="*/ 101 h 352"/>
                  <a:gd name="T22" fmla="*/ 97 w 230"/>
                  <a:gd name="T23" fmla="*/ 82 h 352"/>
                  <a:gd name="T24" fmla="*/ 119 w 230"/>
                  <a:gd name="T25" fmla="*/ 62 h 352"/>
                  <a:gd name="T26" fmla="*/ 142 w 230"/>
                  <a:gd name="T27" fmla="*/ 43 h 352"/>
                  <a:gd name="T28" fmla="*/ 166 w 230"/>
                  <a:gd name="T29" fmla="*/ 33 h 352"/>
                  <a:gd name="T30" fmla="*/ 185 w 230"/>
                  <a:gd name="T31" fmla="*/ 16 h 352"/>
                  <a:gd name="T32" fmla="*/ 202 w 230"/>
                  <a:gd name="T33" fmla="*/ 10 h 352"/>
                  <a:gd name="T34" fmla="*/ 214 w 230"/>
                  <a:gd name="T35" fmla="*/ 3 h 352"/>
                  <a:gd name="T36" fmla="*/ 218 w 230"/>
                  <a:gd name="T37" fmla="*/ 3 h 352"/>
                  <a:gd name="T38" fmla="*/ 223 w 230"/>
                  <a:gd name="T39" fmla="*/ 0 h 352"/>
                  <a:gd name="T40" fmla="*/ 230 w 230"/>
                  <a:gd name="T41" fmla="*/ 7 h 352"/>
                  <a:gd name="T42" fmla="*/ 228 w 230"/>
                  <a:gd name="T43" fmla="*/ 20 h 352"/>
                  <a:gd name="T44" fmla="*/ 218 w 230"/>
                  <a:gd name="T45" fmla="*/ 29 h 352"/>
                  <a:gd name="T46" fmla="*/ 204 w 230"/>
                  <a:gd name="T47" fmla="*/ 52 h 352"/>
                  <a:gd name="T48" fmla="*/ 180 w 230"/>
                  <a:gd name="T49" fmla="*/ 72 h 352"/>
                  <a:gd name="T50" fmla="*/ 159 w 230"/>
                  <a:gd name="T51" fmla="*/ 98 h 352"/>
                  <a:gd name="T52" fmla="*/ 135 w 230"/>
                  <a:gd name="T53" fmla="*/ 124 h 352"/>
                  <a:gd name="T54" fmla="*/ 114 w 230"/>
                  <a:gd name="T55" fmla="*/ 153 h 352"/>
                  <a:gd name="T56" fmla="*/ 92 w 230"/>
                  <a:gd name="T57" fmla="*/ 183 h 352"/>
                  <a:gd name="T58" fmla="*/ 78 w 230"/>
                  <a:gd name="T59" fmla="*/ 212 h 352"/>
                  <a:gd name="T60" fmla="*/ 66 w 230"/>
                  <a:gd name="T61" fmla="*/ 241 h 352"/>
                  <a:gd name="T62" fmla="*/ 61 w 230"/>
                  <a:gd name="T63" fmla="*/ 271 h 352"/>
                  <a:gd name="T64" fmla="*/ 54 w 230"/>
                  <a:gd name="T65" fmla="*/ 294 h 352"/>
                  <a:gd name="T66" fmla="*/ 45 w 230"/>
                  <a:gd name="T67" fmla="*/ 316 h 352"/>
                  <a:gd name="T68" fmla="*/ 33 w 230"/>
                  <a:gd name="T69" fmla="*/ 333 h 352"/>
                  <a:gd name="T70" fmla="*/ 23 w 230"/>
                  <a:gd name="T71" fmla="*/ 346 h 352"/>
                  <a:gd name="T72" fmla="*/ 4 w 230"/>
                  <a:gd name="T73" fmla="*/ 352 h 352"/>
                  <a:gd name="T74" fmla="*/ 0 w 230"/>
                  <a:gd name="T75" fmla="*/ 336 h 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230" h="352">
                    <a:moveTo>
                      <a:pt x="0" y="336"/>
                    </a:moveTo>
                    <a:lnTo>
                      <a:pt x="0" y="313"/>
                    </a:lnTo>
                    <a:lnTo>
                      <a:pt x="4" y="284"/>
                    </a:lnTo>
                    <a:lnTo>
                      <a:pt x="11" y="251"/>
                    </a:lnTo>
                    <a:lnTo>
                      <a:pt x="23" y="219"/>
                    </a:lnTo>
                    <a:lnTo>
                      <a:pt x="28" y="199"/>
                    </a:lnTo>
                    <a:lnTo>
                      <a:pt x="33" y="183"/>
                    </a:lnTo>
                    <a:lnTo>
                      <a:pt x="40" y="163"/>
                    </a:lnTo>
                    <a:lnTo>
                      <a:pt x="47" y="150"/>
                    </a:lnTo>
                    <a:lnTo>
                      <a:pt x="64" y="121"/>
                    </a:lnTo>
                    <a:lnTo>
                      <a:pt x="80" y="101"/>
                    </a:lnTo>
                    <a:lnTo>
                      <a:pt x="97" y="82"/>
                    </a:lnTo>
                    <a:lnTo>
                      <a:pt x="119" y="62"/>
                    </a:lnTo>
                    <a:lnTo>
                      <a:pt x="142" y="43"/>
                    </a:lnTo>
                    <a:lnTo>
                      <a:pt x="166" y="33"/>
                    </a:lnTo>
                    <a:lnTo>
                      <a:pt x="185" y="16"/>
                    </a:lnTo>
                    <a:lnTo>
                      <a:pt x="202" y="10"/>
                    </a:lnTo>
                    <a:lnTo>
                      <a:pt x="214" y="3"/>
                    </a:lnTo>
                    <a:lnTo>
                      <a:pt x="218" y="3"/>
                    </a:lnTo>
                    <a:lnTo>
                      <a:pt x="223" y="0"/>
                    </a:lnTo>
                    <a:lnTo>
                      <a:pt x="230" y="7"/>
                    </a:lnTo>
                    <a:lnTo>
                      <a:pt x="228" y="20"/>
                    </a:lnTo>
                    <a:lnTo>
                      <a:pt x="218" y="29"/>
                    </a:lnTo>
                    <a:lnTo>
                      <a:pt x="204" y="52"/>
                    </a:lnTo>
                    <a:lnTo>
                      <a:pt x="180" y="72"/>
                    </a:lnTo>
                    <a:lnTo>
                      <a:pt x="159" y="98"/>
                    </a:lnTo>
                    <a:lnTo>
                      <a:pt x="135" y="124"/>
                    </a:lnTo>
                    <a:lnTo>
                      <a:pt x="114" y="153"/>
                    </a:lnTo>
                    <a:lnTo>
                      <a:pt x="92" y="183"/>
                    </a:lnTo>
                    <a:lnTo>
                      <a:pt x="78" y="212"/>
                    </a:lnTo>
                    <a:lnTo>
                      <a:pt x="66" y="241"/>
                    </a:lnTo>
                    <a:lnTo>
                      <a:pt x="61" y="271"/>
                    </a:lnTo>
                    <a:lnTo>
                      <a:pt x="54" y="294"/>
                    </a:lnTo>
                    <a:lnTo>
                      <a:pt x="45" y="316"/>
                    </a:lnTo>
                    <a:lnTo>
                      <a:pt x="33" y="333"/>
                    </a:lnTo>
                    <a:lnTo>
                      <a:pt x="23" y="346"/>
                    </a:lnTo>
                    <a:lnTo>
                      <a:pt x="4" y="352"/>
                    </a:lnTo>
                    <a:lnTo>
                      <a:pt x="0" y="336"/>
                    </a:lnTo>
                    <a:close/>
                  </a:path>
                </a:pathLst>
              </a:custGeom>
              <a:solidFill>
                <a:srgbClr val="E62B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263" name="Freeform 159"/>
              <p:cNvSpPr>
                <a:spLocks/>
              </p:cNvSpPr>
              <p:nvPr/>
            </p:nvSpPr>
            <p:spPr bwMode="auto">
              <a:xfrm>
                <a:off x="2490" y="1875"/>
                <a:ext cx="221" cy="336"/>
              </a:xfrm>
              <a:custGeom>
                <a:avLst/>
                <a:gdLst>
                  <a:gd name="T0" fmla="*/ 0 w 221"/>
                  <a:gd name="T1" fmla="*/ 319 h 336"/>
                  <a:gd name="T2" fmla="*/ 0 w 221"/>
                  <a:gd name="T3" fmla="*/ 296 h 336"/>
                  <a:gd name="T4" fmla="*/ 7 w 221"/>
                  <a:gd name="T5" fmla="*/ 270 h 336"/>
                  <a:gd name="T6" fmla="*/ 14 w 221"/>
                  <a:gd name="T7" fmla="*/ 238 h 336"/>
                  <a:gd name="T8" fmla="*/ 26 w 221"/>
                  <a:gd name="T9" fmla="*/ 208 h 336"/>
                  <a:gd name="T10" fmla="*/ 36 w 221"/>
                  <a:gd name="T11" fmla="*/ 172 h 336"/>
                  <a:gd name="T12" fmla="*/ 50 w 221"/>
                  <a:gd name="T13" fmla="*/ 143 h 336"/>
                  <a:gd name="T14" fmla="*/ 64 w 221"/>
                  <a:gd name="T15" fmla="*/ 114 h 336"/>
                  <a:gd name="T16" fmla="*/ 81 w 221"/>
                  <a:gd name="T17" fmla="*/ 97 h 336"/>
                  <a:gd name="T18" fmla="*/ 95 w 221"/>
                  <a:gd name="T19" fmla="*/ 78 h 336"/>
                  <a:gd name="T20" fmla="*/ 117 w 221"/>
                  <a:gd name="T21" fmla="*/ 58 h 336"/>
                  <a:gd name="T22" fmla="*/ 138 w 221"/>
                  <a:gd name="T23" fmla="*/ 42 h 336"/>
                  <a:gd name="T24" fmla="*/ 159 w 221"/>
                  <a:gd name="T25" fmla="*/ 29 h 336"/>
                  <a:gd name="T26" fmla="*/ 176 w 221"/>
                  <a:gd name="T27" fmla="*/ 16 h 336"/>
                  <a:gd name="T28" fmla="*/ 193 w 221"/>
                  <a:gd name="T29" fmla="*/ 9 h 336"/>
                  <a:gd name="T30" fmla="*/ 205 w 221"/>
                  <a:gd name="T31" fmla="*/ 3 h 336"/>
                  <a:gd name="T32" fmla="*/ 209 w 221"/>
                  <a:gd name="T33" fmla="*/ 3 h 336"/>
                  <a:gd name="T34" fmla="*/ 214 w 221"/>
                  <a:gd name="T35" fmla="*/ 0 h 336"/>
                  <a:gd name="T36" fmla="*/ 221 w 221"/>
                  <a:gd name="T37" fmla="*/ 3 h 336"/>
                  <a:gd name="T38" fmla="*/ 221 w 221"/>
                  <a:gd name="T39" fmla="*/ 6 h 336"/>
                  <a:gd name="T40" fmla="*/ 219 w 221"/>
                  <a:gd name="T41" fmla="*/ 16 h 336"/>
                  <a:gd name="T42" fmla="*/ 209 w 221"/>
                  <a:gd name="T43" fmla="*/ 26 h 336"/>
                  <a:gd name="T44" fmla="*/ 195 w 221"/>
                  <a:gd name="T45" fmla="*/ 45 h 336"/>
                  <a:gd name="T46" fmla="*/ 174 w 221"/>
                  <a:gd name="T47" fmla="*/ 65 h 336"/>
                  <a:gd name="T48" fmla="*/ 152 w 221"/>
                  <a:gd name="T49" fmla="*/ 88 h 336"/>
                  <a:gd name="T50" fmla="*/ 128 w 221"/>
                  <a:gd name="T51" fmla="*/ 114 h 336"/>
                  <a:gd name="T52" fmla="*/ 109 w 221"/>
                  <a:gd name="T53" fmla="*/ 143 h 336"/>
                  <a:gd name="T54" fmla="*/ 88 w 221"/>
                  <a:gd name="T55" fmla="*/ 169 h 336"/>
                  <a:gd name="T56" fmla="*/ 76 w 221"/>
                  <a:gd name="T57" fmla="*/ 195 h 336"/>
                  <a:gd name="T58" fmla="*/ 64 w 221"/>
                  <a:gd name="T59" fmla="*/ 221 h 336"/>
                  <a:gd name="T60" fmla="*/ 59 w 221"/>
                  <a:gd name="T61" fmla="*/ 251 h 336"/>
                  <a:gd name="T62" fmla="*/ 50 w 221"/>
                  <a:gd name="T63" fmla="*/ 274 h 336"/>
                  <a:gd name="T64" fmla="*/ 43 w 221"/>
                  <a:gd name="T65" fmla="*/ 296 h 336"/>
                  <a:gd name="T66" fmla="*/ 33 w 221"/>
                  <a:gd name="T67" fmla="*/ 313 h 336"/>
                  <a:gd name="T68" fmla="*/ 24 w 221"/>
                  <a:gd name="T69" fmla="*/ 329 h 336"/>
                  <a:gd name="T70" fmla="*/ 5 w 221"/>
                  <a:gd name="T71" fmla="*/ 336 h 336"/>
                  <a:gd name="T72" fmla="*/ 0 w 221"/>
                  <a:gd name="T73" fmla="*/ 319 h 3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21" h="336">
                    <a:moveTo>
                      <a:pt x="0" y="319"/>
                    </a:moveTo>
                    <a:lnTo>
                      <a:pt x="0" y="296"/>
                    </a:lnTo>
                    <a:lnTo>
                      <a:pt x="7" y="270"/>
                    </a:lnTo>
                    <a:lnTo>
                      <a:pt x="14" y="238"/>
                    </a:lnTo>
                    <a:lnTo>
                      <a:pt x="26" y="208"/>
                    </a:lnTo>
                    <a:lnTo>
                      <a:pt x="36" y="172"/>
                    </a:lnTo>
                    <a:lnTo>
                      <a:pt x="50" y="143"/>
                    </a:lnTo>
                    <a:lnTo>
                      <a:pt x="64" y="114"/>
                    </a:lnTo>
                    <a:lnTo>
                      <a:pt x="81" y="97"/>
                    </a:lnTo>
                    <a:lnTo>
                      <a:pt x="95" y="78"/>
                    </a:lnTo>
                    <a:lnTo>
                      <a:pt x="117" y="58"/>
                    </a:lnTo>
                    <a:lnTo>
                      <a:pt x="138" y="42"/>
                    </a:lnTo>
                    <a:lnTo>
                      <a:pt x="159" y="29"/>
                    </a:lnTo>
                    <a:lnTo>
                      <a:pt x="176" y="16"/>
                    </a:lnTo>
                    <a:lnTo>
                      <a:pt x="193" y="9"/>
                    </a:lnTo>
                    <a:lnTo>
                      <a:pt x="205" y="3"/>
                    </a:lnTo>
                    <a:lnTo>
                      <a:pt x="209" y="3"/>
                    </a:lnTo>
                    <a:lnTo>
                      <a:pt x="214" y="0"/>
                    </a:lnTo>
                    <a:lnTo>
                      <a:pt x="221" y="3"/>
                    </a:lnTo>
                    <a:lnTo>
                      <a:pt x="221" y="6"/>
                    </a:lnTo>
                    <a:lnTo>
                      <a:pt x="219" y="16"/>
                    </a:lnTo>
                    <a:lnTo>
                      <a:pt x="209" y="26"/>
                    </a:lnTo>
                    <a:lnTo>
                      <a:pt x="195" y="45"/>
                    </a:lnTo>
                    <a:lnTo>
                      <a:pt x="174" y="65"/>
                    </a:lnTo>
                    <a:lnTo>
                      <a:pt x="152" y="88"/>
                    </a:lnTo>
                    <a:lnTo>
                      <a:pt x="128" y="114"/>
                    </a:lnTo>
                    <a:lnTo>
                      <a:pt x="109" y="143"/>
                    </a:lnTo>
                    <a:lnTo>
                      <a:pt x="88" y="169"/>
                    </a:lnTo>
                    <a:lnTo>
                      <a:pt x="76" y="195"/>
                    </a:lnTo>
                    <a:lnTo>
                      <a:pt x="64" y="221"/>
                    </a:lnTo>
                    <a:lnTo>
                      <a:pt x="59" y="251"/>
                    </a:lnTo>
                    <a:lnTo>
                      <a:pt x="50" y="274"/>
                    </a:lnTo>
                    <a:lnTo>
                      <a:pt x="43" y="296"/>
                    </a:lnTo>
                    <a:lnTo>
                      <a:pt x="33" y="313"/>
                    </a:lnTo>
                    <a:lnTo>
                      <a:pt x="24" y="329"/>
                    </a:lnTo>
                    <a:lnTo>
                      <a:pt x="5" y="336"/>
                    </a:lnTo>
                    <a:lnTo>
                      <a:pt x="0" y="319"/>
                    </a:lnTo>
                    <a:close/>
                  </a:path>
                </a:pathLst>
              </a:custGeom>
              <a:solidFill>
                <a:srgbClr val="E84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264" name="Freeform 160"/>
              <p:cNvSpPr>
                <a:spLocks/>
              </p:cNvSpPr>
              <p:nvPr/>
            </p:nvSpPr>
            <p:spPr bwMode="auto">
              <a:xfrm>
                <a:off x="2495" y="1881"/>
                <a:ext cx="209" cy="317"/>
              </a:xfrm>
              <a:custGeom>
                <a:avLst/>
                <a:gdLst>
                  <a:gd name="T0" fmla="*/ 0 w 209"/>
                  <a:gd name="T1" fmla="*/ 303 h 317"/>
                  <a:gd name="T2" fmla="*/ 0 w 209"/>
                  <a:gd name="T3" fmla="*/ 281 h 317"/>
                  <a:gd name="T4" fmla="*/ 7 w 209"/>
                  <a:gd name="T5" fmla="*/ 255 h 317"/>
                  <a:gd name="T6" fmla="*/ 14 w 209"/>
                  <a:gd name="T7" fmla="*/ 225 h 317"/>
                  <a:gd name="T8" fmla="*/ 24 w 209"/>
                  <a:gd name="T9" fmla="*/ 199 h 317"/>
                  <a:gd name="T10" fmla="*/ 33 w 209"/>
                  <a:gd name="T11" fmla="*/ 166 h 317"/>
                  <a:gd name="T12" fmla="*/ 47 w 209"/>
                  <a:gd name="T13" fmla="*/ 137 h 317"/>
                  <a:gd name="T14" fmla="*/ 62 w 209"/>
                  <a:gd name="T15" fmla="*/ 111 h 317"/>
                  <a:gd name="T16" fmla="*/ 76 w 209"/>
                  <a:gd name="T17" fmla="*/ 95 h 317"/>
                  <a:gd name="T18" fmla="*/ 90 w 209"/>
                  <a:gd name="T19" fmla="*/ 75 h 317"/>
                  <a:gd name="T20" fmla="*/ 109 w 209"/>
                  <a:gd name="T21" fmla="*/ 59 h 317"/>
                  <a:gd name="T22" fmla="*/ 128 w 209"/>
                  <a:gd name="T23" fmla="*/ 43 h 317"/>
                  <a:gd name="T24" fmla="*/ 150 w 209"/>
                  <a:gd name="T25" fmla="*/ 30 h 317"/>
                  <a:gd name="T26" fmla="*/ 166 w 209"/>
                  <a:gd name="T27" fmla="*/ 16 h 317"/>
                  <a:gd name="T28" fmla="*/ 183 w 209"/>
                  <a:gd name="T29" fmla="*/ 10 h 317"/>
                  <a:gd name="T30" fmla="*/ 192 w 209"/>
                  <a:gd name="T31" fmla="*/ 3 h 317"/>
                  <a:gd name="T32" fmla="*/ 197 w 209"/>
                  <a:gd name="T33" fmla="*/ 3 h 317"/>
                  <a:gd name="T34" fmla="*/ 202 w 209"/>
                  <a:gd name="T35" fmla="*/ 0 h 317"/>
                  <a:gd name="T36" fmla="*/ 209 w 209"/>
                  <a:gd name="T37" fmla="*/ 3 h 317"/>
                  <a:gd name="T38" fmla="*/ 207 w 209"/>
                  <a:gd name="T39" fmla="*/ 3 h 317"/>
                  <a:gd name="T40" fmla="*/ 207 w 209"/>
                  <a:gd name="T41" fmla="*/ 13 h 317"/>
                  <a:gd name="T42" fmla="*/ 197 w 209"/>
                  <a:gd name="T43" fmla="*/ 23 h 317"/>
                  <a:gd name="T44" fmla="*/ 185 w 209"/>
                  <a:gd name="T45" fmla="*/ 43 h 317"/>
                  <a:gd name="T46" fmla="*/ 164 w 209"/>
                  <a:gd name="T47" fmla="*/ 59 h 317"/>
                  <a:gd name="T48" fmla="*/ 142 w 209"/>
                  <a:gd name="T49" fmla="*/ 82 h 317"/>
                  <a:gd name="T50" fmla="*/ 121 w 209"/>
                  <a:gd name="T51" fmla="*/ 105 h 317"/>
                  <a:gd name="T52" fmla="*/ 102 w 209"/>
                  <a:gd name="T53" fmla="*/ 131 h 317"/>
                  <a:gd name="T54" fmla="*/ 83 w 209"/>
                  <a:gd name="T55" fmla="*/ 157 h 317"/>
                  <a:gd name="T56" fmla="*/ 69 w 209"/>
                  <a:gd name="T57" fmla="*/ 183 h 317"/>
                  <a:gd name="T58" fmla="*/ 57 w 209"/>
                  <a:gd name="T59" fmla="*/ 209 h 317"/>
                  <a:gd name="T60" fmla="*/ 54 w 209"/>
                  <a:gd name="T61" fmla="*/ 235 h 317"/>
                  <a:gd name="T62" fmla="*/ 45 w 209"/>
                  <a:gd name="T63" fmla="*/ 258 h 317"/>
                  <a:gd name="T64" fmla="*/ 38 w 209"/>
                  <a:gd name="T65" fmla="*/ 281 h 317"/>
                  <a:gd name="T66" fmla="*/ 28 w 209"/>
                  <a:gd name="T67" fmla="*/ 297 h 317"/>
                  <a:gd name="T68" fmla="*/ 19 w 209"/>
                  <a:gd name="T69" fmla="*/ 310 h 317"/>
                  <a:gd name="T70" fmla="*/ 2 w 209"/>
                  <a:gd name="T71" fmla="*/ 317 h 317"/>
                  <a:gd name="T72" fmla="*/ 0 w 209"/>
                  <a:gd name="T73" fmla="*/ 303 h 3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09" h="317">
                    <a:moveTo>
                      <a:pt x="0" y="303"/>
                    </a:moveTo>
                    <a:lnTo>
                      <a:pt x="0" y="281"/>
                    </a:lnTo>
                    <a:lnTo>
                      <a:pt x="7" y="255"/>
                    </a:lnTo>
                    <a:lnTo>
                      <a:pt x="14" y="225"/>
                    </a:lnTo>
                    <a:lnTo>
                      <a:pt x="24" y="199"/>
                    </a:lnTo>
                    <a:lnTo>
                      <a:pt x="33" y="166"/>
                    </a:lnTo>
                    <a:lnTo>
                      <a:pt x="47" y="137"/>
                    </a:lnTo>
                    <a:lnTo>
                      <a:pt x="62" y="111"/>
                    </a:lnTo>
                    <a:lnTo>
                      <a:pt x="76" y="95"/>
                    </a:lnTo>
                    <a:lnTo>
                      <a:pt x="90" y="75"/>
                    </a:lnTo>
                    <a:lnTo>
                      <a:pt x="109" y="59"/>
                    </a:lnTo>
                    <a:lnTo>
                      <a:pt x="128" y="43"/>
                    </a:lnTo>
                    <a:lnTo>
                      <a:pt x="150" y="30"/>
                    </a:lnTo>
                    <a:lnTo>
                      <a:pt x="166" y="16"/>
                    </a:lnTo>
                    <a:lnTo>
                      <a:pt x="183" y="10"/>
                    </a:lnTo>
                    <a:lnTo>
                      <a:pt x="192" y="3"/>
                    </a:lnTo>
                    <a:lnTo>
                      <a:pt x="197" y="3"/>
                    </a:lnTo>
                    <a:lnTo>
                      <a:pt x="202" y="0"/>
                    </a:lnTo>
                    <a:lnTo>
                      <a:pt x="209" y="3"/>
                    </a:lnTo>
                    <a:lnTo>
                      <a:pt x="207" y="3"/>
                    </a:lnTo>
                    <a:lnTo>
                      <a:pt x="207" y="13"/>
                    </a:lnTo>
                    <a:lnTo>
                      <a:pt x="197" y="23"/>
                    </a:lnTo>
                    <a:lnTo>
                      <a:pt x="185" y="43"/>
                    </a:lnTo>
                    <a:lnTo>
                      <a:pt x="164" y="59"/>
                    </a:lnTo>
                    <a:lnTo>
                      <a:pt x="142" y="82"/>
                    </a:lnTo>
                    <a:lnTo>
                      <a:pt x="121" y="105"/>
                    </a:lnTo>
                    <a:lnTo>
                      <a:pt x="102" y="131"/>
                    </a:lnTo>
                    <a:lnTo>
                      <a:pt x="83" y="157"/>
                    </a:lnTo>
                    <a:lnTo>
                      <a:pt x="69" y="183"/>
                    </a:lnTo>
                    <a:lnTo>
                      <a:pt x="57" y="209"/>
                    </a:lnTo>
                    <a:lnTo>
                      <a:pt x="54" y="235"/>
                    </a:lnTo>
                    <a:lnTo>
                      <a:pt x="45" y="258"/>
                    </a:lnTo>
                    <a:lnTo>
                      <a:pt x="38" y="281"/>
                    </a:lnTo>
                    <a:lnTo>
                      <a:pt x="28" y="297"/>
                    </a:lnTo>
                    <a:lnTo>
                      <a:pt x="19" y="310"/>
                    </a:lnTo>
                    <a:lnTo>
                      <a:pt x="2" y="317"/>
                    </a:lnTo>
                    <a:lnTo>
                      <a:pt x="0" y="303"/>
                    </a:lnTo>
                    <a:close/>
                  </a:path>
                </a:pathLst>
              </a:custGeom>
              <a:solidFill>
                <a:srgbClr val="ED57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265" name="Freeform 161"/>
              <p:cNvSpPr>
                <a:spLocks/>
              </p:cNvSpPr>
              <p:nvPr/>
            </p:nvSpPr>
            <p:spPr bwMode="auto">
              <a:xfrm>
                <a:off x="2499" y="1888"/>
                <a:ext cx="198" cy="300"/>
              </a:xfrm>
              <a:custGeom>
                <a:avLst/>
                <a:gdLst>
                  <a:gd name="T0" fmla="*/ 0 w 198"/>
                  <a:gd name="T1" fmla="*/ 287 h 300"/>
                  <a:gd name="T2" fmla="*/ 0 w 198"/>
                  <a:gd name="T3" fmla="*/ 267 h 300"/>
                  <a:gd name="T4" fmla="*/ 8 w 198"/>
                  <a:gd name="T5" fmla="*/ 244 h 300"/>
                  <a:gd name="T6" fmla="*/ 15 w 198"/>
                  <a:gd name="T7" fmla="*/ 215 h 300"/>
                  <a:gd name="T8" fmla="*/ 24 w 198"/>
                  <a:gd name="T9" fmla="*/ 186 h 300"/>
                  <a:gd name="T10" fmla="*/ 34 w 198"/>
                  <a:gd name="T11" fmla="*/ 156 h 300"/>
                  <a:gd name="T12" fmla="*/ 46 w 198"/>
                  <a:gd name="T13" fmla="*/ 127 h 300"/>
                  <a:gd name="T14" fmla="*/ 60 w 198"/>
                  <a:gd name="T15" fmla="*/ 104 h 300"/>
                  <a:gd name="T16" fmla="*/ 74 w 198"/>
                  <a:gd name="T17" fmla="*/ 88 h 300"/>
                  <a:gd name="T18" fmla="*/ 88 w 198"/>
                  <a:gd name="T19" fmla="*/ 68 h 300"/>
                  <a:gd name="T20" fmla="*/ 105 w 198"/>
                  <a:gd name="T21" fmla="*/ 55 h 300"/>
                  <a:gd name="T22" fmla="*/ 124 w 198"/>
                  <a:gd name="T23" fmla="*/ 39 h 300"/>
                  <a:gd name="T24" fmla="*/ 143 w 198"/>
                  <a:gd name="T25" fmla="*/ 29 h 300"/>
                  <a:gd name="T26" fmla="*/ 157 w 198"/>
                  <a:gd name="T27" fmla="*/ 16 h 300"/>
                  <a:gd name="T28" fmla="*/ 172 w 198"/>
                  <a:gd name="T29" fmla="*/ 9 h 300"/>
                  <a:gd name="T30" fmla="*/ 181 w 198"/>
                  <a:gd name="T31" fmla="*/ 3 h 300"/>
                  <a:gd name="T32" fmla="*/ 186 w 198"/>
                  <a:gd name="T33" fmla="*/ 3 h 300"/>
                  <a:gd name="T34" fmla="*/ 188 w 198"/>
                  <a:gd name="T35" fmla="*/ 0 h 300"/>
                  <a:gd name="T36" fmla="*/ 198 w 198"/>
                  <a:gd name="T37" fmla="*/ 0 h 300"/>
                  <a:gd name="T38" fmla="*/ 196 w 198"/>
                  <a:gd name="T39" fmla="*/ 0 h 300"/>
                  <a:gd name="T40" fmla="*/ 196 w 198"/>
                  <a:gd name="T41" fmla="*/ 9 h 300"/>
                  <a:gd name="T42" fmla="*/ 186 w 198"/>
                  <a:gd name="T43" fmla="*/ 19 h 300"/>
                  <a:gd name="T44" fmla="*/ 174 w 198"/>
                  <a:gd name="T45" fmla="*/ 36 h 300"/>
                  <a:gd name="T46" fmla="*/ 153 w 198"/>
                  <a:gd name="T47" fmla="*/ 52 h 300"/>
                  <a:gd name="T48" fmla="*/ 134 w 198"/>
                  <a:gd name="T49" fmla="*/ 71 h 300"/>
                  <a:gd name="T50" fmla="*/ 112 w 198"/>
                  <a:gd name="T51" fmla="*/ 94 h 300"/>
                  <a:gd name="T52" fmla="*/ 96 w 198"/>
                  <a:gd name="T53" fmla="*/ 120 h 300"/>
                  <a:gd name="T54" fmla="*/ 77 w 198"/>
                  <a:gd name="T55" fmla="*/ 140 h 300"/>
                  <a:gd name="T56" fmla="*/ 65 w 198"/>
                  <a:gd name="T57" fmla="*/ 166 h 300"/>
                  <a:gd name="T58" fmla="*/ 53 w 198"/>
                  <a:gd name="T59" fmla="*/ 189 h 300"/>
                  <a:gd name="T60" fmla="*/ 50 w 198"/>
                  <a:gd name="T61" fmla="*/ 215 h 300"/>
                  <a:gd name="T62" fmla="*/ 41 w 198"/>
                  <a:gd name="T63" fmla="*/ 234 h 300"/>
                  <a:gd name="T64" fmla="*/ 34 w 198"/>
                  <a:gd name="T65" fmla="*/ 257 h 300"/>
                  <a:gd name="T66" fmla="*/ 24 w 198"/>
                  <a:gd name="T67" fmla="*/ 274 h 300"/>
                  <a:gd name="T68" fmla="*/ 17 w 198"/>
                  <a:gd name="T69" fmla="*/ 290 h 300"/>
                  <a:gd name="T70" fmla="*/ 3 w 198"/>
                  <a:gd name="T71" fmla="*/ 300 h 300"/>
                  <a:gd name="T72" fmla="*/ 0 w 198"/>
                  <a:gd name="T73" fmla="*/ 287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98" h="300">
                    <a:moveTo>
                      <a:pt x="0" y="287"/>
                    </a:moveTo>
                    <a:lnTo>
                      <a:pt x="0" y="267"/>
                    </a:lnTo>
                    <a:lnTo>
                      <a:pt x="8" y="244"/>
                    </a:lnTo>
                    <a:lnTo>
                      <a:pt x="15" y="215"/>
                    </a:lnTo>
                    <a:lnTo>
                      <a:pt x="24" y="186"/>
                    </a:lnTo>
                    <a:lnTo>
                      <a:pt x="34" y="156"/>
                    </a:lnTo>
                    <a:lnTo>
                      <a:pt x="46" y="127"/>
                    </a:lnTo>
                    <a:lnTo>
                      <a:pt x="60" y="104"/>
                    </a:lnTo>
                    <a:lnTo>
                      <a:pt x="74" y="88"/>
                    </a:lnTo>
                    <a:lnTo>
                      <a:pt x="88" y="68"/>
                    </a:lnTo>
                    <a:lnTo>
                      <a:pt x="105" y="55"/>
                    </a:lnTo>
                    <a:lnTo>
                      <a:pt x="124" y="39"/>
                    </a:lnTo>
                    <a:lnTo>
                      <a:pt x="143" y="29"/>
                    </a:lnTo>
                    <a:lnTo>
                      <a:pt x="157" y="16"/>
                    </a:lnTo>
                    <a:lnTo>
                      <a:pt x="172" y="9"/>
                    </a:lnTo>
                    <a:lnTo>
                      <a:pt x="181" y="3"/>
                    </a:lnTo>
                    <a:lnTo>
                      <a:pt x="186" y="3"/>
                    </a:lnTo>
                    <a:lnTo>
                      <a:pt x="188" y="0"/>
                    </a:lnTo>
                    <a:lnTo>
                      <a:pt x="198" y="0"/>
                    </a:lnTo>
                    <a:lnTo>
                      <a:pt x="196" y="0"/>
                    </a:lnTo>
                    <a:lnTo>
                      <a:pt x="196" y="9"/>
                    </a:lnTo>
                    <a:lnTo>
                      <a:pt x="186" y="19"/>
                    </a:lnTo>
                    <a:lnTo>
                      <a:pt x="174" y="36"/>
                    </a:lnTo>
                    <a:lnTo>
                      <a:pt x="153" y="52"/>
                    </a:lnTo>
                    <a:lnTo>
                      <a:pt x="134" y="71"/>
                    </a:lnTo>
                    <a:lnTo>
                      <a:pt x="112" y="94"/>
                    </a:lnTo>
                    <a:lnTo>
                      <a:pt x="96" y="120"/>
                    </a:lnTo>
                    <a:lnTo>
                      <a:pt x="77" y="140"/>
                    </a:lnTo>
                    <a:lnTo>
                      <a:pt x="65" y="166"/>
                    </a:lnTo>
                    <a:lnTo>
                      <a:pt x="53" y="189"/>
                    </a:lnTo>
                    <a:lnTo>
                      <a:pt x="50" y="215"/>
                    </a:lnTo>
                    <a:lnTo>
                      <a:pt x="41" y="234"/>
                    </a:lnTo>
                    <a:lnTo>
                      <a:pt x="34" y="257"/>
                    </a:lnTo>
                    <a:lnTo>
                      <a:pt x="24" y="274"/>
                    </a:lnTo>
                    <a:lnTo>
                      <a:pt x="17" y="290"/>
                    </a:lnTo>
                    <a:lnTo>
                      <a:pt x="3" y="300"/>
                    </a:lnTo>
                    <a:lnTo>
                      <a:pt x="0" y="287"/>
                    </a:lnTo>
                    <a:close/>
                  </a:path>
                </a:pathLst>
              </a:custGeom>
              <a:solidFill>
                <a:srgbClr val="F26E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266" name="Freeform 162"/>
              <p:cNvSpPr>
                <a:spLocks/>
              </p:cNvSpPr>
              <p:nvPr/>
            </p:nvSpPr>
            <p:spPr bwMode="auto">
              <a:xfrm>
                <a:off x="2504" y="1894"/>
                <a:ext cx="186" cy="284"/>
              </a:xfrm>
              <a:custGeom>
                <a:avLst/>
                <a:gdLst>
                  <a:gd name="T0" fmla="*/ 0 w 186"/>
                  <a:gd name="T1" fmla="*/ 271 h 284"/>
                  <a:gd name="T2" fmla="*/ 0 w 186"/>
                  <a:gd name="T3" fmla="*/ 251 h 284"/>
                  <a:gd name="T4" fmla="*/ 5 w 186"/>
                  <a:gd name="T5" fmla="*/ 228 h 284"/>
                  <a:gd name="T6" fmla="*/ 12 w 186"/>
                  <a:gd name="T7" fmla="*/ 202 h 284"/>
                  <a:gd name="T8" fmla="*/ 22 w 186"/>
                  <a:gd name="T9" fmla="*/ 180 h 284"/>
                  <a:gd name="T10" fmla="*/ 31 w 186"/>
                  <a:gd name="T11" fmla="*/ 150 h 284"/>
                  <a:gd name="T12" fmla="*/ 43 w 186"/>
                  <a:gd name="T13" fmla="*/ 124 h 284"/>
                  <a:gd name="T14" fmla="*/ 57 w 186"/>
                  <a:gd name="T15" fmla="*/ 101 h 284"/>
                  <a:gd name="T16" fmla="*/ 72 w 186"/>
                  <a:gd name="T17" fmla="*/ 85 h 284"/>
                  <a:gd name="T18" fmla="*/ 83 w 186"/>
                  <a:gd name="T19" fmla="*/ 69 h 284"/>
                  <a:gd name="T20" fmla="*/ 100 w 186"/>
                  <a:gd name="T21" fmla="*/ 52 h 284"/>
                  <a:gd name="T22" fmla="*/ 117 w 186"/>
                  <a:gd name="T23" fmla="*/ 39 h 284"/>
                  <a:gd name="T24" fmla="*/ 136 w 186"/>
                  <a:gd name="T25" fmla="*/ 30 h 284"/>
                  <a:gd name="T26" fmla="*/ 148 w 186"/>
                  <a:gd name="T27" fmla="*/ 17 h 284"/>
                  <a:gd name="T28" fmla="*/ 162 w 186"/>
                  <a:gd name="T29" fmla="*/ 10 h 284"/>
                  <a:gd name="T30" fmla="*/ 169 w 186"/>
                  <a:gd name="T31" fmla="*/ 3 h 284"/>
                  <a:gd name="T32" fmla="*/ 174 w 186"/>
                  <a:gd name="T33" fmla="*/ 3 h 284"/>
                  <a:gd name="T34" fmla="*/ 176 w 186"/>
                  <a:gd name="T35" fmla="*/ 0 h 284"/>
                  <a:gd name="T36" fmla="*/ 186 w 186"/>
                  <a:gd name="T37" fmla="*/ 0 h 284"/>
                  <a:gd name="T38" fmla="*/ 183 w 186"/>
                  <a:gd name="T39" fmla="*/ 0 h 284"/>
                  <a:gd name="T40" fmla="*/ 183 w 186"/>
                  <a:gd name="T41" fmla="*/ 7 h 284"/>
                  <a:gd name="T42" fmla="*/ 176 w 186"/>
                  <a:gd name="T43" fmla="*/ 17 h 284"/>
                  <a:gd name="T44" fmla="*/ 164 w 186"/>
                  <a:gd name="T45" fmla="*/ 33 h 284"/>
                  <a:gd name="T46" fmla="*/ 145 w 186"/>
                  <a:gd name="T47" fmla="*/ 49 h 284"/>
                  <a:gd name="T48" fmla="*/ 126 w 186"/>
                  <a:gd name="T49" fmla="*/ 69 h 284"/>
                  <a:gd name="T50" fmla="*/ 105 w 186"/>
                  <a:gd name="T51" fmla="*/ 88 h 284"/>
                  <a:gd name="T52" fmla="*/ 88 w 186"/>
                  <a:gd name="T53" fmla="*/ 108 h 284"/>
                  <a:gd name="T54" fmla="*/ 69 w 186"/>
                  <a:gd name="T55" fmla="*/ 127 h 284"/>
                  <a:gd name="T56" fmla="*/ 57 w 186"/>
                  <a:gd name="T57" fmla="*/ 150 h 284"/>
                  <a:gd name="T58" fmla="*/ 45 w 186"/>
                  <a:gd name="T59" fmla="*/ 173 h 284"/>
                  <a:gd name="T60" fmla="*/ 43 w 186"/>
                  <a:gd name="T61" fmla="*/ 196 h 284"/>
                  <a:gd name="T62" fmla="*/ 36 w 186"/>
                  <a:gd name="T63" fmla="*/ 215 h 284"/>
                  <a:gd name="T64" fmla="*/ 29 w 186"/>
                  <a:gd name="T65" fmla="*/ 238 h 284"/>
                  <a:gd name="T66" fmla="*/ 22 w 186"/>
                  <a:gd name="T67" fmla="*/ 255 h 284"/>
                  <a:gd name="T68" fmla="*/ 15 w 186"/>
                  <a:gd name="T69" fmla="*/ 271 h 284"/>
                  <a:gd name="T70" fmla="*/ 3 w 186"/>
                  <a:gd name="T71" fmla="*/ 284 h 284"/>
                  <a:gd name="T72" fmla="*/ 0 w 186"/>
                  <a:gd name="T73" fmla="*/ 271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86" h="284">
                    <a:moveTo>
                      <a:pt x="0" y="271"/>
                    </a:moveTo>
                    <a:lnTo>
                      <a:pt x="0" y="251"/>
                    </a:lnTo>
                    <a:lnTo>
                      <a:pt x="5" y="228"/>
                    </a:lnTo>
                    <a:lnTo>
                      <a:pt x="12" y="202"/>
                    </a:lnTo>
                    <a:lnTo>
                      <a:pt x="22" y="180"/>
                    </a:lnTo>
                    <a:lnTo>
                      <a:pt x="31" y="150"/>
                    </a:lnTo>
                    <a:lnTo>
                      <a:pt x="43" y="124"/>
                    </a:lnTo>
                    <a:lnTo>
                      <a:pt x="57" y="101"/>
                    </a:lnTo>
                    <a:lnTo>
                      <a:pt x="72" y="85"/>
                    </a:lnTo>
                    <a:lnTo>
                      <a:pt x="83" y="69"/>
                    </a:lnTo>
                    <a:lnTo>
                      <a:pt x="100" y="52"/>
                    </a:lnTo>
                    <a:lnTo>
                      <a:pt x="117" y="39"/>
                    </a:lnTo>
                    <a:lnTo>
                      <a:pt x="136" y="30"/>
                    </a:lnTo>
                    <a:lnTo>
                      <a:pt x="148" y="17"/>
                    </a:lnTo>
                    <a:lnTo>
                      <a:pt x="162" y="10"/>
                    </a:lnTo>
                    <a:lnTo>
                      <a:pt x="169" y="3"/>
                    </a:lnTo>
                    <a:lnTo>
                      <a:pt x="174" y="3"/>
                    </a:lnTo>
                    <a:lnTo>
                      <a:pt x="176" y="0"/>
                    </a:lnTo>
                    <a:lnTo>
                      <a:pt x="186" y="0"/>
                    </a:lnTo>
                    <a:lnTo>
                      <a:pt x="183" y="0"/>
                    </a:lnTo>
                    <a:lnTo>
                      <a:pt x="183" y="7"/>
                    </a:lnTo>
                    <a:lnTo>
                      <a:pt x="176" y="17"/>
                    </a:lnTo>
                    <a:lnTo>
                      <a:pt x="164" y="33"/>
                    </a:lnTo>
                    <a:lnTo>
                      <a:pt x="145" y="49"/>
                    </a:lnTo>
                    <a:lnTo>
                      <a:pt x="126" y="69"/>
                    </a:lnTo>
                    <a:lnTo>
                      <a:pt x="105" y="88"/>
                    </a:lnTo>
                    <a:lnTo>
                      <a:pt x="88" y="108"/>
                    </a:lnTo>
                    <a:lnTo>
                      <a:pt x="69" y="127"/>
                    </a:lnTo>
                    <a:lnTo>
                      <a:pt x="57" y="150"/>
                    </a:lnTo>
                    <a:lnTo>
                      <a:pt x="45" y="173"/>
                    </a:lnTo>
                    <a:lnTo>
                      <a:pt x="43" y="196"/>
                    </a:lnTo>
                    <a:lnTo>
                      <a:pt x="36" y="215"/>
                    </a:lnTo>
                    <a:lnTo>
                      <a:pt x="29" y="238"/>
                    </a:lnTo>
                    <a:lnTo>
                      <a:pt x="22" y="255"/>
                    </a:lnTo>
                    <a:lnTo>
                      <a:pt x="15" y="271"/>
                    </a:lnTo>
                    <a:lnTo>
                      <a:pt x="3" y="284"/>
                    </a:lnTo>
                    <a:lnTo>
                      <a:pt x="0" y="271"/>
                    </a:lnTo>
                    <a:close/>
                  </a:path>
                </a:pathLst>
              </a:custGeom>
              <a:solidFill>
                <a:srgbClr val="F582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267" name="Freeform 163"/>
              <p:cNvSpPr>
                <a:spLocks/>
              </p:cNvSpPr>
              <p:nvPr/>
            </p:nvSpPr>
            <p:spPr bwMode="auto">
              <a:xfrm>
                <a:off x="2509" y="1901"/>
                <a:ext cx="171" cy="264"/>
              </a:xfrm>
              <a:custGeom>
                <a:avLst/>
                <a:gdLst>
                  <a:gd name="T0" fmla="*/ 0 w 171"/>
                  <a:gd name="T1" fmla="*/ 254 h 264"/>
                  <a:gd name="T2" fmla="*/ 0 w 171"/>
                  <a:gd name="T3" fmla="*/ 235 h 264"/>
                  <a:gd name="T4" fmla="*/ 5 w 171"/>
                  <a:gd name="T5" fmla="*/ 215 h 264"/>
                  <a:gd name="T6" fmla="*/ 12 w 171"/>
                  <a:gd name="T7" fmla="*/ 189 h 264"/>
                  <a:gd name="T8" fmla="*/ 21 w 171"/>
                  <a:gd name="T9" fmla="*/ 166 h 264"/>
                  <a:gd name="T10" fmla="*/ 31 w 171"/>
                  <a:gd name="T11" fmla="*/ 140 h 264"/>
                  <a:gd name="T12" fmla="*/ 43 w 171"/>
                  <a:gd name="T13" fmla="*/ 117 h 264"/>
                  <a:gd name="T14" fmla="*/ 55 w 171"/>
                  <a:gd name="T15" fmla="*/ 98 h 264"/>
                  <a:gd name="T16" fmla="*/ 69 w 171"/>
                  <a:gd name="T17" fmla="*/ 81 h 264"/>
                  <a:gd name="T18" fmla="*/ 81 w 171"/>
                  <a:gd name="T19" fmla="*/ 65 h 264"/>
                  <a:gd name="T20" fmla="*/ 95 w 171"/>
                  <a:gd name="T21" fmla="*/ 52 h 264"/>
                  <a:gd name="T22" fmla="*/ 109 w 171"/>
                  <a:gd name="T23" fmla="*/ 36 h 264"/>
                  <a:gd name="T24" fmla="*/ 126 w 171"/>
                  <a:gd name="T25" fmla="*/ 26 h 264"/>
                  <a:gd name="T26" fmla="*/ 138 w 171"/>
                  <a:gd name="T27" fmla="*/ 16 h 264"/>
                  <a:gd name="T28" fmla="*/ 150 w 171"/>
                  <a:gd name="T29" fmla="*/ 10 h 264"/>
                  <a:gd name="T30" fmla="*/ 157 w 171"/>
                  <a:gd name="T31" fmla="*/ 3 h 264"/>
                  <a:gd name="T32" fmla="*/ 162 w 171"/>
                  <a:gd name="T33" fmla="*/ 3 h 264"/>
                  <a:gd name="T34" fmla="*/ 164 w 171"/>
                  <a:gd name="T35" fmla="*/ 0 h 264"/>
                  <a:gd name="T36" fmla="*/ 171 w 171"/>
                  <a:gd name="T37" fmla="*/ 0 h 264"/>
                  <a:gd name="T38" fmla="*/ 171 w 171"/>
                  <a:gd name="T39" fmla="*/ 3 h 264"/>
                  <a:gd name="T40" fmla="*/ 164 w 171"/>
                  <a:gd name="T41" fmla="*/ 13 h 264"/>
                  <a:gd name="T42" fmla="*/ 152 w 171"/>
                  <a:gd name="T43" fmla="*/ 29 h 264"/>
                  <a:gd name="T44" fmla="*/ 133 w 171"/>
                  <a:gd name="T45" fmla="*/ 42 h 264"/>
                  <a:gd name="T46" fmla="*/ 117 w 171"/>
                  <a:gd name="T47" fmla="*/ 58 h 264"/>
                  <a:gd name="T48" fmla="*/ 98 w 171"/>
                  <a:gd name="T49" fmla="*/ 78 h 264"/>
                  <a:gd name="T50" fmla="*/ 81 w 171"/>
                  <a:gd name="T51" fmla="*/ 98 h 264"/>
                  <a:gd name="T52" fmla="*/ 64 w 171"/>
                  <a:gd name="T53" fmla="*/ 117 h 264"/>
                  <a:gd name="T54" fmla="*/ 52 w 171"/>
                  <a:gd name="T55" fmla="*/ 137 h 264"/>
                  <a:gd name="T56" fmla="*/ 40 w 171"/>
                  <a:gd name="T57" fmla="*/ 156 h 264"/>
                  <a:gd name="T58" fmla="*/ 38 w 171"/>
                  <a:gd name="T59" fmla="*/ 179 h 264"/>
                  <a:gd name="T60" fmla="*/ 31 w 171"/>
                  <a:gd name="T61" fmla="*/ 199 h 264"/>
                  <a:gd name="T62" fmla="*/ 24 w 171"/>
                  <a:gd name="T63" fmla="*/ 218 h 264"/>
                  <a:gd name="T64" fmla="*/ 17 w 171"/>
                  <a:gd name="T65" fmla="*/ 235 h 264"/>
                  <a:gd name="T66" fmla="*/ 10 w 171"/>
                  <a:gd name="T67" fmla="*/ 251 h 264"/>
                  <a:gd name="T68" fmla="*/ 0 w 171"/>
                  <a:gd name="T69" fmla="*/ 264 h 264"/>
                  <a:gd name="T70" fmla="*/ 0 w 171"/>
                  <a:gd name="T71" fmla="*/ 254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71" h="264">
                    <a:moveTo>
                      <a:pt x="0" y="254"/>
                    </a:moveTo>
                    <a:lnTo>
                      <a:pt x="0" y="235"/>
                    </a:lnTo>
                    <a:lnTo>
                      <a:pt x="5" y="215"/>
                    </a:lnTo>
                    <a:lnTo>
                      <a:pt x="12" y="189"/>
                    </a:lnTo>
                    <a:lnTo>
                      <a:pt x="21" y="166"/>
                    </a:lnTo>
                    <a:lnTo>
                      <a:pt x="31" y="140"/>
                    </a:lnTo>
                    <a:lnTo>
                      <a:pt x="43" y="117"/>
                    </a:lnTo>
                    <a:lnTo>
                      <a:pt x="55" y="98"/>
                    </a:lnTo>
                    <a:lnTo>
                      <a:pt x="69" y="81"/>
                    </a:lnTo>
                    <a:lnTo>
                      <a:pt x="81" y="65"/>
                    </a:lnTo>
                    <a:lnTo>
                      <a:pt x="95" y="52"/>
                    </a:lnTo>
                    <a:lnTo>
                      <a:pt x="109" y="36"/>
                    </a:lnTo>
                    <a:lnTo>
                      <a:pt x="126" y="26"/>
                    </a:lnTo>
                    <a:lnTo>
                      <a:pt x="138" y="16"/>
                    </a:lnTo>
                    <a:lnTo>
                      <a:pt x="150" y="10"/>
                    </a:lnTo>
                    <a:lnTo>
                      <a:pt x="157" y="3"/>
                    </a:lnTo>
                    <a:lnTo>
                      <a:pt x="162" y="3"/>
                    </a:lnTo>
                    <a:lnTo>
                      <a:pt x="164" y="0"/>
                    </a:lnTo>
                    <a:lnTo>
                      <a:pt x="171" y="0"/>
                    </a:lnTo>
                    <a:lnTo>
                      <a:pt x="171" y="3"/>
                    </a:lnTo>
                    <a:lnTo>
                      <a:pt x="164" y="13"/>
                    </a:lnTo>
                    <a:lnTo>
                      <a:pt x="152" y="29"/>
                    </a:lnTo>
                    <a:lnTo>
                      <a:pt x="133" y="42"/>
                    </a:lnTo>
                    <a:lnTo>
                      <a:pt x="117" y="58"/>
                    </a:lnTo>
                    <a:lnTo>
                      <a:pt x="98" y="78"/>
                    </a:lnTo>
                    <a:lnTo>
                      <a:pt x="81" y="98"/>
                    </a:lnTo>
                    <a:lnTo>
                      <a:pt x="64" y="117"/>
                    </a:lnTo>
                    <a:lnTo>
                      <a:pt x="52" y="137"/>
                    </a:lnTo>
                    <a:lnTo>
                      <a:pt x="40" y="156"/>
                    </a:lnTo>
                    <a:lnTo>
                      <a:pt x="38" y="179"/>
                    </a:lnTo>
                    <a:lnTo>
                      <a:pt x="31" y="199"/>
                    </a:lnTo>
                    <a:lnTo>
                      <a:pt x="24" y="218"/>
                    </a:lnTo>
                    <a:lnTo>
                      <a:pt x="17" y="235"/>
                    </a:lnTo>
                    <a:lnTo>
                      <a:pt x="10" y="251"/>
                    </a:lnTo>
                    <a:lnTo>
                      <a:pt x="0" y="264"/>
                    </a:lnTo>
                    <a:lnTo>
                      <a:pt x="0" y="254"/>
                    </a:lnTo>
                    <a:close/>
                  </a:path>
                </a:pathLst>
              </a:custGeom>
              <a:solidFill>
                <a:srgbClr val="FA99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268" name="Freeform 164"/>
              <p:cNvSpPr>
                <a:spLocks/>
              </p:cNvSpPr>
              <p:nvPr/>
            </p:nvSpPr>
            <p:spPr bwMode="auto">
              <a:xfrm>
                <a:off x="2511" y="1904"/>
                <a:ext cx="162" cy="248"/>
              </a:xfrm>
              <a:custGeom>
                <a:avLst/>
                <a:gdLst>
                  <a:gd name="T0" fmla="*/ 0 w 162"/>
                  <a:gd name="T1" fmla="*/ 241 h 248"/>
                  <a:gd name="T2" fmla="*/ 0 w 162"/>
                  <a:gd name="T3" fmla="*/ 222 h 248"/>
                  <a:gd name="T4" fmla="*/ 8 w 162"/>
                  <a:gd name="T5" fmla="*/ 205 h 248"/>
                  <a:gd name="T6" fmla="*/ 15 w 162"/>
                  <a:gd name="T7" fmla="*/ 183 h 248"/>
                  <a:gd name="T8" fmla="*/ 24 w 162"/>
                  <a:gd name="T9" fmla="*/ 160 h 248"/>
                  <a:gd name="T10" fmla="*/ 31 w 162"/>
                  <a:gd name="T11" fmla="*/ 134 h 248"/>
                  <a:gd name="T12" fmla="*/ 43 w 162"/>
                  <a:gd name="T13" fmla="*/ 114 h 248"/>
                  <a:gd name="T14" fmla="*/ 55 w 162"/>
                  <a:gd name="T15" fmla="*/ 95 h 248"/>
                  <a:gd name="T16" fmla="*/ 69 w 162"/>
                  <a:gd name="T17" fmla="*/ 82 h 248"/>
                  <a:gd name="T18" fmla="*/ 79 w 162"/>
                  <a:gd name="T19" fmla="*/ 65 h 248"/>
                  <a:gd name="T20" fmla="*/ 93 w 162"/>
                  <a:gd name="T21" fmla="*/ 52 h 248"/>
                  <a:gd name="T22" fmla="*/ 107 w 162"/>
                  <a:gd name="T23" fmla="*/ 39 h 248"/>
                  <a:gd name="T24" fmla="*/ 122 w 162"/>
                  <a:gd name="T25" fmla="*/ 29 h 248"/>
                  <a:gd name="T26" fmla="*/ 143 w 162"/>
                  <a:gd name="T27" fmla="*/ 13 h 248"/>
                  <a:gd name="T28" fmla="*/ 153 w 162"/>
                  <a:gd name="T29" fmla="*/ 10 h 248"/>
                  <a:gd name="T30" fmla="*/ 155 w 162"/>
                  <a:gd name="T31" fmla="*/ 7 h 248"/>
                  <a:gd name="T32" fmla="*/ 162 w 162"/>
                  <a:gd name="T33" fmla="*/ 3 h 248"/>
                  <a:gd name="T34" fmla="*/ 160 w 162"/>
                  <a:gd name="T35" fmla="*/ 0 h 248"/>
                  <a:gd name="T36" fmla="*/ 160 w 162"/>
                  <a:gd name="T37" fmla="*/ 3 h 248"/>
                  <a:gd name="T38" fmla="*/ 155 w 162"/>
                  <a:gd name="T39" fmla="*/ 13 h 248"/>
                  <a:gd name="T40" fmla="*/ 145 w 162"/>
                  <a:gd name="T41" fmla="*/ 26 h 248"/>
                  <a:gd name="T42" fmla="*/ 126 w 162"/>
                  <a:gd name="T43" fmla="*/ 39 h 248"/>
                  <a:gd name="T44" fmla="*/ 110 w 162"/>
                  <a:gd name="T45" fmla="*/ 55 h 248"/>
                  <a:gd name="T46" fmla="*/ 91 w 162"/>
                  <a:gd name="T47" fmla="*/ 68 h 248"/>
                  <a:gd name="T48" fmla="*/ 76 w 162"/>
                  <a:gd name="T49" fmla="*/ 88 h 248"/>
                  <a:gd name="T50" fmla="*/ 60 w 162"/>
                  <a:gd name="T51" fmla="*/ 104 h 248"/>
                  <a:gd name="T52" fmla="*/ 48 w 162"/>
                  <a:gd name="T53" fmla="*/ 124 h 248"/>
                  <a:gd name="T54" fmla="*/ 38 w 162"/>
                  <a:gd name="T55" fmla="*/ 143 h 248"/>
                  <a:gd name="T56" fmla="*/ 36 w 162"/>
                  <a:gd name="T57" fmla="*/ 163 h 248"/>
                  <a:gd name="T58" fmla="*/ 29 w 162"/>
                  <a:gd name="T59" fmla="*/ 183 h 248"/>
                  <a:gd name="T60" fmla="*/ 22 w 162"/>
                  <a:gd name="T61" fmla="*/ 202 h 248"/>
                  <a:gd name="T62" fmla="*/ 15 w 162"/>
                  <a:gd name="T63" fmla="*/ 218 h 248"/>
                  <a:gd name="T64" fmla="*/ 10 w 162"/>
                  <a:gd name="T65" fmla="*/ 235 h 248"/>
                  <a:gd name="T66" fmla="*/ 0 w 162"/>
                  <a:gd name="T67" fmla="*/ 248 h 248"/>
                  <a:gd name="T68" fmla="*/ 0 w 162"/>
                  <a:gd name="T69" fmla="*/ 241 h 2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62" h="248">
                    <a:moveTo>
                      <a:pt x="0" y="241"/>
                    </a:moveTo>
                    <a:lnTo>
                      <a:pt x="0" y="222"/>
                    </a:lnTo>
                    <a:lnTo>
                      <a:pt x="8" y="205"/>
                    </a:lnTo>
                    <a:lnTo>
                      <a:pt x="15" y="183"/>
                    </a:lnTo>
                    <a:lnTo>
                      <a:pt x="24" y="160"/>
                    </a:lnTo>
                    <a:lnTo>
                      <a:pt x="31" y="134"/>
                    </a:lnTo>
                    <a:lnTo>
                      <a:pt x="43" y="114"/>
                    </a:lnTo>
                    <a:lnTo>
                      <a:pt x="55" y="95"/>
                    </a:lnTo>
                    <a:lnTo>
                      <a:pt x="69" y="82"/>
                    </a:lnTo>
                    <a:lnTo>
                      <a:pt x="79" y="65"/>
                    </a:lnTo>
                    <a:lnTo>
                      <a:pt x="93" y="52"/>
                    </a:lnTo>
                    <a:lnTo>
                      <a:pt x="107" y="39"/>
                    </a:lnTo>
                    <a:lnTo>
                      <a:pt x="122" y="29"/>
                    </a:lnTo>
                    <a:lnTo>
                      <a:pt x="143" y="13"/>
                    </a:lnTo>
                    <a:lnTo>
                      <a:pt x="153" y="10"/>
                    </a:lnTo>
                    <a:lnTo>
                      <a:pt x="155" y="7"/>
                    </a:lnTo>
                    <a:lnTo>
                      <a:pt x="162" y="3"/>
                    </a:lnTo>
                    <a:lnTo>
                      <a:pt x="160" y="0"/>
                    </a:lnTo>
                    <a:lnTo>
                      <a:pt x="160" y="3"/>
                    </a:lnTo>
                    <a:lnTo>
                      <a:pt x="155" y="13"/>
                    </a:lnTo>
                    <a:lnTo>
                      <a:pt x="145" y="26"/>
                    </a:lnTo>
                    <a:lnTo>
                      <a:pt x="126" y="39"/>
                    </a:lnTo>
                    <a:lnTo>
                      <a:pt x="110" y="55"/>
                    </a:lnTo>
                    <a:lnTo>
                      <a:pt x="91" y="68"/>
                    </a:lnTo>
                    <a:lnTo>
                      <a:pt x="76" y="88"/>
                    </a:lnTo>
                    <a:lnTo>
                      <a:pt x="60" y="104"/>
                    </a:lnTo>
                    <a:lnTo>
                      <a:pt x="48" y="124"/>
                    </a:lnTo>
                    <a:lnTo>
                      <a:pt x="38" y="143"/>
                    </a:lnTo>
                    <a:lnTo>
                      <a:pt x="36" y="163"/>
                    </a:lnTo>
                    <a:lnTo>
                      <a:pt x="29" y="183"/>
                    </a:lnTo>
                    <a:lnTo>
                      <a:pt x="22" y="202"/>
                    </a:lnTo>
                    <a:lnTo>
                      <a:pt x="15" y="218"/>
                    </a:lnTo>
                    <a:lnTo>
                      <a:pt x="10" y="235"/>
                    </a:lnTo>
                    <a:lnTo>
                      <a:pt x="0" y="248"/>
                    </a:lnTo>
                    <a:lnTo>
                      <a:pt x="0" y="241"/>
                    </a:lnTo>
                    <a:close/>
                  </a:path>
                </a:pathLst>
              </a:custGeom>
              <a:solidFill>
                <a:srgbClr val="FFB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269" name="Freeform 165"/>
              <p:cNvSpPr>
                <a:spLocks/>
              </p:cNvSpPr>
              <p:nvPr/>
            </p:nvSpPr>
            <p:spPr bwMode="auto">
              <a:xfrm>
                <a:off x="2740" y="1650"/>
                <a:ext cx="280" cy="218"/>
              </a:xfrm>
              <a:custGeom>
                <a:avLst/>
                <a:gdLst>
                  <a:gd name="T0" fmla="*/ 261 w 280"/>
                  <a:gd name="T1" fmla="*/ 3 h 218"/>
                  <a:gd name="T2" fmla="*/ 254 w 280"/>
                  <a:gd name="T3" fmla="*/ 0 h 218"/>
                  <a:gd name="T4" fmla="*/ 249 w 280"/>
                  <a:gd name="T5" fmla="*/ 3 h 218"/>
                  <a:gd name="T6" fmla="*/ 235 w 280"/>
                  <a:gd name="T7" fmla="*/ 9 h 218"/>
                  <a:gd name="T8" fmla="*/ 223 w 280"/>
                  <a:gd name="T9" fmla="*/ 19 h 218"/>
                  <a:gd name="T10" fmla="*/ 202 w 280"/>
                  <a:gd name="T11" fmla="*/ 29 h 218"/>
                  <a:gd name="T12" fmla="*/ 183 w 280"/>
                  <a:gd name="T13" fmla="*/ 42 h 218"/>
                  <a:gd name="T14" fmla="*/ 161 w 280"/>
                  <a:gd name="T15" fmla="*/ 55 h 218"/>
                  <a:gd name="T16" fmla="*/ 142 w 280"/>
                  <a:gd name="T17" fmla="*/ 75 h 218"/>
                  <a:gd name="T18" fmla="*/ 119 w 280"/>
                  <a:gd name="T19" fmla="*/ 88 h 218"/>
                  <a:gd name="T20" fmla="*/ 97 w 280"/>
                  <a:gd name="T21" fmla="*/ 104 h 218"/>
                  <a:gd name="T22" fmla="*/ 76 w 280"/>
                  <a:gd name="T23" fmla="*/ 117 h 218"/>
                  <a:gd name="T24" fmla="*/ 59 w 280"/>
                  <a:gd name="T25" fmla="*/ 133 h 218"/>
                  <a:gd name="T26" fmla="*/ 42 w 280"/>
                  <a:gd name="T27" fmla="*/ 146 h 218"/>
                  <a:gd name="T28" fmla="*/ 31 w 280"/>
                  <a:gd name="T29" fmla="*/ 159 h 218"/>
                  <a:gd name="T30" fmla="*/ 21 w 280"/>
                  <a:gd name="T31" fmla="*/ 166 h 218"/>
                  <a:gd name="T32" fmla="*/ 19 w 280"/>
                  <a:gd name="T33" fmla="*/ 176 h 218"/>
                  <a:gd name="T34" fmla="*/ 7 w 280"/>
                  <a:gd name="T35" fmla="*/ 192 h 218"/>
                  <a:gd name="T36" fmla="*/ 0 w 280"/>
                  <a:gd name="T37" fmla="*/ 208 h 218"/>
                  <a:gd name="T38" fmla="*/ 2 w 280"/>
                  <a:gd name="T39" fmla="*/ 215 h 218"/>
                  <a:gd name="T40" fmla="*/ 12 w 280"/>
                  <a:gd name="T41" fmla="*/ 218 h 218"/>
                  <a:gd name="T42" fmla="*/ 23 w 280"/>
                  <a:gd name="T43" fmla="*/ 215 h 218"/>
                  <a:gd name="T44" fmla="*/ 45 w 280"/>
                  <a:gd name="T45" fmla="*/ 215 h 218"/>
                  <a:gd name="T46" fmla="*/ 64 w 280"/>
                  <a:gd name="T47" fmla="*/ 205 h 218"/>
                  <a:gd name="T48" fmla="*/ 90 w 280"/>
                  <a:gd name="T49" fmla="*/ 199 h 218"/>
                  <a:gd name="T50" fmla="*/ 102 w 280"/>
                  <a:gd name="T51" fmla="*/ 189 h 218"/>
                  <a:gd name="T52" fmla="*/ 114 w 280"/>
                  <a:gd name="T53" fmla="*/ 185 h 218"/>
                  <a:gd name="T54" fmla="*/ 128 w 280"/>
                  <a:gd name="T55" fmla="*/ 176 h 218"/>
                  <a:gd name="T56" fmla="*/ 142 w 280"/>
                  <a:gd name="T57" fmla="*/ 172 h 218"/>
                  <a:gd name="T58" fmla="*/ 166 w 280"/>
                  <a:gd name="T59" fmla="*/ 153 h 218"/>
                  <a:gd name="T60" fmla="*/ 192 w 280"/>
                  <a:gd name="T61" fmla="*/ 137 h 218"/>
                  <a:gd name="T62" fmla="*/ 214 w 280"/>
                  <a:gd name="T63" fmla="*/ 120 h 218"/>
                  <a:gd name="T64" fmla="*/ 235 w 280"/>
                  <a:gd name="T65" fmla="*/ 104 h 218"/>
                  <a:gd name="T66" fmla="*/ 252 w 280"/>
                  <a:gd name="T67" fmla="*/ 84 h 218"/>
                  <a:gd name="T68" fmla="*/ 266 w 280"/>
                  <a:gd name="T69" fmla="*/ 71 h 218"/>
                  <a:gd name="T70" fmla="*/ 276 w 280"/>
                  <a:gd name="T71" fmla="*/ 58 h 218"/>
                  <a:gd name="T72" fmla="*/ 280 w 280"/>
                  <a:gd name="T73" fmla="*/ 49 h 218"/>
                  <a:gd name="T74" fmla="*/ 276 w 280"/>
                  <a:gd name="T75" fmla="*/ 26 h 218"/>
                  <a:gd name="T76" fmla="*/ 271 w 280"/>
                  <a:gd name="T77" fmla="*/ 13 h 218"/>
                  <a:gd name="T78" fmla="*/ 264 w 280"/>
                  <a:gd name="T79" fmla="*/ 3 h 218"/>
                  <a:gd name="T80" fmla="*/ 261 w 280"/>
                  <a:gd name="T81" fmla="*/ 3 h 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80" h="218">
                    <a:moveTo>
                      <a:pt x="261" y="3"/>
                    </a:moveTo>
                    <a:lnTo>
                      <a:pt x="254" y="0"/>
                    </a:lnTo>
                    <a:lnTo>
                      <a:pt x="249" y="3"/>
                    </a:lnTo>
                    <a:lnTo>
                      <a:pt x="235" y="9"/>
                    </a:lnTo>
                    <a:lnTo>
                      <a:pt x="223" y="19"/>
                    </a:lnTo>
                    <a:lnTo>
                      <a:pt x="202" y="29"/>
                    </a:lnTo>
                    <a:lnTo>
                      <a:pt x="183" y="42"/>
                    </a:lnTo>
                    <a:lnTo>
                      <a:pt x="161" y="55"/>
                    </a:lnTo>
                    <a:lnTo>
                      <a:pt x="142" y="75"/>
                    </a:lnTo>
                    <a:lnTo>
                      <a:pt x="119" y="88"/>
                    </a:lnTo>
                    <a:lnTo>
                      <a:pt x="97" y="104"/>
                    </a:lnTo>
                    <a:lnTo>
                      <a:pt x="76" y="117"/>
                    </a:lnTo>
                    <a:lnTo>
                      <a:pt x="59" y="133"/>
                    </a:lnTo>
                    <a:lnTo>
                      <a:pt x="42" y="146"/>
                    </a:lnTo>
                    <a:lnTo>
                      <a:pt x="31" y="159"/>
                    </a:lnTo>
                    <a:lnTo>
                      <a:pt x="21" y="166"/>
                    </a:lnTo>
                    <a:lnTo>
                      <a:pt x="19" y="176"/>
                    </a:lnTo>
                    <a:lnTo>
                      <a:pt x="7" y="192"/>
                    </a:lnTo>
                    <a:lnTo>
                      <a:pt x="0" y="208"/>
                    </a:lnTo>
                    <a:lnTo>
                      <a:pt x="2" y="215"/>
                    </a:lnTo>
                    <a:lnTo>
                      <a:pt x="12" y="218"/>
                    </a:lnTo>
                    <a:lnTo>
                      <a:pt x="23" y="215"/>
                    </a:lnTo>
                    <a:lnTo>
                      <a:pt x="45" y="215"/>
                    </a:lnTo>
                    <a:lnTo>
                      <a:pt x="64" y="205"/>
                    </a:lnTo>
                    <a:lnTo>
                      <a:pt x="90" y="199"/>
                    </a:lnTo>
                    <a:lnTo>
                      <a:pt x="102" y="189"/>
                    </a:lnTo>
                    <a:lnTo>
                      <a:pt x="114" y="185"/>
                    </a:lnTo>
                    <a:lnTo>
                      <a:pt x="128" y="176"/>
                    </a:lnTo>
                    <a:lnTo>
                      <a:pt x="142" y="172"/>
                    </a:lnTo>
                    <a:lnTo>
                      <a:pt x="166" y="153"/>
                    </a:lnTo>
                    <a:lnTo>
                      <a:pt x="192" y="137"/>
                    </a:lnTo>
                    <a:lnTo>
                      <a:pt x="214" y="120"/>
                    </a:lnTo>
                    <a:lnTo>
                      <a:pt x="235" y="104"/>
                    </a:lnTo>
                    <a:lnTo>
                      <a:pt x="252" y="84"/>
                    </a:lnTo>
                    <a:lnTo>
                      <a:pt x="266" y="71"/>
                    </a:lnTo>
                    <a:lnTo>
                      <a:pt x="276" y="58"/>
                    </a:lnTo>
                    <a:lnTo>
                      <a:pt x="280" y="49"/>
                    </a:lnTo>
                    <a:lnTo>
                      <a:pt x="276" y="26"/>
                    </a:lnTo>
                    <a:lnTo>
                      <a:pt x="271" y="13"/>
                    </a:lnTo>
                    <a:lnTo>
                      <a:pt x="264" y="3"/>
                    </a:lnTo>
                    <a:lnTo>
                      <a:pt x="261" y="3"/>
                    </a:lnTo>
                    <a:close/>
                  </a:path>
                </a:pathLst>
              </a:custGeom>
              <a:solidFill>
                <a:srgbClr val="DE0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270" name="Freeform 166"/>
              <p:cNvSpPr>
                <a:spLocks/>
              </p:cNvSpPr>
              <p:nvPr/>
            </p:nvSpPr>
            <p:spPr bwMode="auto">
              <a:xfrm>
                <a:off x="2749" y="1656"/>
                <a:ext cx="269" cy="206"/>
              </a:xfrm>
              <a:custGeom>
                <a:avLst/>
                <a:gdLst>
                  <a:gd name="T0" fmla="*/ 250 w 269"/>
                  <a:gd name="T1" fmla="*/ 3 h 206"/>
                  <a:gd name="T2" fmla="*/ 243 w 269"/>
                  <a:gd name="T3" fmla="*/ 0 h 206"/>
                  <a:gd name="T4" fmla="*/ 238 w 269"/>
                  <a:gd name="T5" fmla="*/ 3 h 206"/>
                  <a:gd name="T6" fmla="*/ 224 w 269"/>
                  <a:gd name="T7" fmla="*/ 10 h 206"/>
                  <a:gd name="T8" fmla="*/ 212 w 269"/>
                  <a:gd name="T9" fmla="*/ 20 h 206"/>
                  <a:gd name="T10" fmla="*/ 193 w 269"/>
                  <a:gd name="T11" fmla="*/ 29 h 206"/>
                  <a:gd name="T12" fmla="*/ 176 w 269"/>
                  <a:gd name="T13" fmla="*/ 43 h 206"/>
                  <a:gd name="T14" fmla="*/ 155 w 269"/>
                  <a:gd name="T15" fmla="*/ 56 h 206"/>
                  <a:gd name="T16" fmla="*/ 136 w 269"/>
                  <a:gd name="T17" fmla="*/ 72 h 206"/>
                  <a:gd name="T18" fmla="*/ 114 w 269"/>
                  <a:gd name="T19" fmla="*/ 85 h 206"/>
                  <a:gd name="T20" fmla="*/ 93 w 269"/>
                  <a:gd name="T21" fmla="*/ 98 h 206"/>
                  <a:gd name="T22" fmla="*/ 72 w 269"/>
                  <a:gd name="T23" fmla="*/ 111 h 206"/>
                  <a:gd name="T24" fmla="*/ 55 w 269"/>
                  <a:gd name="T25" fmla="*/ 127 h 206"/>
                  <a:gd name="T26" fmla="*/ 38 w 269"/>
                  <a:gd name="T27" fmla="*/ 137 h 206"/>
                  <a:gd name="T28" fmla="*/ 29 w 269"/>
                  <a:gd name="T29" fmla="*/ 150 h 206"/>
                  <a:gd name="T30" fmla="*/ 19 w 269"/>
                  <a:gd name="T31" fmla="*/ 157 h 206"/>
                  <a:gd name="T32" fmla="*/ 17 w 269"/>
                  <a:gd name="T33" fmla="*/ 166 h 206"/>
                  <a:gd name="T34" fmla="*/ 5 w 269"/>
                  <a:gd name="T35" fmla="*/ 183 h 206"/>
                  <a:gd name="T36" fmla="*/ 0 w 269"/>
                  <a:gd name="T37" fmla="*/ 199 h 206"/>
                  <a:gd name="T38" fmla="*/ 0 w 269"/>
                  <a:gd name="T39" fmla="*/ 202 h 206"/>
                  <a:gd name="T40" fmla="*/ 10 w 269"/>
                  <a:gd name="T41" fmla="*/ 206 h 206"/>
                  <a:gd name="T42" fmla="*/ 24 w 269"/>
                  <a:gd name="T43" fmla="*/ 202 h 206"/>
                  <a:gd name="T44" fmla="*/ 43 w 269"/>
                  <a:gd name="T45" fmla="*/ 199 h 206"/>
                  <a:gd name="T46" fmla="*/ 62 w 269"/>
                  <a:gd name="T47" fmla="*/ 189 h 206"/>
                  <a:gd name="T48" fmla="*/ 86 w 269"/>
                  <a:gd name="T49" fmla="*/ 183 h 206"/>
                  <a:gd name="T50" fmla="*/ 110 w 269"/>
                  <a:gd name="T51" fmla="*/ 170 h 206"/>
                  <a:gd name="T52" fmla="*/ 136 w 269"/>
                  <a:gd name="T53" fmla="*/ 157 h 206"/>
                  <a:gd name="T54" fmla="*/ 160 w 269"/>
                  <a:gd name="T55" fmla="*/ 140 h 206"/>
                  <a:gd name="T56" fmla="*/ 183 w 269"/>
                  <a:gd name="T57" fmla="*/ 124 h 206"/>
                  <a:gd name="T58" fmla="*/ 205 w 269"/>
                  <a:gd name="T59" fmla="*/ 108 h 206"/>
                  <a:gd name="T60" fmla="*/ 226 w 269"/>
                  <a:gd name="T61" fmla="*/ 95 h 206"/>
                  <a:gd name="T62" fmla="*/ 243 w 269"/>
                  <a:gd name="T63" fmla="*/ 75 h 206"/>
                  <a:gd name="T64" fmla="*/ 257 w 269"/>
                  <a:gd name="T65" fmla="*/ 62 h 206"/>
                  <a:gd name="T66" fmla="*/ 264 w 269"/>
                  <a:gd name="T67" fmla="*/ 52 h 206"/>
                  <a:gd name="T68" fmla="*/ 269 w 269"/>
                  <a:gd name="T69" fmla="*/ 43 h 206"/>
                  <a:gd name="T70" fmla="*/ 264 w 269"/>
                  <a:gd name="T71" fmla="*/ 23 h 206"/>
                  <a:gd name="T72" fmla="*/ 259 w 269"/>
                  <a:gd name="T73" fmla="*/ 13 h 206"/>
                  <a:gd name="T74" fmla="*/ 252 w 269"/>
                  <a:gd name="T75" fmla="*/ 3 h 206"/>
                  <a:gd name="T76" fmla="*/ 250 w 269"/>
                  <a:gd name="T77" fmla="*/ 3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269" h="206">
                    <a:moveTo>
                      <a:pt x="250" y="3"/>
                    </a:moveTo>
                    <a:lnTo>
                      <a:pt x="243" y="0"/>
                    </a:lnTo>
                    <a:lnTo>
                      <a:pt x="238" y="3"/>
                    </a:lnTo>
                    <a:lnTo>
                      <a:pt x="224" y="10"/>
                    </a:lnTo>
                    <a:lnTo>
                      <a:pt x="212" y="20"/>
                    </a:lnTo>
                    <a:lnTo>
                      <a:pt x="193" y="29"/>
                    </a:lnTo>
                    <a:lnTo>
                      <a:pt x="176" y="43"/>
                    </a:lnTo>
                    <a:lnTo>
                      <a:pt x="155" y="56"/>
                    </a:lnTo>
                    <a:lnTo>
                      <a:pt x="136" y="72"/>
                    </a:lnTo>
                    <a:lnTo>
                      <a:pt x="114" y="85"/>
                    </a:lnTo>
                    <a:lnTo>
                      <a:pt x="93" y="98"/>
                    </a:lnTo>
                    <a:lnTo>
                      <a:pt x="72" y="111"/>
                    </a:lnTo>
                    <a:lnTo>
                      <a:pt x="55" y="127"/>
                    </a:lnTo>
                    <a:lnTo>
                      <a:pt x="38" y="137"/>
                    </a:lnTo>
                    <a:lnTo>
                      <a:pt x="29" y="150"/>
                    </a:lnTo>
                    <a:lnTo>
                      <a:pt x="19" y="157"/>
                    </a:lnTo>
                    <a:lnTo>
                      <a:pt x="17" y="166"/>
                    </a:lnTo>
                    <a:lnTo>
                      <a:pt x="5" y="183"/>
                    </a:lnTo>
                    <a:lnTo>
                      <a:pt x="0" y="199"/>
                    </a:lnTo>
                    <a:lnTo>
                      <a:pt x="0" y="202"/>
                    </a:lnTo>
                    <a:lnTo>
                      <a:pt x="10" y="206"/>
                    </a:lnTo>
                    <a:lnTo>
                      <a:pt x="24" y="202"/>
                    </a:lnTo>
                    <a:lnTo>
                      <a:pt x="43" y="199"/>
                    </a:lnTo>
                    <a:lnTo>
                      <a:pt x="62" y="189"/>
                    </a:lnTo>
                    <a:lnTo>
                      <a:pt x="86" y="183"/>
                    </a:lnTo>
                    <a:lnTo>
                      <a:pt x="110" y="170"/>
                    </a:lnTo>
                    <a:lnTo>
                      <a:pt x="136" y="157"/>
                    </a:lnTo>
                    <a:lnTo>
                      <a:pt x="160" y="140"/>
                    </a:lnTo>
                    <a:lnTo>
                      <a:pt x="183" y="124"/>
                    </a:lnTo>
                    <a:lnTo>
                      <a:pt x="205" y="108"/>
                    </a:lnTo>
                    <a:lnTo>
                      <a:pt x="226" y="95"/>
                    </a:lnTo>
                    <a:lnTo>
                      <a:pt x="243" y="75"/>
                    </a:lnTo>
                    <a:lnTo>
                      <a:pt x="257" y="62"/>
                    </a:lnTo>
                    <a:lnTo>
                      <a:pt x="264" y="52"/>
                    </a:lnTo>
                    <a:lnTo>
                      <a:pt x="269" y="43"/>
                    </a:lnTo>
                    <a:lnTo>
                      <a:pt x="264" y="23"/>
                    </a:lnTo>
                    <a:lnTo>
                      <a:pt x="259" y="13"/>
                    </a:lnTo>
                    <a:lnTo>
                      <a:pt x="252" y="3"/>
                    </a:lnTo>
                    <a:lnTo>
                      <a:pt x="250" y="3"/>
                    </a:lnTo>
                    <a:close/>
                  </a:path>
                </a:pathLst>
              </a:custGeom>
              <a:solidFill>
                <a:srgbClr val="E017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271" name="Freeform 167"/>
              <p:cNvSpPr>
                <a:spLocks/>
              </p:cNvSpPr>
              <p:nvPr/>
            </p:nvSpPr>
            <p:spPr bwMode="auto">
              <a:xfrm>
                <a:off x="2756" y="1663"/>
                <a:ext cx="260" cy="189"/>
              </a:xfrm>
              <a:custGeom>
                <a:avLst/>
                <a:gdLst>
                  <a:gd name="T0" fmla="*/ 241 w 260"/>
                  <a:gd name="T1" fmla="*/ 3 h 189"/>
                  <a:gd name="T2" fmla="*/ 233 w 260"/>
                  <a:gd name="T3" fmla="*/ 0 h 189"/>
                  <a:gd name="T4" fmla="*/ 229 w 260"/>
                  <a:gd name="T5" fmla="*/ 3 h 189"/>
                  <a:gd name="T6" fmla="*/ 217 w 260"/>
                  <a:gd name="T7" fmla="*/ 6 h 189"/>
                  <a:gd name="T8" fmla="*/ 205 w 260"/>
                  <a:gd name="T9" fmla="*/ 16 h 189"/>
                  <a:gd name="T10" fmla="*/ 186 w 260"/>
                  <a:gd name="T11" fmla="*/ 26 h 189"/>
                  <a:gd name="T12" fmla="*/ 169 w 260"/>
                  <a:gd name="T13" fmla="*/ 39 h 189"/>
                  <a:gd name="T14" fmla="*/ 150 w 260"/>
                  <a:gd name="T15" fmla="*/ 52 h 189"/>
                  <a:gd name="T16" fmla="*/ 131 w 260"/>
                  <a:gd name="T17" fmla="*/ 68 h 189"/>
                  <a:gd name="T18" fmla="*/ 110 w 260"/>
                  <a:gd name="T19" fmla="*/ 78 h 189"/>
                  <a:gd name="T20" fmla="*/ 88 w 260"/>
                  <a:gd name="T21" fmla="*/ 94 h 189"/>
                  <a:gd name="T22" fmla="*/ 69 w 260"/>
                  <a:gd name="T23" fmla="*/ 104 h 189"/>
                  <a:gd name="T24" fmla="*/ 55 w 260"/>
                  <a:gd name="T25" fmla="*/ 120 h 189"/>
                  <a:gd name="T26" fmla="*/ 38 w 260"/>
                  <a:gd name="T27" fmla="*/ 130 h 189"/>
                  <a:gd name="T28" fmla="*/ 29 w 260"/>
                  <a:gd name="T29" fmla="*/ 140 h 189"/>
                  <a:gd name="T30" fmla="*/ 19 w 260"/>
                  <a:gd name="T31" fmla="*/ 146 h 189"/>
                  <a:gd name="T32" fmla="*/ 17 w 260"/>
                  <a:gd name="T33" fmla="*/ 156 h 189"/>
                  <a:gd name="T34" fmla="*/ 7 w 260"/>
                  <a:gd name="T35" fmla="*/ 169 h 189"/>
                  <a:gd name="T36" fmla="*/ 0 w 260"/>
                  <a:gd name="T37" fmla="*/ 186 h 189"/>
                  <a:gd name="T38" fmla="*/ 0 w 260"/>
                  <a:gd name="T39" fmla="*/ 189 h 189"/>
                  <a:gd name="T40" fmla="*/ 10 w 260"/>
                  <a:gd name="T41" fmla="*/ 189 h 189"/>
                  <a:gd name="T42" fmla="*/ 22 w 260"/>
                  <a:gd name="T43" fmla="*/ 186 h 189"/>
                  <a:gd name="T44" fmla="*/ 41 w 260"/>
                  <a:gd name="T45" fmla="*/ 182 h 189"/>
                  <a:gd name="T46" fmla="*/ 60 w 260"/>
                  <a:gd name="T47" fmla="*/ 172 h 189"/>
                  <a:gd name="T48" fmla="*/ 81 w 260"/>
                  <a:gd name="T49" fmla="*/ 166 h 189"/>
                  <a:gd name="T50" fmla="*/ 103 w 260"/>
                  <a:gd name="T51" fmla="*/ 153 h 189"/>
                  <a:gd name="T52" fmla="*/ 129 w 260"/>
                  <a:gd name="T53" fmla="*/ 143 h 189"/>
                  <a:gd name="T54" fmla="*/ 150 w 260"/>
                  <a:gd name="T55" fmla="*/ 127 h 189"/>
                  <a:gd name="T56" fmla="*/ 174 w 260"/>
                  <a:gd name="T57" fmla="*/ 111 h 189"/>
                  <a:gd name="T58" fmla="*/ 195 w 260"/>
                  <a:gd name="T59" fmla="*/ 94 h 189"/>
                  <a:gd name="T60" fmla="*/ 217 w 260"/>
                  <a:gd name="T61" fmla="*/ 81 h 189"/>
                  <a:gd name="T62" fmla="*/ 231 w 260"/>
                  <a:gd name="T63" fmla="*/ 65 h 189"/>
                  <a:gd name="T64" fmla="*/ 245 w 260"/>
                  <a:gd name="T65" fmla="*/ 52 h 189"/>
                  <a:gd name="T66" fmla="*/ 252 w 260"/>
                  <a:gd name="T67" fmla="*/ 42 h 189"/>
                  <a:gd name="T68" fmla="*/ 260 w 260"/>
                  <a:gd name="T69" fmla="*/ 36 h 189"/>
                  <a:gd name="T70" fmla="*/ 255 w 260"/>
                  <a:gd name="T71" fmla="*/ 19 h 189"/>
                  <a:gd name="T72" fmla="*/ 250 w 260"/>
                  <a:gd name="T73" fmla="*/ 9 h 189"/>
                  <a:gd name="T74" fmla="*/ 243 w 260"/>
                  <a:gd name="T75" fmla="*/ 3 h 189"/>
                  <a:gd name="T76" fmla="*/ 241 w 260"/>
                  <a:gd name="T77" fmla="*/ 3 h 1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260" h="189">
                    <a:moveTo>
                      <a:pt x="241" y="3"/>
                    </a:moveTo>
                    <a:lnTo>
                      <a:pt x="233" y="0"/>
                    </a:lnTo>
                    <a:lnTo>
                      <a:pt x="229" y="3"/>
                    </a:lnTo>
                    <a:lnTo>
                      <a:pt x="217" y="6"/>
                    </a:lnTo>
                    <a:lnTo>
                      <a:pt x="205" y="16"/>
                    </a:lnTo>
                    <a:lnTo>
                      <a:pt x="186" y="26"/>
                    </a:lnTo>
                    <a:lnTo>
                      <a:pt x="169" y="39"/>
                    </a:lnTo>
                    <a:lnTo>
                      <a:pt x="150" y="52"/>
                    </a:lnTo>
                    <a:lnTo>
                      <a:pt x="131" y="68"/>
                    </a:lnTo>
                    <a:lnTo>
                      <a:pt x="110" y="78"/>
                    </a:lnTo>
                    <a:lnTo>
                      <a:pt x="88" y="94"/>
                    </a:lnTo>
                    <a:lnTo>
                      <a:pt x="69" y="104"/>
                    </a:lnTo>
                    <a:lnTo>
                      <a:pt x="55" y="120"/>
                    </a:lnTo>
                    <a:lnTo>
                      <a:pt x="38" y="130"/>
                    </a:lnTo>
                    <a:lnTo>
                      <a:pt x="29" y="140"/>
                    </a:lnTo>
                    <a:lnTo>
                      <a:pt x="19" y="146"/>
                    </a:lnTo>
                    <a:lnTo>
                      <a:pt x="17" y="156"/>
                    </a:lnTo>
                    <a:lnTo>
                      <a:pt x="7" y="169"/>
                    </a:lnTo>
                    <a:lnTo>
                      <a:pt x="0" y="186"/>
                    </a:lnTo>
                    <a:lnTo>
                      <a:pt x="0" y="189"/>
                    </a:lnTo>
                    <a:lnTo>
                      <a:pt x="10" y="189"/>
                    </a:lnTo>
                    <a:lnTo>
                      <a:pt x="22" y="186"/>
                    </a:lnTo>
                    <a:lnTo>
                      <a:pt x="41" y="182"/>
                    </a:lnTo>
                    <a:lnTo>
                      <a:pt x="60" y="172"/>
                    </a:lnTo>
                    <a:lnTo>
                      <a:pt x="81" y="166"/>
                    </a:lnTo>
                    <a:lnTo>
                      <a:pt x="103" y="153"/>
                    </a:lnTo>
                    <a:lnTo>
                      <a:pt x="129" y="143"/>
                    </a:lnTo>
                    <a:lnTo>
                      <a:pt x="150" y="127"/>
                    </a:lnTo>
                    <a:lnTo>
                      <a:pt x="174" y="111"/>
                    </a:lnTo>
                    <a:lnTo>
                      <a:pt x="195" y="94"/>
                    </a:lnTo>
                    <a:lnTo>
                      <a:pt x="217" y="81"/>
                    </a:lnTo>
                    <a:lnTo>
                      <a:pt x="231" y="65"/>
                    </a:lnTo>
                    <a:lnTo>
                      <a:pt x="245" y="52"/>
                    </a:lnTo>
                    <a:lnTo>
                      <a:pt x="252" y="42"/>
                    </a:lnTo>
                    <a:lnTo>
                      <a:pt x="260" y="36"/>
                    </a:lnTo>
                    <a:lnTo>
                      <a:pt x="255" y="19"/>
                    </a:lnTo>
                    <a:lnTo>
                      <a:pt x="250" y="9"/>
                    </a:lnTo>
                    <a:lnTo>
                      <a:pt x="243" y="3"/>
                    </a:lnTo>
                    <a:lnTo>
                      <a:pt x="241" y="3"/>
                    </a:lnTo>
                    <a:close/>
                  </a:path>
                </a:pathLst>
              </a:custGeom>
              <a:solidFill>
                <a:srgbClr val="E62E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272" name="Freeform 168"/>
              <p:cNvSpPr>
                <a:spLocks/>
              </p:cNvSpPr>
              <p:nvPr/>
            </p:nvSpPr>
            <p:spPr bwMode="auto">
              <a:xfrm>
                <a:off x="2763" y="1669"/>
                <a:ext cx="248" cy="176"/>
              </a:xfrm>
              <a:custGeom>
                <a:avLst/>
                <a:gdLst>
                  <a:gd name="T0" fmla="*/ 231 w 248"/>
                  <a:gd name="T1" fmla="*/ 3 h 176"/>
                  <a:gd name="T2" fmla="*/ 226 w 248"/>
                  <a:gd name="T3" fmla="*/ 0 h 176"/>
                  <a:gd name="T4" fmla="*/ 219 w 248"/>
                  <a:gd name="T5" fmla="*/ 3 h 176"/>
                  <a:gd name="T6" fmla="*/ 207 w 248"/>
                  <a:gd name="T7" fmla="*/ 7 h 176"/>
                  <a:gd name="T8" fmla="*/ 195 w 248"/>
                  <a:gd name="T9" fmla="*/ 16 h 176"/>
                  <a:gd name="T10" fmla="*/ 179 w 248"/>
                  <a:gd name="T11" fmla="*/ 26 h 176"/>
                  <a:gd name="T12" fmla="*/ 162 w 248"/>
                  <a:gd name="T13" fmla="*/ 36 h 176"/>
                  <a:gd name="T14" fmla="*/ 143 w 248"/>
                  <a:gd name="T15" fmla="*/ 49 h 176"/>
                  <a:gd name="T16" fmla="*/ 127 w 248"/>
                  <a:gd name="T17" fmla="*/ 65 h 176"/>
                  <a:gd name="T18" fmla="*/ 105 w 248"/>
                  <a:gd name="T19" fmla="*/ 75 h 176"/>
                  <a:gd name="T20" fmla="*/ 86 w 248"/>
                  <a:gd name="T21" fmla="*/ 88 h 176"/>
                  <a:gd name="T22" fmla="*/ 67 w 248"/>
                  <a:gd name="T23" fmla="*/ 101 h 176"/>
                  <a:gd name="T24" fmla="*/ 53 w 248"/>
                  <a:gd name="T25" fmla="*/ 114 h 176"/>
                  <a:gd name="T26" fmla="*/ 39 w 248"/>
                  <a:gd name="T27" fmla="*/ 121 h 176"/>
                  <a:gd name="T28" fmla="*/ 27 w 248"/>
                  <a:gd name="T29" fmla="*/ 131 h 176"/>
                  <a:gd name="T30" fmla="*/ 19 w 248"/>
                  <a:gd name="T31" fmla="*/ 137 h 176"/>
                  <a:gd name="T32" fmla="*/ 17 w 248"/>
                  <a:gd name="T33" fmla="*/ 147 h 176"/>
                  <a:gd name="T34" fmla="*/ 8 w 248"/>
                  <a:gd name="T35" fmla="*/ 160 h 176"/>
                  <a:gd name="T36" fmla="*/ 0 w 248"/>
                  <a:gd name="T37" fmla="*/ 173 h 176"/>
                  <a:gd name="T38" fmla="*/ 0 w 248"/>
                  <a:gd name="T39" fmla="*/ 176 h 176"/>
                  <a:gd name="T40" fmla="*/ 10 w 248"/>
                  <a:gd name="T41" fmla="*/ 176 h 176"/>
                  <a:gd name="T42" fmla="*/ 22 w 248"/>
                  <a:gd name="T43" fmla="*/ 173 h 176"/>
                  <a:gd name="T44" fmla="*/ 41 w 248"/>
                  <a:gd name="T45" fmla="*/ 170 h 176"/>
                  <a:gd name="T46" fmla="*/ 58 w 248"/>
                  <a:gd name="T47" fmla="*/ 160 h 176"/>
                  <a:gd name="T48" fmla="*/ 79 w 248"/>
                  <a:gd name="T49" fmla="*/ 153 h 176"/>
                  <a:gd name="T50" fmla="*/ 100 w 248"/>
                  <a:gd name="T51" fmla="*/ 140 h 176"/>
                  <a:gd name="T52" fmla="*/ 124 w 248"/>
                  <a:gd name="T53" fmla="*/ 131 h 176"/>
                  <a:gd name="T54" fmla="*/ 146 w 248"/>
                  <a:gd name="T55" fmla="*/ 114 h 176"/>
                  <a:gd name="T56" fmla="*/ 169 w 248"/>
                  <a:gd name="T57" fmla="*/ 101 h 176"/>
                  <a:gd name="T58" fmla="*/ 188 w 248"/>
                  <a:gd name="T59" fmla="*/ 85 h 176"/>
                  <a:gd name="T60" fmla="*/ 207 w 248"/>
                  <a:gd name="T61" fmla="*/ 72 h 176"/>
                  <a:gd name="T62" fmla="*/ 222 w 248"/>
                  <a:gd name="T63" fmla="*/ 59 h 176"/>
                  <a:gd name="T64" fmla="*/ 236 w 248"/>
                  <a:gd name="T65" fmla="*/ 46 h 176"/>
                  <a:gd name="T66" fmla="*/ 243 w 248"/>
                  <a:gd name="T67" fmla="*/ 36 h 176"/>
                  <a:gd name="T68" fmla="*/ 248 w 248"/>
                  <a:gd name="T69" fmla="*/ 30 h 176"/>
                  <a:gd name="T70" fmla="*/ 238 w 248"/>
                  <a:gd name="T71" fmla="*/ 7 h 176"/>
                  <a:gd name="T72" fmla="*/ 231 w 248"/>
                  <a:gd name="T73" fmla="*/ 3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48" h="176">
                    <a:moveTo>
                      <a:pt x="231" y="3"/>
                    </a:moveTo>
                    <a:lnTo>
                      <a:pt x="226" y="0"/>
                    </a:lnTo>
                    <a:lnTo>
                      <a:pt x="219" y="3"/>
                    </a:lnTo>
                    <a:lnTo>
                      <a:pt x="207" y="7"/>
                    </a:lnTo>
                    <a:lnTo>
                      <a:pt x="195" y="16"/>
                    </a:lnTo>
                    <a:lnTo>
                      <a:pt x="179" y="26"/>
                    </a:lnTo>
                    <a:lnTo>
                      <a:pt x="162" y="36"/>
                    </a:lnTo>
                    <a:lnTo>
                      <a:pt x="143" y="49"/>
                    </a:lnTo>
                    <a:lnTo>
                      <a:pt x="127" y="65"/>
                    </a:lnTo>
                    <a:lnTo>
                      <a:pt x="105" y="75"/>
                    </a:lnTo>
                    <a:lnTo>
                      <a:pt x="86" y="88"/>
                    </a:lnTo>
                    <a:lnTo>
                      <a:pt x="67" y="101"/>
                    </a:lnTo>
                    <a:lnTo>
                      <a:pt x="53" y="114"/>
                    </a:lnTo>
                    <a:lnTo>
                      <a:pt x="39" y="121"/>
                    </a:lnTo>
                    <a:lnTo>
                      <a:pt x="27" y="131"/>
                    </a:lnTo>
                    <a:lnTo>
                      <a:pt x="19" y="137"/>
                    </a:lnTo>
                    <a:lnTo>
                      <a:pt x="17" y="147"/>
                    </a:lnTo>
                    <a:lnTo>
                      <a:pt x="8" y="160"/>
                    </a:lnTo>
                    <a:lnTo>
                      <a:pt x="0" y="173"/>
                    </a:lnTo>
                    <a:lnTo>
                      <a:pt x="0" y="176"/>
                    </a:lnTo>
                    <a:lnTo>
                      <a:pt x="10" y="176"/>
                    </a:lnTo>
                    <a:lnTo>
                      <a:pt x="22" y="173"/>
                    </a:lnTo>
                    <a:lnTo>
                      <a:pt x="41" y="170"/>
                    </a:lnTo>
                    <a:lnTo>
                      <a:pt x="58" y="160"/>
                    </a:lnTo>
                    <a:lnTo>
                      <a:pt x="79" y="153"/>
                    </a:lnTo>
                    <a:lnTo>
                      <a:pt x="100" y="140"/>
                    </a:lnTo>
                    <a:lnTo>
                      <a:pt x="124" y="131"/>
                    </a:lnTo>
                    <a:lnTo>
                      <a:pt x="146" y="114"/>
                    </a:lnTo>
                    <a:lnTo>
                      <a:pt x="169" y="101"/>
                    </a:lnTo>
                    <a:lnTo>
                      <a:pt x="188" y="85"/>
                    </a:lnTo>
                    <a:lnTo>
                      <a:pt x="207" y="72"/>
                    </a:lnTo>
                    <a:lnTo>
                      <a:pt x="222" y="59"/>
                    </a:lnTo>
                    <a:lnTo>
                      <a:pt x="236" y="46"/>
                    </a:lnTo>
                    <a:lnTo>
                      <a:pt x="243" y="36"/>
                    </a:lnTo>
                    <a:lnTo>
                      <a:pt x="248" y="30"/>
                    </a:lnTo>
                    <a:lnTo>
                      <a:pt x="238" y="7"/>
                    </a:lnTo>
                    <a:lnTo>
                      <a:pt x="231" y="3"/>
                    </a:lnTo>
                    <a:close/>
                  </a:path>
                </a:pathLst>
              </a:custGeom>
              <a:solidFill>
                <a:srgbClr val="E847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273" name="Freeform 169"/>
              <p:cNvSpPr>
                <a:spLocks/>
              </p:cNvSpPr>
              <p:nvPr/>
            </p:nvSpPr>
            <p:spPr bwMode="auto">
              <a:xfrm>
                <a:off x="2773" y="1672"/>
                <a:ext cx="235" cy="167"/>
              </a:xfrm>
              <a:custGeom>
                <a:avLst/>
                <a:gdLst>
                  <a:gd name="T0" fmla="*/ 219 w 235"/>
                  <a:gd name="T1" fmla="*/ 4 h 167"/>
                  <a:gd name="T2" fmla="*/ 214 w 235"/>
                  <a:gd name="T3" fmla="*/ 0 h 167"/>
                  <a:gd name="T4" fmla="*/ 207 w 235"/>
                  <a:gd name="T5" fmla="*/ 4 h 167"/>
                  <a:gd name="T6" fmla="*/ 197 w 235"/>
                  <a:gd name="T7" fmla="*/ 7 h 167"/>
                  <a:gd name="T8" fmla="*/ 185 w 235"/>
                  <a:gd name="T9" fmla="*/ 17 h 167"/>
                  <a:gd name="T10" fmla="*/ 169 w 235"/>
                  <a:gd name="T11" fmla="*/ 27 h 167"/>
                  <a:gd name="T12" fmla="*/ 152 w 235"/>
                  <a:gd name="T13" fmla="*/ 36 h 167"/>
                  <a:gd name="T14" fmla="*/ 136 w 235"/>
                  <a:gd name="T15" fmla="*/ 49 h 167"/>
                  <a:gd name="T16" fmla="*/ 119 w 235"/>
                  <a:gd name="T17" fmla="*/ 62 h 167"/>
                  <a:gd name="T18" fmla="*/ 97 w 235"/>
                  <a:gd name="T19" fmla="*/ 72 h 167"/>
                  <a:gd name="T20" fmla="*/ 81 w 235"/>
                  <a:gd name="T21" fmla="*/ 85 h 167"/>
                  <a:gd name="T22" fmla="*/ 62 w 235"/>
                  <a:gd name="T23" fmla="*/ 98 h 167"/>
                  <a:gd name="T24" fmla="*/ 48 w 235"/>
                  <a:gd name="T25" fmla="*/ 111 h 167"/>
                  <a:gd name="T26" fmla="*/ 33 w 235"/>
                  <a:gd name="T27" fmla="*/ 118 h 167"/>
                  <a:gd name="T28" fmla="*/ 24 w 235"/>
                  <a:gd name="T29" fmla="*/ 128 h 167"/>
                  <a:gd name="T30" fmla="*/ 17 w 235"/>
                  <a:gd name="T31" fmla="*/ 134 h 167"/>
                  <a:gd name="T32" fmla="*/ 14 w 235"/>
                  <a:gd name="T33" fmla="*/ 141 h 167"/>
                  <a:gd name="T34" fmla="*/ 5 w 235"/>
                  <a:gd name="T35" fmla="*/ 154 h 167"/>
                  <a:gd name="T36" fmla="*/ 0 w 235"/>
                  <a:gd name="T37" fmla="*/ 167 h 167"/>
                  <a:gd name="T38" fmla="*/ 9 w 235"/>
                  <a:gd name="T39" fmla="*/ 167 h 167"/>
                  <a:gd name="T40" fmla="*/ 19 w 235"/>
                  <a:gd name="T41" fmla="*/ 163 h 167"/>
                  <a:gd name="T42" fmla="*/ 36 w 235"/>
                  <a:gd name="T43" fmla="*/ 160 h 167"/>
                  <a:gd name="T44" fmla="*/ 52 w 235"/>
                  <a:gd name="T45" fmla="*/ 150 h 167"/>
                  <a:gd name="T46" fmla="*/ 74 w 235"/>
                  <a:gd name="T47" fmla="*/ 141 h 167"/>
                  <a:gd name="T48" fmla="*/ 95 w 235"/>
                  <a:gd name="T49" fmla="*/ 128 h 167"/>
                  <a:gd name="T50" fmla="*/ 117 w 235"/>
                  <a:gd name="T51" fmla="*/ 118 h 167"/>
                  <a:gd name="T52" fmla="*/ 136 w 235"/>
                  <a:gd name="T53" fmla="*/ 102 h 167"/>
                  <a:gd name="T54" fmla="*/ 157 w 235"/>
                  <a:gd name="T55" fmla="*/ 92 h 167"/>
                  <a:gd name="T56" fmla="*/ 176 w 235"/>
                  <a:gd name="T57" fmla="*/ 75 h 167"/>
                  <a:gd name="T58" fmla="*/ 197 w 235"/>
                  <a:gd name="T59" fmla="*/ 66 h 167"/>
                  <a:gd name="T60" fmla="*/ 209 w 235"/>
                  <a:gd name="T61" fmla="*/ 53 h 167"/>
                  <a:gd name="T62" fmla="*/ 224 w 235"/>
                  <a:gd name="T63" fmla="*/ 40 h 167"/>
                  <a:gd name="T64" fmla="*/ 228 w 235"/>
                  <a:gd name="T65" fmla="*/ 30 h 167"/>
                  <a:gd name="T66" fmla="*/ 235 w 235"/>
                  <a:gd name="T67" fmla="*/ 27 h 167"/>
                  <a:gd name="T68" fmla="*/ 226 w 235"/>
                  <a:gd name="T69" fmla="*/ 7 h 167"/>
                  <a:gd name="T70" fmla="*/ 219 w 235"/>
                  <a:gd name="T71" fmla="*/ 4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235" h="167">
                    <a:moveTo>
                      <a:pt x="219" y="4"/>
                    </a:moveTo>
                    <a:lnTo>
                      <a:pt x="214" y="0"/>
                    </a:lnTo>
                    <a:lnTo>
                      <a:pt x="207" y="4"/>
                    </a:lnTo>
                    <a:lnTo>
                      <a:pt x="197" y="7"/>
                    </a:lnTo>
                    <a:lnTo>
                      <a:pt x="185" y="17"/>
                    </a:lnTo>
                    <a:lnTo>
                      <a:pt x="169" y="27"/>
                    </a:lnTo>
                    <a:lnTo>
                      <a:pt x="152" y="36"/>
                    </a:lnTo>
                    <a:lnTo>
                      <a:pt x="136" y="49"/>
                    </a:lnTo>
                    <a:lnTo>
                      <a:pt x="119" y="62"/>
                    </a:lnTo>
                    <a:lnTo>
                      <a:pt x="97" y="72"/>
                    </a:lnTo>
                    <a:lnTo>
                      <a:pt x="81" y="85"/>
                    </a:lnTo>
                    <a:lnTo>
                      <a:pt x="62" y="98"/>
                    </a:lnTo>
                    <a:lnTo>
                      <a:pt x="48" y="111"/>
                    </a:lnTo>
                    <a:lnTo>
                      <a:pt x="33" y="118"/>
                    </a:lnTo>
                    <a:lnTo>
                      <a:pt x="24" y="128"/>
                    </a:lnTo>
                    <a:lnTo>
                      <a:pt x="17" y="134"/>
                    </a:lnTo>
                    <a:lnTo>
                      <a:pt x="14" y="141"/>
                    </a:lnTo>
                    <a:lnTo>
                      <a:pt x="5" y="154"/>
                    </a:lnTo>
                    <a:lnTo>
                      <a:pt x="0" y="167"/>
                    </a:lnTo>
                    <a:lnTo>
                      <a:pt x="9" y="167"/>
                    </a:lnTo>
                    <a:lnTo>
                      <a:pt x="19" y="163"/>
                    </a:lnTo>
                    <a:lnTo>
                      <a:pt x="36" y="160"/>
                    </a:lnTo>
                    <a:lnTo>
                      <a:pt x="52" y="150"/>
                    </a:lnTo>
                    <a:lnTo>
                      <a:pt x="74" y="141"/>
                    </a:lnTo>
                    <a:lnTo>
                      <a:pt x="95" y="128"/>
                    </a:lnTo>
                    <a:lnTo>
                      <a:pt x="117" y="118"/>
                    </a:lnTo>
                    <a:lnTo>
                      <a:pt x="136" y="102"/>
                    </a:lnTo>
                    <a:lnTo>
                      <a:pt x="157" y="92"/>
                    </a:lnTo>
                    <a:lnTo>
                      <a:pt x="176" y="75"/>
                    </a:lnTo>
                    <a:lnTo>
                      <a:pt x="197" y="66"/>
                    </a:lnTo>
                    <a:lnTo>
                      <a:pt x="209" y="53"/>
                    </a:lnTo>
                    <a:lnTo>
                      <a:pt x="224" y="40"/>
                    </a:lnTo>
                    <a:lnTo>
                      <a:pt x="228" y="30"/>
                    </a:lnTo>
                    <a:lnTo>
                      <a:pt x="235" y="27"/>
                    </a:lnTo>
                    <a:lnTo>
                      <a:pt x="226" y="7"/>
                    </a:lnTo>
                    <a:lnTo>
                      <a:pt x="219" y="4"/>
                    </a:lnTo>
                    <a:close/>
                  </a:path>
                </a:pathLst>
              </a:custGeom>
              <a:solidFill>
                <a:srgbClr val="ED5E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274" name="Freeform 170"/>
              <p:cNvSpPr>
                <a:spLocks/>
              </p:cNvSpPr>
              <p:nvPr/>
            </p:nvSpPr>
            <p:spPr bwMode="auto">
              <a:xfrm>
                <a:off x="2780" y="1682"/>
                <a:ext cx="224" cy="150"/>
              </a:xfrm>
              <a:custGeom>
                <a:avLst/>
                <a:gdLst>
                  <a:gd name="T0" fmla="*/ 209 w 224"/>
                  <a:gd name="T1" fmla="*/ 0 h 150"/>
                  <a:gd name="T2" fmla="*/ 198 w 224"/>
                  <a:gd name="T3" fmla="*/ 0 h 150"/>
                  <a:gd name="T4" fmla="*/ 178 w 224"/>
                  <a:gd name="T5" fmla="*/ 13 h 150"/>
                  <a:gd name="T6" fmla="*/ 162 w 224"/>
                  <a:gd name="T7" fmla="*/ 23 h 150"/>
                  <a:gd name="T8" fmla="*/ 148 w 224"/>
                  <a:gd name="T9" fmla="*/ 33 h 150"/>
                  <a:gd name="T10" fmla="*/ 131 w 224"/>
                  <a:gd name="T11" fmla="*/ 46 h 150"/>
                  <a:gd name="T12" fmla="*/ 114 w 224"/>
                  <a:gd name="T13" fmla="*/ 59 h 150"/>
                  <a:gd name="T14" fmla="*/ 95 w 224"/>
                  <a:gd name="T15" fmla="*/ 69 h 150"/>
                  <a:gd name="T16" fmla="*/ 79 w 224"/>
                  <a:gd name="T17" fmla="*/ 78 h 150"/>
                  <a:gd name="T18" fmla="*/ 62 w 224"/>
                  <a:gd name="T19" fmla="*/ 88 h 150"/>
                  <a:gd name="T20" fmla="*/ 48 w 224"/>
                  <a:gd name="T21" fmla="*/ 101 h 150"/>
                  <a:gd name="T22" fmla="*/ 33 w 224"/>
                  <a:gd name="T23" fmla="*/ 108 h 150"/>
                  <a:gd name="T24" fmla="*/ 24 w 224"/>
                  <a:gd name="T25" fmla="*/ 118 h 150"/>
                  <a:gd name="T26" fmla="*/ 17 w 224"/>
                  <a:gd name="T27" fmla="*/ 124 h 150"/>
                  <a:gd name="T28" fmla="*/ 14 w 224"/>
                  <a:gd name="T29" fmla="*/ 131 h 150"/>
                  <a:gd name="T30" fmla="*/ 5 w 224"/>
                  <a:gd name="T31" fmla="*/ 140 h 150"/>
                  <a:gd name="T32" fmla="*/ 0 w 224"/>
                  <a:gd name="T33" fmla="*/ 150 h 150"/>
                  <a:gd name="T34" fmla="*/ 10 w 224"/>
                  <a:gd name="T35" fmla="*/ 150 h 150"/>
                  <a:gd name="T36" fmla="*/ 19 w 224"/>
                  <a:gd name="T37" fmla="*/ 144 h 150"/>
                  <a:gd name="T38" fmla="*/ 36 w 224"/>
                  <a:gd name="T39" fmla="*/ 140 h 150"/>
                  <a:gd name="T40" fmla="*/ 50 w 224"/>
                  <a:gd name="T41" fmla="*/ 131 h 150"/>
                  <a:gd name="T42" fmla="*/ 69 w 224"/>
                  <a:gd name="T43" fmla="*/ 121 h 150"/>
                  <a:gd name="T44" fmla="*/ 90 w 224"/>
                  <a:gd name="T45" fmla="*/ 111 h 150"/>
                  <a:gd name="T46" fmla="*/ 112 w 224"/>
                  <a:gd name="T47" fmla="*/ 101 h 150"/>
                  <a:gd name="T48" fmla="*/ 131 w 224"/>
                  <a:gd name="T49" fmla="*/ 85 h 150"/>
                  <a:gd name="T50" fmla="*/ 152 w 224"/>
                  <a:gd name="T51" fmla="*/ 75 h 150"/>
                  <a:gd name="T52" fmla="*/ 169 w 224"/>
                  <a:gd name="T53" fmla="*/ 59 h 150"/>
                  <a:gd name="T54" fmla="*/ 188 w 224"/>
                  <a:gd name="T55" fmla="*/ 49 h 150"/>
                  <a:gd name="T56" fmla="*/ 200 w 224"/>
                  <a:gd name="T57" fmla="*/ 39 h 150"/>
                  <a:gd name="T58" fmla="*/ 212 w 224"/>
                  <a:gd name="T59" fmla="*/ 30 h 150"/>
                  <a:gd name="T60" fmla="*/ 219 w 224"/>
                  <a:gd name="T61" fmla="*/ 20 h 150"/>
                  <a:gd name="T62" fmla="*/ 224 w 224"/>
                  <a:gd name="T63" fmla="*/ 17 h 150"/>
                  <a:gd name="T64" fmla="*/ 217 w 224"/>
                  <a:gd name="T65" fmla="*/ 3 h 150"/>
                  <a:gd name="T66" fmla="*/ 209 w 224"/>
                  <a:gd name="T67" fmla="*/ 0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24" h="150">
                    <a:moveTo>
                      <a:pt x="209" y="0"/>
                    </a:moveTo>
                    <a:lnTo>
                      <a:pt x="198" y="0"/>
                    </a:lnTo>
                    <a:lnTo>
                      <a:pt x="178" y="13"/>
                    </a:lnTo>
                    <a:lnTo>
                      <a:pt x="162" y="23"/>
                    </a:lnTo>
                    <a:lnTo>
                      <a:pt x="148" y="33"/>
                    </a:lnTo>
                    <a:lnTo>
                      <a:pt x="131" y="46"/>
                    </a:lnTo>
                    <a:lnTo>
                      <a:pt x="114" y="59"/>
                    </a:lnTo>
                    <a:lnTo>
                      <a:pt x="95" y="69"/>
                    </a:lnTo>
                    <a:lnTo>
                      <a:pt x="79" y="78"/>
                    </a:lnTo>
                    <a:lnTo>
                      <a:pt x="62" y="88"/>
                    </a:lnTo>
                    <a:lnTo>
                      <a:pt x="48" y="101"/>
                    </a:lnTo>
                    <a:lnTo>
                      <a:pt x="33" y="108"/>
                    </a:lnTo>
                    <a:lnTo>
                      <a:pt x="24" y="118"/>
                    </a:lnTo>
                    <a:lnTo>
                      <a:pt x="17" y="124"/>
                    </a:lnTo>
                    <a:lnTo>
                      <a:pt x="14" y="131"/>
                    </a:lnTo>
                    <a:lnTo>
                      <a:pt x="5" y="140"/>
                    </a:lnTo>
                    <a:lnTo>
                      <a:pt x="0" y="150"/>
                    </a:lnTo>
                    <a:lnTo>
                      <a:pt x="10" y="150"/>
                    </a:lnTo>
                    <a:lnTo>
                      <a:pt x="19" y="144"/>
                    </a:lnTo>
                    <a:lnTo>
                      <a:pt x="36" y="140"/>
                    </a:lnTo>
                    <a:lnTo>
                      <a:pt x="50" y="131"/>
                    </a:lnTo>
                    <a:lnTo>
                      <a:pt x="69" y="121"/>
                    </a:lnTo>
                    <a:lnTo>
                      <a:pt x="90" y="111"/>
                    </a:lnTo>
                    <a:lnTo>
                      <a:pt x="112" y="101"/>
                    </a:lnTo>
                    <a:lnTo>
                      <a:pt x="131" y="85"/>
                    </a:lnTo>
                    <a:lnTo>
                      <a:pt x="152" y="75"/>
                    </a:lnTo>
                    <a:lnTo>
                      <a:pt x="169" y="59"/>
                    </a:lnTo>
                    <a:lnTo>
                      <a:pt x="188" y="49"/>
                    </a:lnTo>
                    <a:lnTo>
                      <a:pt x="200" y="39"/>
                    </a:lnTo>
                    <a:lnTo>
                      <a:pt x="212" y="30"/>
                    </a:lnTo>
                    <a:lnTo>
                      <a:pt x="219" y="20"/>
                    </a:lnTo>
                    <a:lnTo>
                      <a:pt x="224" y="17"/>
                    </a:lnTo>
                    <a:lnTo>
                      <a:pt x="217" y="3"/>
                    </a:lnTo>
                    <a:lnTo>
                      <a:pt x="209" y="0"/>
                    </a:lnTo>
                    <a:close/>
                  </a:path>
                </a:pathLst>
              </a:custGeom>
              <a:solidFill>
                <a:srgbClr val="F275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275" name="Freeform 171"/>
              <p:cNvSpPr>
                <a:spLocks/>
              </p:cNvSpPr>
              <p:nvPr/>
            </p:nvSpPr>
            <p:spPr bwMode="auto">
              <a:xfrm>
                <a:off x="2787" y="1689"/>
                <a:ext cx="214" cy="137"/>
              </a:xfrm>
              <a:custGeom>
                <a:avLst/>
                <a:gdLst>
                  <a:gd name="T0" fmla="*/ 200 w 214"/>
                  <a:gd name="T1" fmla="*/ 0 h 137"/>
                  <a:gd name="T2" fmla="*/ 188 w 214"/>
                  <a:gd name="T3" fmla="*/ 0 h 137"/>
                  <a:gd name="T4" fmla="*/ 169 w 214"/>
                  <a:gd name="T5" fmla="*/ 13 h 137"/>
                  <a:gd name="T6" fmla="*/ 152 w 214"/>
                  <a:gd name="T7" fmla="*/ 19 h 137"/>
                  <a:gd name="T8" fmla="*/ 138 w 214"/>
                  <a:gd name="T9" fmla="*/ 29 h 137"/>
                  <a:gd name="T10" fmla="*/ 122 w 214"/>
                  <a:gd name="T11" fmla="*/ 39 h 137"/>
                  <a:gd name="T12" fmla="*/ 107 w 214"/>
                  <a:gd name="T13" fmla="*/ 52 h 137"/>
                  <a:gd name="T14" fmla="*/ 88 w 214"/>
                  <a:gd name="T15" fmla="*/ 62 h 137"/>
                  <a:gd name="T16" fmla="*/ 72 w 214"/>
                  <a:gd name="T17" fmla="*/ 71 h 137"/>
                  <a:gd name="T18" fmla="*/ 57 w 214"/>
                  <a:gd name="T19" fmla="*/ 81 h 137"/>
                  <a:gd name="T20" fmla="*/ 43 w 214"/>
                  <a:gd name="T21" fmla="*/ 94 h 137"/>
                  <a:gd name="T22" fmla="*/ 22 w 214"/>
                  <a:gd name="T23" fmla="*/ 111 h 137"/>
                  <a:gd name="T24" fmla="*/ 15 w 214"/>
                  <a:gd name="T25" fmla="*/ 120 h 137"/>
                  <a:gd name="T26" fmla="*/ 5 w 214"/>
                  <a:gd name="T27" fmla="*/ 127 h 137"/>
                  <a:gd name="T28" fmla="*/ 0 w 214"/>
                  <a:gd name="T29" fmla="*/ 137 h 137"/>
                  <a:gd name="T30" fmla="*/ 0 w 214"/>
                  <a:gd name="T31" fmla="*/ 133 h 137"/>
                  <a:gd name="T32" fmla="*/ 10 w 214"/>
                  <a:gd name="T33" fmla="*/ 133 h 137"/>
                  <a:gd name="T34" fmla="*/ 19 w 214"/>
                  <a:gd name="T35" fmla="*/ 127 h 137"/>
                  <a:gd name="T36" fmla="*/ 34 w 214"/>
                  <a:gd name="T37" fmla="*/ 124 h 137"/>
                  <a:gd name="T38" fmla="*/ 48 w 214"/>
                  <a:gd name="T39" fmla="*/ 114 h 137"/>
                  <a:gd name="T40" fmla="*/ 67 w 214"/>
                  <a:gd name="T41" fmla="*/ 104 h 137"/>
                  <a:gd name="T42" fmla="*/ 86 w 214"/>
                  <a:gd name="T43" fmla="*/ 94 h 137"/>
                  <a:gd name="T44" fmla="*/ 107 w 214"/>
                  <a:gd name="T45" fmla="*/ 85 h 137"/>
                  <a:gd name="T46" fmla="*/ 126 w 214"/>
                  <a:gd name="T47" fmla="*/ 71 h 137"/>
                  <a:gd name="T48" fmla="*/ 145 w 214"/>
                  <a:gd name="T49" fmla="*/ 58 h 137"/>
                  <a:gd name="T50" fmla="*/ 162 w 214"/>
                  <a:gd name="T51" fmla="*/ 49 h 137"/>
                  <a:gd name="T52" fmla="*/ 179 w 214"/>
                  <a:gd name="T53" fmla="*/ 39 h 137"/>
                  <a:gd name="T54" fmla="*/ 191 w 214"/>
                  <a:gd name="T55" fmla="*/ 29 h 137"/>
                  <a:gd name="T56" fmla="*/ 202 w 214"/>
                  <a:gd name="T57" fmla="*/ 19 h 137"/>
                  <a:gd name="T58" fmla="*/ 207 w 214"/>
                  <a:gd name="T59" fmla="*/ 10 h 137"/>
                  <a:gd name="T60" fmla="*/ 214 w 214"/>
                  <a:gd name="T61" fmla="*/ 10 h 137"/>
                  <a:gd name="T62" fmla="*/ 207 w 214"/>
                  <a:gd name="T63" fmla="*/ 0 h 137"/>
                  <a:gd name="T64" fmla="*/ 200 w 214"/>
                  <a:gd name="T65" fmla="*/ 0 h 1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14" h="137">
                    <a:moveTo>
                      <a:pt x="200" y="0"/>
                    </a:moveTo>
                    <a:lnTo>
                      <a:pt x="188" y="0"/>
                    </a:lnTo>
                    <a:lnTo>
                      <a:pt x="169" y="13"/>
                    </a:lnTo>
                    <a:lnTo>
                      <a:pt x="152" y="19"/>
                    </a:lnTo>
                    <a:lnTo>
                      <a:pt x="138" y="29"/>
                    </a:lnTo>
                    <a:lnTo>
                      <a:pt x="122" y="39"/>
                    </a:lnTo>
                    <a:lnTo>
                      <a:pt x="107" y="52"/>
                    </a:lnTo>
                    <a:lnTo>
                      <a:pt x="88" y="62"/>
                    </a:lnTo>
                    <a:lnTo>
                      <a:pt x="72" y="71"/>
                    </a:lnTo>
                    <a:lnTo>
                      <a:pt x="57" y="81"/>
                    </a:lnTo>
                    <a:lnTo>
                      <a:pt x="43" y="94"/>
                    </a:lnTo>
                    <a:lnTo>
                      <a:pt x="22" y="111"/>
                    </a:lnTo>
                    <a:lnTo>
                      <a:pt x="15" y="120"/>
                    </a:lnTo>
                    <a:lnTo>
                      <a:pt x="5" y="127"/>
                    </a:lnTo>
                    <a:lnTo>
                      <a:pt x="0" y="137"/>
                    </a:lnTo>
                    <a:lnTo>
                      <a:pt x="0" y="133"/>
                    </a:lnTo>
                    <a:lnTo>
                      <a:pt x="10" y="133"/>
                    </a:lnTo>
                    <a:lnTo>
                      <a:pt x="19" y="127"/>
                    </a:lnTo>
                    <a:lnTo>
                      <a:pt x="34" y="124"/>
                    </a:lnTo>
                    <a:lnTo>
                      <a:pt x="48" y="114"/>
                    </a:lnTo>
                    <a:lnTo>
                      <a:pt x="67" y="104"/>
                    </a:lnTo>
                    <a:lnTo>
                      <a:pt x="86" y="94"/>
                    </a:lnTo>
                    <a:lnTo>
                      <a:pt x="107" y="85"/>
                    </a:lnTo>
                    <a:lnTo>
                      <a:pt x="126" y="71"/>
                    </a:lnTo>
                    <a:lnTo>
                      <a:pt x="145" y="58"/>
                    </a:lnTo>
                    <a:lnTo>
                      <a:pt x="162" y="49"/>
                    </a:lnTo>
                    <a:lnTo>
                      <a:pt x="179" y="39"/>
                    </a:lnTo>
                    <a:lnTo>
                      <a:pt x="191" y="29"/>
                    </a:lnTo>
                    <a:lnTo>
                      <a:pt x="202" y="19"/>
                    </a:lnTo>
                    <a:lnTo>
                      <a:pt x="207" y="10"/>
                    </a:lnTo>
                    <a:lnTo>
                      <a:pt x="214" y="10"/>
                    </a:lnTo>
                    <a:lnTo>
                      <a:pt x="207" y="0"/>
                    </a:lnTo>
                    <a:lnTo>
                      <a:pt x="200" y="0"/>
                    </a:lnTo>
                    <a:close/>
                  </a:path>
                </a:pathLst>
              </a:custGeom>
              <a:solidFill>
                <a:srgbClr val="F58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276" name="Freeform 172"/>
              <p:cNvSpPr>
                <a:spLocks/>
              </p:cNvSpPr>
              <p:nvPr/>
            </p:nvSpPr>
            <p:spPr bwMode="auto">
              <a:xfrm>
                <a:off x="2797" y="1692"/>
                <a:ext cx="200" cy="127"/>
              </a:xfrm>
              <a:custGeom>
                <a:avLst/>
                <a:gdLst>
                  <a:gd name="T0" fmla="*/ 185 w 200"/>
                  <a:gd name="T1" fmla="*/ 3 h 127"/>
                  <a:gd name="T2" fmla="*/ 176 w 200"/>
                  <a:gd name="T3" fmla="*/ 3 h 127"/>
                  <a:gd name="T4" fmla="*/ 157 w 200"/>
                  <a:gd name="T5" fmla="*/ 16 h 127"/>
                  <a:gd name="T6" fmla="*/ 142 w 200"/>
                  <a:gd name="T7" fmla="*/ 23 h 127"/>
                  <a:gd name="T8" fmla="*/ 128 w 200"/>
                  <a:gd name="T9" fmla="*/ 33 h 127"/>
                  <a:gd name="T10" fmla="*/ 114 w 200"/>
                  <a:gd name="T11" fmla="*/ 42 h 127"/>
                  <a:gd name="T12" fmla="*/ 100 w 200"/>
                  <a:gd name="T13" fmla="*/ 52 h 127"/>
                  <a:gd name="T14" fmla="*/ 83 w 200"/>
                  <a:gd name="T15" fmla="*/ 59 h 127"/>
                  <a:gd name="T16" fmla="*/ 66 w 200"/>
                  <a:gd name="T17" fmla="*/ 68 h 127"/>
                  <a:gd name="T18" fmla="*/ 52 w 200"/>
                  <a:gd name="T19" fmla="*/ 78 h 127"/>
                  <a:gd name="T20" fmla="*/ 40 w 200"/>
                  <a:gd name="T21" fmla="*/ 88 h 127"/>
                  <a:gd name="T22" fmla="*/ 19 w 200"/>
                  <a:gd name="T23" fmla="*/ 104 h 127"/>
                  <a:gd name="T24" fmla="*/ 12 w 200"/>
                  <a:gd name="T25" fmla="*/ 114 h 127"/>
                  <a:gd name="T26" fmla="*/ 2 w 200"/>
                  <a:gd name="T27" fmla="*/ 121 h 127"/>
                  <a:gd name="T28" fmla="*/ 0 w 200"/>
                  <a:gd name="T29" fmla="*/ 127 h 127"/>
                  <a:gd name="T30" fmla="*/ 0 w 200"/>
                  <a:gd name="T31" fmla="*/ 124 h 127"/>
                  <a:gd name="T32" fmla="*/ 7 w 200"/>
                  <a:gd name="T33" fmla="*/ 124 h 127"/>
                  <a:gd name="T34" fmla="*/ 16 w 200"/>
                  <a:gd name="T35" fmla="*/ 117 h 127"/>
                  <a:gd name="T36" fmla="*/ 31 w 200"/>
                  <a:gd name="T37" fmla="*/ 114 h 127"/>
                  <a:gd name="T38" fmla="*/ 45 w 200"/>
                  <a:gd name="T39" fmla="*/ 104 h 127"/>
                  <a:gd name="T40" fmla="*/ 62 w 200"/>
                  <a:gd name="T41" fmla="*/ 95 h 127"/>
                  <a:gd name="T42" fmla="*/ 78 w 200"/>
                  <a:gd name="T43" fmla="*/ 85 h 127"/>
                  <a:gd name="T44" fmla="*/ 100 w 200"/>
                  <a:gd name="T45" fmla="*/ 75 h 127"/>
                  <a:gd name="T46" fmla="*/ 116 w 200"/>
                  <a:gd name="T47" fmla="*/ 62 h 127"/>
                  <a:gd name="T48" fmla="*/ 135 w 200"/>
                  <a:gd name="T49" fmla="*/ 49 h 127"/>
                  <a:gd name="T50" fmla="*/ 150 w 200"/>
                  <a:gd name="T51" fmla="*/ 39 h 127"/>
                  <a:gd name="T52" fmla="*/ 166 w 200"/>
                  <a:gd name="T53" fmla="*/ 29 h 127"/>
                  <a:gd name="T54" fmla="*/ 178 w 200"/>
                  <a:gd name="T55" fmla="*/ 20 h 127"/>
                  <a:gd name="T56" fmla="*/ 190 w 200"/>
                  <a:gd name="T57" fmla="*/ 13 h 127"/>
                  <a:gd name="T58" fmla="*/ 195 w 200"/>
                  <a:gd name="T59" fmla="*/ 7 h 127"/>
                  <a:gd name="T60" fmla="*/ 200 w 200"/>
                  <a:gd name="T61" fmla="*/ 7 h 127"/>
                  <a:gd name="T62" fmla="*/ 192 w 200"/>
                  <a:gd name="T63" fmla="*/ 0 h 127"/>
                  <a:gd name="T64" fmla="*/ 185 w 200"/>
                  <a:gd name="T65" fmla="*/ 3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00" h="127">
                    <a:moveTo>
                      <a:pt x="185" y="3"/>
                    </a:moveTo>
                    <a:lnTo>
                      <a:pt x="176" y="3"/>
                    </a:lnTo>
                    <a:lnTo>
                      <a:pt x="157" y="16"/>
                    </a:lnTo>
                    <a:lnTo>
                      <a:pt x="142" y="23"/>
                    </a:lnTo>
                    <a:lnTo>
                      <a:pt x="128" y="33"/>
                    </a:lnTo>
                    <a:lnTo>
                      <a:pt x="114" y="42"/>
                    </a:lnTo>
                    <a:lnTo>
                      <a:pt x="100" y="52"/>
                    </a:lnTo>
                    <a:lnTo>
                      <a:pt x="83" y="59"/>
                    </a:lnTo>
                    <a:lnTo>
                      <a:pt x="66" y="68"/>
                    </a:lnTo>
                    <a:lnTo>
                      <a:pt x="52" y="78"/>
                    </a:lnTo>
                    <a:lnTo>
                      <a:pt x="40" y="88"/>
                    </a:lnTo>
                    <a:lnTo>
                      <a:pt x="19" y="104"/>
                    </a:lnTo>
                    <a:lnTo>
                      <a:pt x="12" y="114"/>
                    </a:lnTo>
                    <a:lnTo>
                      <a:pt x="2" y="121"/>
                    </a:lnTo>
                    <a:lnTo>
                      <a:pt x="0" y="127"/>
                    </a:lnTo>
                    <a:lnTo>
                      <a:pt x="0" y="124"/>
                    </a:lnTo>
                    <a:lnTo>
                      <a:pt x="7" y="124"/>
                    </a:lnTo>
                    <a:lnTo>
                      <a:pt x="16" y="117"/>
                    </a:lnTo>
                    <a:lnTo>
                      <a:pt x="31" y="114"/>
                    </a:lnTo>
                    <a:lnTo>
                      <a:pt x="45" y="104"/>
                    </a:lnTo>
                    <a:lnTo>
                      <a:pt x="62" y="95"/>
                    </a:lnTo>
                    <a:lnTo>
                      <a:pt x="78" y="85"/>
                    </a:lnTo>
                    <a:lnTo>
                      <a:pt x="100" y="75"/>
                    </a:lnTo>
                    <a:lnTo>
                      <a:pt x="116" y="62"/>
                    </a:lnTo>
                    <a:lnTo>
                      <a:pt x="135" y="49"/>
                    </a:lnTo>
                    <a:lnTo>
                      <a:pt x="150" y="39"/>
                    </a:lnTo>
                    <a:lnTo>
                      <a:pt x="166" y="29"/>
                    </a:lnTo>
                    <a:lnTo>
                      <a:pt x="178" y="20"/>
                    </a:lnTo>
                    <a:lnTo>
                      <a:pt x="190" y="13"/>
                    </a:lnTo>
                    <a:lnTo>
                      <a:pt x="195" y="7"/>
                    </a:lnTo>
                    <a:lnTo>
                      <a:pt x="200" y="7"/>
                    </a:lnTo>
                    <a:lnTo>
                      <a:pt x="192" y="0"/>
                    </a:lnTo>
                    <a:lnTo>
                      <a:pt x="185" y="3"/>
                    </a:lnTo>
                    <a:close/>
                  </a:path>
                </a:pathLst>
              </a:custGeom>
              <a:solidFill>
                <a:srgbClr val="FAA6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277" name="Freeform 173"/>
              <p:cNvSpPr>
                <a:spLocks/>
              </p:cNvSpPr>
              <p:nvPr/>
            </p:nvSpPr>
            <p:spPr bwMode="auto">
              <a:xfrm>
                <a:off x="2804" y="1695"/>
                <a:ext cx="190" cy="118"/>
              </a:xfrm>
              <a:custGeom>
                <a:avLst/>
                <a:gdLst>
                  <a:gd name="T0" fmla="*/ 176 w 190"/>
                  <a:gd name="T1" fmla="*/ 4 h 118"/>
                  <a:gd name="T2" fmla="*/ 166 w 190"/>
                  <a:gd name="T3" fmla="*/ 4 h 118"/>
                  <a:gd name="T4" fmla="*/ 150 w 190"/>
                  <a:gd name="T5" fmla="*/ 17 h 118"/>
                  <a:gd name="T6" fmla="*/ 135 w 190"/>
                  <a:gd name="T7" fmla="*/ 23 h 118"/>
                  <a:gd name="T8" fmla="*/ 121 w 190"/>
                  <a:gd name="T9" fmla="*/ 33 h 118"/>
                  <a:gd name="T10" fmla="*/ 107 w 190"/>
                  <a:gd name="T11" fmla="*/ 43 h 118"/>
                  <a:gd name="T12" fmla="*/ 95 w 190"/>
                  <a:gd name="T13" fmla="*/ 52 h 118"/>
                  <a:gd name="T14" fmla="*/ 78 w 190"/>
                  <a:gd name="T15" fmla="*/ 59 h 118"/>
                  <a:gd name="T16" fmla="*/ 64 w 190"/>
                  <a:gd name="T17" fmla="*/ 69 h 118"/>
                  <a:gd name="T18" fmla="*/ 50 w 190"/>
                  <a:gd name="T19" fmla="*/ 79 h 118"/>
                  <a:gd name="T20" fmla="*/ 38 w 190"/>
                  <a:gd name="T21" fmla="*/ 88 h 118"/>
                  <a:gd name="T22" fmla="*/ 19 w 190"/>
                  <a:gd name="T23" fmla="*/ 98 h 118"/>
                  <a:gd name="T24" fmla="*/ 12 w 190"/>
                  <a:gd name="T25" fmla="*/ 108 h 118"/>
                  <a:gd name="T26" fmla="*/ 5 w 190"/>
                  <a:gd name="T27" fmla="*/ 111 h 118"/>
                  <a:gd name="T28" fmla="*/ 0 w 190"/>
                  <a:gd name="T29" fmla="*/ 118 h 118"/>
                  <a:gd name="T30" fmla="*/ 7 w 190"/>
                  <a:gd name="T31" fmla="*/ 111 h 118"/>
                  <a:gd name="T32" fmla="*/ 28 w 190"/>
                  <a:gd name="T33" fmla="*/ 101 h 118"/>
                  <a:gd name="T34" fmla="*/ 43 w 190"/>
                  <a:gd name="T35" fmla="*/ 92 h 118"/>
                  <a:gd name="T36" fmla="*/ 59 w 190"/>
                  <a:gd name="T37" fmla="*/ 82 h 118"/>
                  <a:gd name="T38" fmla="*/ 76 w 190"/>
                  <a:gd name="T39" fmla="*/ 72 h 118"/>
                  <a:gd name="T40" fmla="*/ 95 w 190"/>
                  <a:gd name="T41" fmla="*/ 65 h 118"/>
                  <a:gd name="T42" fmla="*/ 112 w 190"/>
                  <a:gd name="T43" fmla="*/ 52 h 118"/>
                  <a:gd name="T44" fmla="*/ 128 w 190"/>
                  <a:gd name="T45" fmla="*/ 43 h 118"/>
                  <a:gd name="T46" fmla="*/ 143 w 190"/>
                  <a:gd name="T47" fmla="*/ 33 h 118"/>
                  <a:gd name="T48" fmla="*/ 159 w 190"/>
                  <a:gd name="T49" fmla="*/ 23 h 118"/>
                  <a:gd name="T50" fmla="*/ 178 w 190"/>
                  <a:gd name="T51" fmla="*/ 7 h 118"/>
                  <a:gd name="T52" fmla="*/ 190 w 190"/>
                  <a:gd name="T53" fmla="*/ 4 h 118"/>
                  <a:gd name="T54" fmla="*/ 183 w 190"/>
                  <a:gd name="T55" fmla="*/ 0 h 118"/>
                  <a:gd name="T56" fmla="*/ 176 w 190"/>
                  <a:gd name="T57" fmla="*/ 4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90" h="118">
                    <a:moveTo>
                      <a:pt x="176" y="4"/>
                    </a:moveTo>
                    <a:lnTo>
                      <a:pt x="166" y="4"/>
                    </a:lnTo>
                    <a:lnTo>
                      <a:pt x="150" y="17"/>
                    </a:lnTo>
                    <a:lnTo>
                      <a:pt x="135" y="23"/>
                    </a:lnTo>
                    <a:lnTo>
                      <a:pt x="121" y="33"/>
                    </a:lnTo>
                    <a:lnTo>
                      <a:pt x="107" y="43"/>
                    </a:lnTo>
                    <a:lnTo>
                      <a:pt x="95" y="52"/>
                    </a:lnTo>
                    <a:lnTo>
                      <a:pt x="78" y="59"/>
                    </a:lnTo>
                    <a:lnTo>
                      <a:pt x="64" y="69"/>
                    </a:lnTo>
                    <a:lnTo>
                      <a:pt x="50" y="79"/>
                    </a:lnTo>
                    <a:lnTo>
                      <a:pt x="38" y="88"/>
                    </a:lnTo>
                    <a:lnTo>
                      <a:pt x="19" y="98"/>
                    </a:lnTo>
                    <a:lnTo>
                      <a:pt x="12" y="108"/>
                    </a:lnTo>
                    <a:lnTo>
                      <a:pt x="5" y="111"/>
                    </a:lnTo>
                    <a:lnTo>
                      <a:pt x="0" y="118"/>
                    </a:lnTo>
                    <a:lnTo>
                      <a:pt x="7" y="111"/>
                    </a:lnTo>
                    <a:lnTo>
                      <a:pt x="28" y="101"/>
                    </a:lnTo>
                    <a:lnTo>
                      <a:pt x="43" y="92"/>
                    </a:lnTo>
                    <a:lnTo>
                      <a:pt x="59" y="82"/>
                    </a:lnTo>
                    <a:lnTo>
                      <a:pt x="76" y="72"/>
                    </a:lnTo>
                    <a:lnTo>
                      <a:pt x="95" y="65"/>
                    </a:lnTo>
                    <a:lnTo>
                      <a:pt x="112" y="52"/>
                    </a:lnTo>
                    <a:lnTo>
                      <a:pt x="128" y="43"/>
                    </a:lnTo>
                    <a:lnTo>
                      <a:pt x="143" y="33"/>
                    </a:lnTo>
                    <a:lnTo>
                      <a:pt x="159" y="23"/>
                    </a:lnTo>
                    <a:lnTo>
                      <a:pt x="178" y="7"/>
                    </a:lnTo>
                    <a:lnTo>
                      <a:pt x="190" y="4"/>
                    </a:lnTo>
                    <a:lnTo>
                      <a:pt x="183" y="0"/>
                    </a:lnTo>
                    <a:lnTo>
                      <a:pt x="176" y="4"/>
                    </a:lnTo>
                    <a:close/>
                  </a:path>
                </a:pathLst>
              </a:custGeom>
              <a:solidFill>
                <a:srgbClr val="FFB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278" name="Freeform 174"/>
              <p:cNvSpPr>
                <a:spLocks/>
              </p:cNvSpPr>
              <p:nvPr/>
            </p:nvSpPr>
            <p:spPr bwMode="auto">
              <a:xfrm>
                <a:off x="2626" y="1787"/>
                <a:ext cx="375" cy="283"/>
              </a:xfrm>
              <a:custGeom>
                <a:avLst/>
                <a:gdLst>
                  <a:gd name="T0" fmla="*/ 349 w 375"/>
                  <a:gd name="T1" fmla="*/ 3 h 283"/>
                  <a:gd name="T2" fmla="*/ 342 w 375"/>
                  <a:gd name="T3" fmla="*/ 0 h 283"/>
                  <a:gd name="T4" fmla="*/ 332 w 375"/>
                  <a:gd name="T5" fmla="*/ 3 h 283"/>
                  <a:gd name="T6" fmla="*/ 316 w 375"/>
                  <a:gd name="T7" fmla="*/ 9 h 283"/>
                  <a:gd name="T8" fmla="*/ 297 w 375"/>
                  <a:gd name="T9" fmla="*/ 19 h 283"/>
                  <a:gd name="T10" fmla="*/ 283 w 375"/>
                  <a:gd name="T11" fmla="*/ 22 h 283"/>
                  <a:gd name="T12" fmla="*/ 271 w 375"/>
                  <a:gd name="T13" fmla="*/ 29 h 283"/>
                  <a:gd name="T14" fmla="*/ 259 w 375"/>
                  <a:gd name="T15" fmla="*/ 39 h 283"/>
                  <a:gd name="T16" fmla="*/ 247 w 375"/>
                  <a:gd name="T17" fmla="*/ 48 h 283"/>
                  <a:gd name="T18" fmla="*/ 233 w 375"/>
                  <a:gd name="T19" fmla="*/ 58 h 283"/>
                  <a:gd name="T20" fmla="*/ 218 w 375"/>
                  <a:gd name="T21" fmla="*/ 68 h 283"/>
                  <a:gd name="T22" fmla="*/ 204 w 375"/>
                  <a:gd name="T23" fmla="*/ 78 h 283"/>
                  <a:gd name="T24" fmla="*/ 190 w 375"/>
                  <a:gd name="T25" fmla="*/ 88 h 283"/>
                  <a:gd name="T26" fmla="*/ 173 w 375"/>
                  <a:gd name="T27" fmla="*/ 94 h 283"/>
                  <a:gd name="T28" fmla="*/ 159 w 375"/>
                  <a:gd name="T29" fmla="*/ 104 h 283"/>
                  <a:gd name="T30" fmla="*/ 145 w 375"/>
                  <a:gd name="T31" fmla="*/ 114 h 283"/>
                  <a:gd name="T32" fmla="*/ 130 w 375"/>
                  <a:gd name="T33" fmla="*/ 124 h 283"/>
                  <a:gd name="T34" fmla="*/ 116 w 375"/>
                  <a:gd name="T35" fmla="*/ 133 h 283"/>
                  <a:gd name="T36" fmla="*/ 102 w 375"/>
                  <a:gd name="T37" fmla="*/ 143 h 283"/>
                  <a:gd name="T38" fmla="*/ 90 w 375"/>
                  <a:gd name="T39" fmla="*/ 153 h 283"/>
                  <a:gd name="T40" fmla="*/ 80 w 375"/>
                  <a:gd name="T41" fmla="*/ 163 h 283"/>
                  <a:gd name="T42" fmla="*/ 57 w 375"/>
                  <a:gd name="T43" fmla="*/ 179 h 283"/>
                  <a:gd name="T44" fmla="*/ 42 w 375"/>
                  <a:gd name="T45" fmla="*/ 195 h 283"/>
                  <a:gd name="T46" fmla="*/ 30 w 375"/>
                  <a:gd name="T47" fmla="*/ 205 h 283"/>
                  <a:gd name="T48" fmla="*/ 26 w 375"/>
                  <a:gd name="T49" fmla="*/ 218 h 283"/>
                  <a:gd name="T50" fmla="*/ 16 w 375"/>
                  <a:gd name="T51" fmla="*/ 228 h 283"/>
                  <a:gd name="T52" fmla="*/ 9 w 375"/>
                  <a:gd name="T53" fmla="*/ 241 h 283"/>
                  <a:gd name="T54" fmla="*/ 2 w 375"/>
                  <a:gd name="T55" fmla="*/ 254 h 283"/>
                  <a:gd name="T56" fmla="*/ 0 w 375"/>
                  <a:gd name="T57" fmla="*/ 267 h 283"/>
                  <a:gd name="T58" fmla="*/ 2 w 375"/>
                  <a:gd name="T59" fmla="*/ 277 h 283"/>
                  <a:gd name="T60" fmla="*/ 14 w 375"/>
                  <a:gd name="T61" fmla="*/ 283 h 283"/>
                  <a:gd name="T62" fmla="*/ 21 w 375"/>
                  <a:gd name="T63" fmla="*/ 283 h 283"/>
                  <a:gd name="T64" fmla="*/ 33 w 375"/>
                  <a:gd name="T65" fmla="*/ 283 h 283"/>
                  <a:gd name="T66" fmla="*/ 45 w 375"/>
                  <a:gd name="T67" fmla="*/ 283 h 283"/>
                  <a:gd name="T68" fmla="*/ 59 w 375"/>
                  <a:gd name="T69" fmla="*/ 283 h 283"/>
                  <a:gd name="T70" fmla="*/ 71 w 375"/>
                  <a:gd name="T71" fmla="*/ 277 h 283"/>
                  <a:gd name="T72" fmla="*/ 85 w 375"/>
                  <a:gd name="T73" fmla="*/ 270 h 283"/>
                  <a:gd name="T74" fmla="*/ 102 w 375"/>
                  <a:gd name="T75" fmla="*/ 264 h 283"/>
                  <a:gd name="T76" fmla="*/ 118 w 375"/>
                  <a:gd name="T77" fmla="*/ 260 h 283"/>
                  <a:gd name="T78" fmla="*/ 133 w 375"/>
                  <a:gd name="T79" fmla="*/ 251 h 283"/>
                  <a:gd name="T80" fmla="*/ 152 w 375"/>
                  <a:gd name="T81" fmla="*/ 244 h 283"/>
                  <a:gd name="T82" fmla="*/ 168 w 375"/>
                  <a:gd name="T83" fmla="*/ 238 h 283"/>
                  <a:gd name="T84" fmla="*/ 187 w 375"/>
                  <a:gd name="T85" fmla="*/ 231 h 283"/>
                  <a:gd name="T86" fmla="*/ 202 w 375"/>
                  <a:gd name="T87" fmla="*/ 218 h 283"/>
                  <a:gd name="T88" fmla="*/ 221 w 375"/>
                  <a:gd name="T89" fmla="*/ 208 h 283"/>
                  <a:gd name="T90" fmla="*/ 235 w 375"/>
                  <a:gd name="T91" fmla="*/ 199 h 283"/>
                  <a:gd name="T92" fmla="*/ 254 w 375"/>
                  <a:gd name="T93" fmla="*/ 189 h 283"/>
                  <a:gd name="T94" fmla="*/ 268 w 375"/>
                  <a:gd name="T95" fmla="*/ 176 h 283"/>
                  <a:gd name="T96" fmla="*/ 285 w 375"/>
                  <a:gd name="T97" fmla="*/ 166 h 283"/>
                  <a:gd name="T98" fmla="*/ 299 w 375"/>
                  <a:gd name="T99" fmla="*/ 156 h 283"/>
                  <a:gd name="T100" fmla="*/ 313 w 375"/>
                  <a:gd name="T101" fmla="*/ 146 h 283"/>
                  <a:gd name="T102" fmla="*/ 335 w 375"/>
                  <a:gd name="T103" fmla="*/ 124 h 283"/>
                  <a:gd name="T104" fmla="*/ 356 w 375"/>
                  <a:gd name="T105" fmla="*/ 104 h 283"/>
                  <a:gd name="T106" fmla="*/ 368 w 375"/>
                  <a:gd name="T107" fmla="*/ 84 h 283"/>
                  <a:gd name="T108" fmla="*/ 375 w 375"/>
                  <a:gd name="T109" fmla="*/ 71 h 283"/>
                  <a:gd name="T110" fmla="*/ 371 w 375"/>
                  <a:gd name="T111" fmla="*/ 39 h 283"/>
                  <a:gd name="T112" fmla="*/ 361 w 375"/>
                  <a:gd name="T113" fmla="*/ 19 h 283"/>
                  <a:gd name="T114" fmla="*/ 352 w 375"/>
                  <a:gd name="T115" fmla="*/ 6 h 283"/>
                  <a:gd name="T116" fmla="*/ 349 w 375"/>
                  <a:gd name="T117" fmla="*/ 3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375" h="283">
                    <a:moveTo>
                      <a:pt x="349" y="3"/>
                    </a:moveTo>
                    <a:lnTo>
                      <a:pt x="342" y="0"/>
                    </a:lnTo>
                    <a:lnTo>
                      <a:pt x="332" y="3"/>
                    </a:lnTo>
                    <a:lnTo>
                      <a:pt x="316" y="9"/>
                    </a:lnTo>
                    <a:lnTo>
                      <a:pt x="297" y="19"/>
                    </a:lnTo>
                    <a:lnTo>
                      <a:pt x="283" y="22"/>
                    </a:lnTo>
                    <a:lnTo>
                      <a:pt x="271" y="29"/>
                    </a:lnTo>
                    <a:lnTo>
                      <a:pt x="259" y="39"/>
                    </a:lnTo>
                    <a:lnTo>
                      <a:pt x="247" y="48"/>
                    </a:lnTo>
                    <a:lnTo>
                      <a:pt x="233" y="58"/>
                    </a:lnTo>
                    <a:lnTo>
                      <a:pt x="218" y="68"/>
                    </a:lnTo>
                    <a:lnTo>
                      <a:pt x="204" y="78"/>
                    </a:lnTo>
                    <a:lnTo>
                      <a:pt x="190" y="88"/>
                    </a:lnTo>
                    <a:lnTo>
                      <a:pt x="173" y="94"/>
                    </a:lnTo>
                    <a:lnTo>
                      <a:pt x="159" y="104"/>
                    </a:lnTo>
                    <a:lnTo>
                      <a:pt x="145" y="114"/>
                    </a:lnTo>
                    <a:lnTo>
                      <a:pt x="130" y="124"/>
                    </a:lnTo>
                    <a:lnTo>
                      <a:pt x="116" y="133"/>
                    </a:lnTo>
                    <a:lnTo>
                      <a:pt x="102" y="143"/>
                    </a:lnTo>
                    <a:lnTo>
                      <a:pt x="90" y="153"/>
                    </a:lnTo>
                    <a:lnTo>
                      <a:pt x="80" y="163"/>
                    </a:lnTo>
                    <a:lnTo>
                      <a:pt x="57" y="179"/>
                    </a:lnTo>
                    <a:lnTo>
                      <a:pt x="42" y="195"/>
                    </a:lnTo>
                    <a:lnTo>
                      <a:pt x="30" y="205"/>
                    </a:lnTo>
                    <a:lnTo>
                      <a:pt x="26" y="218"/>
                    </a:lnTo>
                    <a:lnTo>
                      <a:pt x="16" y="228"/>
                    </a:lnTo>
                    <a:lnTo>
                      <a:pt x="9" y="241"/>
                    </a:lnTo>
                    <a:lnTo>
                      <a:pt x="2" y="254"/>
                    </a:lnTo>
                    <a:lnTo>
                      <a:pt x="0" y="267"/>
                    </a:lnTo>
                    <a:lnTo>
                      <a:pt x="2" y="277"/>
                    </a:lnTo>
                    <a:lnTo>
                      <a:pt x="14" y="283"/>
                    </a:lnTo>
                    <a:lnTo>
                      <a:pt x="21" y="283"/>
                    </a:lnTo>
                    <a:lnTo>
                      <a:pt x="33" y="283"/>
                    </a:lnTo>
                    <a:lnTo>
                      <a:pt x="45" y="283"/>
                    </a:lnTo>
                    <a:lnTo>
                      <a:pt x="59" y="283"/>
                    </a:lnTo>
                    <a:lnTo>
                      <a:pt x="71" y="277"/>
                    </a:lnTo>
                    <a:lnTo>
                      <a:pt x="85" y="270"/>
                    </a:lnTo>
                    <a:lnTo>
                      <a:pt x="102" y="264"/>
                    </a:lnTo>
                    <a:lnTo>
                      <a:pt x="118" y="260"/>
                    </a:lnTo>
                    <a:lnTo>
                      <a:pt x="133" y="251"/>
                    </a:lnTo>
                    <a:lnTo>
                      <a:pt x="152" y="244"/>
                    </a:lnTo>
                    <a:lnTo>
                      <a:pt x="168" y="238"/>
                    </a:lnTo>
                    <a:lnTo>
                      <a:pt x="187" y="231"/>
                    </a:lnTo>
                    <a:lnTo>
                      <a:pt x="202" y="218"/>
                    </a:lnTo>
                    <a:lnTo>
                      <a:pt x="221" y="208"/>
                    </a:lnTo>
                    <a:lnTo>
                      <a:pt x="235" y="199"/>
                    </a:lnTo>
                    <a:lnTo>
                      <a:pt x="254" y="189"/>
                    </a:lnTo>
                    <a:lnTo>
                      <a:pt x="268" y="176"/>
                    </a:lnTo>
                    <a:lnTo>
                      <a:pt x="285" y="166"/>
                    </a:lnTo>
                    <a:lnTo>
                      <a:pt x="299" y="156"/>
                    </a:lnTo>
                    <a:lnTo>
                      <a:pt x="313" y="146"/>
                    </a:lnTo>
                    <a:lnTo>
                      <a:pt x="335" y="124"/>
                    </a:lnTo>
                    <a:lnTo>
                      <a:pt x="356" y="104"/>
                    </a:lnTo>
                    <a:lnTo>
                      <a:pt x="368" y="84"/>
                    </a:lnTo>
                    <a:lnTo>
                      <a:pt x="375" y="71"/>
                    </a:lnTo>
                    <a:lnTo>
                      <a:pt x="371" y="39"/>
                    </a:lnTo>
                    <a:lnTo>
                      <a:pt x="361" y="19"/>
                    </a:lnTo>
                    <a:lnTo>
                      <a:pt x="352" y="6"/>
                    </a:lnTo>
                    <a:lnTo>
                      <a:pt x="349" y="3"/>
                    </a:lnTo>
                    <a:close/>
                  </a:path>
                </a:pathLst>
              </a:custGeom>
              <a:solidFill>
                <a:srgbClr val="DE0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279" name="Freeform 175"/>
              <p:cNvSpPr>
                <a:spLocks/>
              </p:cNvSpPr>
              <p:nvPr/>
            </p:nvSpPr>
            <p:spPr bwMode="auto">
              <a:xfrm>
                <a:off x="2637" y="1796"/>
                <a:ext cx="360" cy="265"/>
              </a:xfrm>
              <a:custGeom>
                <a:avLst/>
                <a:gdLst>
                  <a:gd name="T0" fmla="*/ 333 w 360"/>
                  <a:gd name="T1" fmla="*/ 4 h 265"/>
                  <a:gd name="T2" fmla="*/ 326 w 360"/>
                  <a:gd name="T3" fmla="*/ 0 h 265"/>
                  <a:gd name="T4" fmla="*/ 317 w 360"/>
                  <a:gd name="T5" fmla="*/ 4 h 265"/>
                  <a:gd name="T6" fmla="*/ 302 w 360"/>
                  <a:gd name="T7" fmla="*/ 10 h 265"/>
                  <a:gd name="T8" fmla="*/ 283 w 360"/>
                  <a:gd name="T9" fmla="*/ 20 h 265"/>
                  <a:gd name="T10" fmla="*/ 260 w 360"/>
                  <a:gd name="T11" fmla="*/ 30 h 265"/>
                  <a:gd name="T12" fmla="*/ 236 w 360"/>
                  <a:gd name="T13" fmla="*/ 46 h 265"/>
                  <a:gd name="T14" fmla="*/ 222 w 360"/>
                  <a:gd name="T15" fmla="*/ 56 h 265"/>
                  <a:gd name="T16" fmla="*/ 207 w 360"/>
                  <a:gd name="T17" fmla="*/ 66 h 265"/>
                  <a:gd name="T18" fmla="*/ 193 w 360"/>
                  <a:gd name="T19" fmla="*/ 75 h 265"/>
                  <a:gd name="T20" fmla="*/ 181 w 360"/>
                  <a:gd name="T21" fmla="*/ 85 h 265"/>
                  <a:gd name="T22" fmla="*/ 167 w 360"/>
                  <a:gd name="T23" fmla="*/ 92 h 265"/>
                  <a:gd name="T24" fmla="*/ 153 w 360"/>
                  <a:gd name="T25" fmla="*/ 101 h 265"/>
                  <a:gd name="T26" fmla="*/ 138 w 360"/>
                  <a:gd name="T27" fmla="*/ 111 h 265"/>
                  <a:gd name="T28" fmla="*/ 124 w 360"/>
                  <a:gd name="T29" fmla="*/ 121 h 265"/>
                  <a:gd name="T30" fmla="*/ 110 w 360"/>
                  <a:gd name="T31" fmla="*/ 128 h 265"/>
                  <a:gd name="T32" fmla="*/ 96 w 360"/>
                  <a:gd name="T33" fmla="*/ 137 h 265"/>
                  <a:gd name="T34" fmla="*/ 84 w 360"/>
                  <a:gd name="T35" fmla="*/ 147 h 265"/>
                  <a:gd name="T36" fmla="*/ 74 w 360"/>
                  <a:gd name="T37" fmla="*/ 157 h 265"/>
                  <a:gd name="T38" fmla="*/ 53 w 360"/>
                  <a:gd name="T39" fmla="*/ 170 h 265"/>
                  <a:gd name="T40" fmla="*/ 38 w 360"/>
                  <a:gd name="T41" fmla="*/ 186 h 265"/>
                  <a:gd name="T42" fmla="*/ 27 w 360"/>
                  <a:gd name="T43" fmla="*/ 196 h 265"/>
                  <a:gd name="T44" fmla="*/ 24 w 360"/>
                  <a:gd name="T45" fmla="*/ 206 h 265"/>
                  <a:gd name="T46" fmla="*/ 17 w 360"/>
                  <a:gd name="T47" fmla="*/ 216 h 265"/>
                  <a:gd name="T48" fmla="*/ 8 w 360"/>
                  <a:gd name="T49" fmla="*/ 229 h 265"/>
                  <a:gd name="T50" fmla="*/ 0 w 360"/>
                  <a:gd name="T51" fmla="*/ 238 h 265"/>
                  <a:gd name="T52" fmla="*/ 0 w 360"/>
                  <a:gd name="T53" fmla="*/ 251 h 265"/>
                  <a:gd name="T54" fmla="*/ 3 w 360"/>
                  <a:gd name="T55" fmla="*/ 258 h 265"/>
                  <a:gd name="T56" fmla="*/ 15 w 360"/>
                  <a:gd name="T57" fmla="*/ 265 h 265"/>
                  <a:gd name="T58" fmla="*/ 34 w 360"/>
                  <a:gd name="T59" fmla="*/ 265 h 265"/>
                  <a:gd name="T60" fmla="*/ 58 w 360"/>
                  <a:gd name="T61" fmla="*/ 261 h 265"/>
                  <a:gd name="T62" fmla="*/ 69 w 360"/>
                  <a:gd name="T63" fmla="*/ 255 h 265"/>
                  <a:gd name="T64" fmla="*/ 84 w 360"/>
                  <a:gd name="T65" fmla="*/ 251 h 265"/>
                  <a:gd name="T66" fmla="*/ 98 w 360"/>
                  <a:gd name="T67" fmla="*/ 245 h 265"/>
                  <a:gd name="T68" fmla="*/ 115 w 360"/>
                  <a:gd name="T69" fmla="*/ 242 h 265"/>
                  <a:gd name="T70" fmla="*/ 129 w 360"/>
                  <a:gd name="T71" fmla="*/ 232 h 265"/>
                  <a:gd name="T72" fmla="*/ 145 w 360"/>
                  <a:gd name="T73" fmla="*/ 225 h 265"/>
                  <a:gd name="T74" fmla="*/ 162 w 360"/>
                  <a:gd name="T75" fmla="*/ 219 h 265"/>
                  <a:gd name="T76" fmla="*/ 181 w 360"/>
                  <a:gd name="T77" fmla="*/ 212 h 265"/>
                  <a:gd name="T78" fmla="*/ 195 w 360"/>
                  <a:gd name="T79" fmla="*/ 199 h 265"/>
                  <a:gd name="T80" fmla="*/ 212 w 360"/>
                  <a:gd name="T81" fmla="*/ 190 h 265"/>
                  <a:gd name="T82" fmla="*/ 229 w 360"/>
                  <a:gd name="T83" fmla="*/ 180 h 265"/>
                  <a:gd name="T84" fmla="*/ 245 w 360"/>
                  <a:gd name="T85" fmla="*/ 170 h 265"/>
                  <a:gd name="T86" fmla="*/ 260 w 360"/>
                  <a:gd name="T87" fmla="*/ 160 h 265"/>
                  <a:gd name="T88" fmla="*/ 274 w 360"/>
                  <a:gd name="T89" fmla="*/ 150 h 265"/>
                  <a:gd name="T90" fmla="*/ 288 w 360"/>
                  <a:gd name="T91" fmla="*/ 141 h 265"/>
                  <a:gd name="T92" fmla="*/ 302 w 360"/>
                  <a:gd name="T93" fmla="*/ 131 h 265"/>
                  <a:gd name="T94" fmla="*/ 324 w 360"/>
                  <a:gd name="T95" fmla="*/ 111 h 265"/>
                  <a:gd name="T96" fmla="*/ 341 w 360"/>
                  <a:gd name="T97" fmla="*/ 92 h 265"/>
                  <a:gd name="T98" fmla="*/ 352 w 360"/>
                  <a:gd name="T99" fmla="*/ 72 h 265"/>
                  <a:gd name="T100" fmla="*/ 360 w 360"/>
                  <a:gd name="T101" fmla="*/ 62 h 265"/>
                  <a:gd name="T102" fmla="*/ 355 w 360"/>
                  <a:gd name="T103" fmla="*/ 33 h 265"/>
                  <a:gd name="T104" fmla="*/ 345 w 360"/>
                  <a:gd name="T105" fmla="*/ 17 h 265"/>
                  <a:gd name="T106" fmla="*/ 336 w 360"/>
                  <a:gd name="T107" fmla="*/ 4 h 265"/>
                  <a:gd name="T108" fmla="*/ 333 w 360"/>
                  <a:gd name="T109" fmla="*/ 4 h 2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360" h="265">
                    <a:moveTo>
                      <a:pt x="333" y="4"/>
                    </a:moveTo>
                    <a:lnTo>
                      <a:pt x="326" y="0"/>
                    </a:lnTo>
                    <a:lnTo>
                      <a:pt x="317" y="4"/>
                    </a:lnTo>
                    <a:lnTo>
                      <a:pt x="302" y="10"/>
                    </a:lnTo>
                    <a:lnTo>
                      <a:pt x="283" y="20"/>
                    </a:lnTo>
                    <a:lnTo>
                      <a:pt x="260" y="30"/>
                    </a:lnTo>
                    <a:lnTo>
                      <a:pt x="236" y="46"/>
                    </a:lnTo>
                    <a:lnTo>
                      <a:pt x="222" y="56"/>
                    </a:lnTo>
                    <a:lnTo>
                      <a:pt x="207" y="66"/>
                    </a:lnTo>
                    <a:lnTo>
                      <a:pt x="193" y="75"/>
                    </a:lnTo>
                    <a:lnTo>
                      <a:pt x="181" y="85"/>
                    </a:lnTo>
                    <a:lnTo>
                      <a:pt x="167" y="92"/>
                    </a:lnTo>
                    <a:lnTo>
                      <a:pt x="153" y="101"/>
                    </a:lnTo>
                    <a:lnTo>
                      <a:pt x="138" y="111"/>
                    </a:lnTo>
                    <a:lnTo>
                      <a:pt x="124" y="121"/>
                    </a:lnTo>
                    <a:lnTo>
                      <a:pt x="110" y="128"/>
                    </a:lnTo>
                    <a:lnTo>
                      <a:pt x="96" y="137"/>
                    </a:lnTo>
                    <a:lnTo>
                      <a:pt x="84" y="147"/>
                    </a:lnTo>
                    <a:lnTo>
                      <a:pt x="74" y="157"/>
                    </a:lnTo>
                    <a:lnTo>
                      <a:pt x="53" y="170"/>
                    </a:lnTo>
                    <a:lnTo>
                      <a:pt x="38" y="186"/>
                    </a:lnTo>
                    <a:lnTo>
                      <a:pt x="27" y="196"/>
                    </a:lnTo>
                    <a:lnTo>
                      <a:pt x="24" y="206"/>
                    </a:lnTo>
                    <a:lnTo>
                      <a:pt x="17" y="216"/>
                    </a:lnTo>
                    <a:lnTo>
                      <a:pt x="8" y="229"/>
                    </a:lnTo>
                    <a:lnTo>
                      <a:pt x="0" y="238"/>
                    </a:lnTo>
                    <a:lnTo>
                      <a:pt x="0" y="251"/>
                    </a:lnTo>
                    <a:lnTo>
                      <a:pt x="3" y="258"/>
                    </a:lnTo>
                    <a:lnTo>
                      <a:pt x="15" y="265"/>
                    </a:lnTo>
                    <a:lnTo>
                      <a:pt x="34" y="265"/>
                    </a:lnTo>
                    <a:lnTo>
                      <a:pt x="58" y="261"/>
                    </a:lnTo>
                    <a:lnTo>
                      <a:pt x="69" y="255"/>
                    </a:lnTo>
                    <a:lnTo>
                      <a:pt x="84" y="251"/>
                    </a:lnTo>
                    <a:lnTo>
                      <a:pt x="98" y="245"/>
                    </a:lnTo>
                    <a:lnTo>
                      <a:pt x="115" y="242"/>
                    </a:lnTo>
                    <a:lnTo>
                      <a:pt x="129" y="232"/>
                    </a:lnTo>
                    <a:lnTo>
                      <a:pt x="145" y="225"/>
                    </a:lnTo>
                    <a:lnTo>
                      <a:pt x="162" y="219"/>
                    </a:lnTo>
                    <a:lnTo>
                      <a:pt x="181" y="212"/>
                    </a:lnTo>
                    <a:lnTo>
                      <a:pt x="195" y="199"/>
                    </a:lnTo>
                    <a:lnTo>
                      <a:pt x="212" y="190"/>
                    </a:lnTo>
                    <a:lnTo>
                      <a:pt x="229" y="180"/>
                    </a:lnTo>
                    <a:lnTo>
                      <a:pt x="245" y="170"/>
                    </a:lnTo>
                    <a:lnTo>
                      <a:pt x="260" y="160"/>
                    </a:lnTo>
                    <a:lnTo>
                      <a:pt x="274" y="150"/>
                    </a:lnTo>
                    <a:lnTo>
                      <a:pt x="288" y="141"/>
                    </a:lnTo>
                    <a:lnTo>
                      <a:pt x="302" y="131"/>
                    </a:lnTo>
                    <a:lnTo>
                      <a:pt x="324" y="111"/>
                    </a:lnTo>
                    <a:lnTo>
                      <a:pt x="341" y="92"/>
                    </a:lnTo>
                    <a:lnTo>
                      <a:pt x="352" y="72"/>
                    </a:lnTo>
                    <a:lnTo>
                      <a:pt x="360" y="62"/>
                    </a:lnTo>
                    <a:lnTo>
                      <a:pt x="355" y="33"/>
                    </a:lnTo>
                    <a:lnTo>
                      <a:pt x="345" y="17"/>
                    </a:lnTo>
                    <a:lnTo>
                      <a:pt x="336" y="4"/>
                    </a:lnTo>
                    <a:lnTo>
                      <a:pt x="333" y="4"/>
                    </a:lnTo>
                    <a:close/>
                  </a:path>
                </a:pathLst>
              </a:custGeom>
              <a:solidFill>
                <a:srgbClr val="D900F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280" name="Freeform 176"/>
              <p:cNvSpPr>
                <a:spLocks/>
              </p:cNvSpPr>
              <p:nvPr/>
            </p:nvSpPr>
            <p:spPr bwMode="auto">
              <a:xfrm>
                <a:off x="2647" y="1803"/>
                <a:ext cx="345" cy="248"/>
              </a:xfrm>
              <a:custGeom>
                <a:avLst/>
                <a:gdLst>
                  <a:gd name="T0" fmla="*/ 321 w 345"/>
                  <a:gd name="T1" fmla="*/ 3 h 248"/>
                  <a:gd name="T2" fmla="*/ 314 w 345"/>
                  <a:gd name="T3" fmla="*/ 0 h 248"/>
                  <a:gd name="T4" fmla="*/ 304 w 345"/>
                  <a:gd name="T5" fmla="*/ 3 h 248"/>
                  <a:gd name="T6" fmla="*/ 290 w 345"/>
                  <a:gd name="T7" fmla="*/ 10 h 248"/>
                  <a:gd name="T8" fmla="*/ 273 w 345"/>
                  <a:gd name="T9" fmla="*/ 23 h 248"/>
                  <a:gd name="T10" fmla="*/ 250 w 345"/>
                  <a:gd name="T11" fmla="*/ 32 h 248"/>
                  <a:gd name="T12" fmla="*/ 226 w 345"/>
                  <a:gd name="T13" fmla="*/ 49 h 248"/>
                  <a:gd name="T14" fmla="*/ 212 w 345"/>
                  <a:gd name="T15" fmla="*/ 55 h 248"/>
                  <a:gd name="T16" fmla="*/ 200 w 345"/>
                  <a:gd name="T17" fmla="*/ 65 h 248"/>
                  <a:gd name="T18" fmla="*/ 185 w 345"/>
                  <a:gd name="T19" fmla="*/ 75 h 248"/>
                  <a:gd name="T20" fmla="*/ 174 w 345"/>
                  <a:gd name="T21" fmla="*/ 85 h 248"/>
                  <a:gd name="T22" fmla="*/ 159 w 345"/>
                  <a:gd name="T23" fmla="*/ 91 h 248"/>
                  <a:gd name="T24" fmla="*/ 145 w 345"/>
                  <a:gd name="T25" fmla="*/ 101 h 248"/>
                  <a:gd name="T26" fmla="*/ 131 w 345"/>
                  <a:gd name="T27" fmla="*/ 108 h 248"/>
                  <a:gd name="T28" fmla="*/ 119 w 345"/>
                  <a:gd name="T29" fmla="*/ 117 h 248"/>
                  <a:gd name="T30" fmla="*/ 93 w 345"/>
                  <a:gd name="T31" fmla="*/ 134 h 248"/>
                  <a:gd name="T32" fmla="*/ 74 w 345"/>
                  <a:gd name="T33" fmla="*/ 150 h 248"/>
                  <a:gd name="T34" fmla="*/ 52 w 345"/>
                  <a:gd name="T35" fmla="*/ 163 h 248"/>
                  <a:gd name="T36" fmla="*/ 38 w 345"/>
                  <a:gd name="T37" fmla="*/ 176 h 248"/>
                  <a:gd name="T38" fmla="*/ 26 w 345"/>
                  <a:gd name="T39" fmla="*/ 186 h 248"/>
                  <a:gd name="T40" fmla="*/ 24 w 345"/>
                  <a:gd name="T41" fmla="*/ 196 h 248"/>
                  <a:gd name="T42" fmla="*/ 17 w 345"/>
                  <a:gd name="T43" fmla="*/ 205 h 248"/>
                  <a:gd name="T44" fmla="*/ 9 w 345"/>
                  <a:gd name="T45" fmla="*/ 215 h 248"/>
                  <a:gd name="T46" fmla="*/ 2 w 345"/>
                  <a:gd name="T47" fmla="*/ 225 h 248"/>
                  <a:gd name="T48" fmla="*/ 0 w 345"/>
                  <a:gd name="T49" fmla="*/ 235 h 248"/>
                  <a:gd name="T50" fmla="*/ 2 w 345"/>
                  <a:gd name="T51" fmla="*/ 241 h 248"/>
                  <a:gd name="T52" fmla="*/ 14 w 345"/>
                  <a:gd name="T53" fmla="*/ 248 h 248"/>
                  <a:gd name="T54" fmla="*/ 31 w 345"/>
                  <a:gd name="T55" fmla="*/ 244 h 248"/>
                  <a:gd name="T56" fmla="*/ 55 w 345"/>
                  <a:gd name="T57" fmla="*/ 241 h 248"/>
                  <a:gd name="T58" fmla="*/ 67 w 345"/>
                  <a:gd name="T59" fmla="*/ 235 h 248"/>
                  <a:gd name="T60" fmla="*/ 81 w 345"/>
                  <a:gd name="T61" fmla="*/ 231 h 248"/>
                  <a:gd name="T62" fmla="*/ 95 w 345"/>
                  <a:gd name="T63" fmla="*/ 225 h 248"/>
                  <a:gd name="T64" fmla="*/ 109 w 345"/>
                  <a:gd name="T65" fmla="*/ 222 h 248"/>
                  <a:gd name="T66" fmla="*/ 124 w 345"/>
                  <a:gd name="T67" fmla="*/ 212 h 248"/>
                  <a:gd name="T68" fmla="*/ 140 w 345"/>
                  <a:gd name="T69" fmla="*/ 205 h 248"/>
                  <a:gd name="T70" fmla="*/ 157 w 345"/>
                  <a:gd name="T71" fmla="*/ 199 h 248"/>
                  <a:gd name="T72" fmla="*/ 174 w 345"/>
                  <a:gd name="T73" fmla="*/ 192 h 248"/>
                  <a:gd name="T74" fmla="*/ 188 w 345"/>
                  <a:gd name="T75" fmla="*/ 183 h 248"/>
                  <a:gd name="T76" fmla="*/ 204 w 345"/>
                  <a:gd name="T77" fmla="*/ 173 h 248"/>
                  <a:gd name="T78" fmla="*/ 219 w 345"/>
                  <a:gd name="T79" fmla="*/ 163 h 248"/>
                  <a:gd name="T80" fmla="*/ 235 w 345"/>
                  <a:gd name="T81" fmla="*/ 153 h 248"/>
                  <a:gd name="T82" fmla="*/ 247 w 345"/>
                  <a:gd name="T83" fmla="*/ 143 h 248"/>
                  <a:gd name="T84" fmla="*/ 262 w 345"/>
                  <a:gd name="T85" fmla="*/ 134 h 248"/>
                  <a:gd name="T86" fmla="*/ 276 w 345"/>
                  <a:gd name="T87" fmla="*/ 124 h 248"/>
                  <a:gd name="T88" fmla="*/ 290 w 345"/>
                  <a:gd name="T89" fmla="*/ 117 h 248"/>
                  <a:gd name="T90" fmla="*/ 309 w 345"/>
                  <a:gd name="T91" fmla="*/ 98 h 248"/>
                  <a:gd name="T92" fmla="*/ 328 w 345"/>
                  <a:gd name="T93" fmla="*/ 78 h 248"/>
                  <a:gd name="T94" fmla="*/ 338 w 345"/>
                  <a:gd name="T95" fmla="*/ 62 h 248"/>
                  <a:gd name="T96" fmla="*/ 345 w 345"/>
                  <a:gd name="T97" fmla="*/ 52 h 248"/>
                  <a:gd name="T98" fmla="*/ 340 w 345"/>
                  <a:gd name="T99" fmla="*/ 29 h 248"/>
                  <a:gd name="T100" fmla="*/ 333 w 345"/>
                  <a:gd name="T101" fmla="*/ 16 h 248"/>
                  <a:gd name="T102" fmla="*/ 323 w 345"/>
                  <a:gd name="T103" fmla="*/ 3 h 248"/>
                  <a:gd name="T104" fmla="*/ 321 w 345"/>
                  <a:gd name="T105" fmla="*/ 3 h 2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345" h="248">
                    <a:moveTo>
                      <a:pt x="321" y="3"/>
                    </a:moveTo>
                    <a:lnTo>
                      <a:pt x="314" y="0"/>
                    </a:lnTo>
                    <a:lnTo>
                      <a:pt x="304" y="3"/>
                    </a:lnTo>
                    <a:lnTo>
                      <a:pt x="290" y="10"/>
                    </a:lnTo>
                    <a:lnTo>
                      <a:pt x="273" y="23"/>
                    </a:lnTo>
                    <a:lnTo>
                      <a:pt x="250" y="32"/>
                    </a:lnTo>
                    <a:lnTo>
                      <a:pt x="226" y="49"/>
                    </a:lnTo>
                    <a:lnTo>
                      <a:pt x="212" y="55"/>
                    </a:lnTo>
                    <a:lnTo>
                      <a:pt x="200" y="65"/>
                    </a:lnTo>
                    <a:lnTo>
                      <a:pt x="185" y="75"/>
                    </a:lnTo>
                    <a:lnTo>
                      <a:pt x="174" y="85"/>
                    </a:lnTo>
                    <a:lnTo>
                      <a:pt x="159" y="91"/>
                    </a:lnTo>
                    <a:lnTo>
                      <a:pt x="145" y="101"/>
                    </a:lnTo>
                    <a:lnTo>
                      <a:pt x="131" y="108"/>
                    </a:lnTo>
                    <a:lnTo>
                      <a:pt x="119" y="117"/>
                    </a:lnTo>
                    <a:lnTo>
                      <a:pt x="93" y="134"/>
                    </a:lnTo>
                    <a:lnTo>
                      <a:pt x="74" y="150"/>
                    </a:lnTo>
                    <a:lnTo>
                      <a:pt x="52" y="163"/>
                    </a:lnTo>
                    <a:lnTo>
                      <a:pt x="38" y="176"/>
                    </a:lnTo>
                    <a:lnTo>
                      <a:pt x="26" y="186"/>
                    </a:lnTo>
                    <a:lnTo>
                      <a:pt x="24" y="196"/>
                    </a:lnTo>
                    <a:lnTo>
                      <a:pt x="17" y="205"/>
                    </a:lnTo>
                    <a:lnTo>
                      <a:pt x="9" y="215"/>
                    </a:lnTo>
                    <a:lnTo>
                      <a:pt x="2" y="225"/>
                    </a:lnTo>
                    <a:lnTo>
                      <a:pt x="0" y="235"/>
                    </a:lnTo>
                    <a:lnTo>
                      <a:pt x="2" y="241"/>
                    </a:lnTo>
                    <a:lnTo>
                      <a:pt x="14" y="248"/>
                    </a:lnTo>
                    <a:lnTo>
                      <a:pt x="31" y="244"/>
                    </a:lnTo>
                    <a:lnTo>
                      <a:pt x="55" y="241"/>
                    </a:lnTo>
                    <a:lnTo>
                      <a:pt x="67" y="235"/>
                    </a:lnTo>
                    <a:lnTo>
                      <a:pt x="81" y="231"/>
                    </a:lnTo>
                    <a:lnTo>
                      <a:pt x="95" y="225"/>
                    </a:lnTo>
                    <a:lnTo>
                      <a:pt x="109" y="222"/>
                    </a:lnTo>
                    <a:lnTo>
                      <a:pt x="124" y="212"/>
                    </a:lnTo>
                    <a:lnTo>
                      <a:pt x="140" y="205"/>
                    </a:lnTo>
                    <a:lnTo>
                      <a:pt x="157" y="199"/>
                    </a:lnTo>
                    <a:lnTo>
                      <a:pt x="174" y="192"/>
                    </a:lnTo>
                    <a:lnTo>
                      <a:pt x="188" y="183"/>
                    </a:lnTo>
                    <a:lnTo>
                      <a:pt x="204" y="173"/>
                    </a:lnTo>
                    <a:lnTo>
                      <a:pt x="219" y="163"/>
                    </a:lnTo>
                    <a:lnTo>
                      <a:pt x="235" y="153"/>
                    </a:lnTo>
                    <a:lnTo>
                      <a:pt x="247" y="143"/>
                    </a:lnTo>
                    <a:lnTo>
                      <a:pt x="262" y="134"/>
                    </a:lnTo>
                    <a:lnTo>
                      <a:pt x="276" y="124"/>
                    </a:lnTo>
                    <a:lnTo>
                      <a:pt x="290" y="117"/>
                    </a:lnTo>
                    <a:lnTo>
                      <a:pt x="309" y="98"/>
                    </a:lnTo>
                    <a:lnTo>
                      <a:pt x="328" y="78"/>
                    </a:lnTo>
                    <a:lnTo>
                      <a:pt x="338" y="62"/>
                    </a:lnTo>
                    <a:lnTo>
                      <a:pt x="345" y="52"/>
                    </a:lnTo>
                    <a:lnTo>
                      <a:pt x="340" y="29"/>
                    </a:lnTo>
                    <a:lnTo>
                      <a:pt x="333" y="16"/>
                    </a:lnTo>
                    <a:lnTo>
                      <a:pt x="323" y="3"/>
                    </a:lnTo>
                    <a:lnTo>
                      <a:pt x="321" y="3"/>
                    </a:lnTo>
                    <a:close/>
                  </a:path>
                </a:pathLst>
              </a:custGeom>
              <a:solidFill>
                <a:srgbClr val="CF00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281" name="Freeform 177"/>
              <p:cNvSpPr>
                <a:spLocks/>
              </p:cNvSpPr>
              <p:nvPr/>
            </p:nvSpPr>
            <p:spPr bwMode="auto">
              <a:xfrm>
                <a:off x="2659" y="1813"/>
                <a:ext cx="328" cy="225"/>
              </a:xfrm>
              <a:custGeom>
                <a:avLst/>
                <a:gdLst>
                  <a:gd name="T0" fmla="*/ 304 w 328"/>
                  <a:gd name="T1" fmla="*/ 3 h 225"/>
                  <a:gd name="T2" fmla="*/ 297 w 328"/>
                  <a:gd name="T3" fmla="*/ 0 h 225"/>
                  <a:gd name="T4" fmla="*/ 290 w 328"/>
                  <a:gd name="T5" fmla="*/ 3 h 225"/>
                  <a:gd name="T6" fmla="*/ 276 w 328"/>
                  <a:gd name="T7" fmla="*/ 9 h 225"/>
                  <a:gd name="T8" fmla="*/ 259 w 328"/>
                  <a:gd name="T9" fmla="*/ 19 h 225"/>
                  <a:gd name="T10" fmla="*/ 235 w 328"/>
                  <a:gd name="T11" fmla="*/ 29 h 225"/>
                  <a:gd name="T12" fmla="*/ 214 w 328"/>
                  <a:gd name="T13" fmla="*/ 45 h 225"/>
                  <a:gd name="T14" fmla="*/ 190 w 328"/>
                  <a:gd name="T15" fmla="*/ 58 h 225"/>
                  <a:gd name="T16" fmla="*/ 166 w 328"/>
                  <a:gd name="T17" fmla="*/ 78 h 225"/>
                  <a:gd name="T18" fmla="*/ 152 w 328"/>
                  <a:gd name="T19" fmla="*/ 84 h 225"/>
                  <a:gd name="T20" fmla="*/ 138 w 328"/>
                  <a:gd name="T21" fmla="*/ 91 h 225"/>
                  <a:gd name="T22" fmla="*/ 126 w 328"/>
                  <a:gd name="T23" fmla="*/ 98 h 225"/>
                  <a:gd name="T24" fmla="*/ 114 w 328"/>
                  <a:gd name="T25" fmla="*/ 107 h 225"/>
                  <a:gd name="T26" fmla="*/ 88 w 328"/>
                  <a:gd name="T27" fmla="*/ 124 h 225"/>
                  <a:gd name="T28" fmla="*/ 69 w 328"/>
                  <a:gd name="T29" fmla="*/ 140 h 225"/>
                  <a:gd name="T30" fmla="*/ 47 w 328"/>
                  <a:gd name="T31" fmla="*/ 153 h 225"/>
                  <a:gd name="T32" fmla="*/ 36 w 328"/>
                  <a:gd name="T33" fmla="*/ 166 h 225"/>
                  <a:gd name="T34" fmla="*/ 24 w 328"/>
                  <a:gd name="T35" fmla="*/ 173 h 225"/>
                  <a:gd name="T36" fmla="*/ 21 w 328"/>
                  <a:gd name="T37" fmla="*/ 182 h 225"/>
                  <a:gd name="T38" fmla="*/ 14 w 328"/>
                  <a:gd name="T39" fmla="*/ 189 h 225"/>
                  <a:gd name="T40" fmla="*/ 7 w 328"/>
                  <a:gd name="T41" fmla="*/ 199 h 225"/>
                  <a:gd name="T42" fmla="*/ 0 w 328"/>
                  <a:gd name="T43" fmla="*/ 208 h 225"/>
                  <a:gd name="T44" fmla="*/ 0 w 328"/>
                  <a:gd name="T45" fmla="*/ 218 h 225"/>
                  <a:gd name="T46" fmla="*/ 2 w 328"/>
                  <a:gd name="T47" fmla="*/ 221 h 225"/>
                  <a:gd name="T48" fmla="*/ 14 w 328"/>
                  <a:gd name="T49" fmla="*/ 225 h 225"/>
                  <a:gd name="T50" fmla="*/ 28 w 328"/>
                  <a:gd name="T51" fmla="*/ 221 h 225"/>
                  <a:gd name="T52" fmla="*/ 52 w 328"/>
                  <a:gd name="T53" fmla="*/ 218 h 225"/>
                  <a:gd name="T54" fmla="*/ 62 w 328"/>
                  <a:gd name="T55" fmla="*/ 212 h 225"/>
                  <a:gd name="T56" fmla="*/ 76 w 328"/>
                  <a:gd name="T57" fmla="*/ 208 h 225"/>
                  <a:gd name="T58" fmla="*/ 90 w 328"/>
                  <a:gd name="T59" fmla="*/ 202 h 225"/>
                  <a:gd name="T60" fmla="*/ 104 w 328"/>
                  <a:gd name="T61" fmla="*/ 199 h 225"/>
                  <a:gd name="T62" fmla="*/ 119 w 328"/>
                  <a:gd name="T63" fmla="*/ 192 h 225"/>
                  <a:gd name="T64" fmla="*/ 133 w 328"/>
                  <a:gd name="T65" fmla="*/ 186 h 225"/>
                  <a:gd name="T66" fmla="*/ 147 w 328"/>
                  <a:gd name="T67" fmla="*/ 179 h 225"/>
                  <a:gd name="T68" fmla="*/ 164 w 328"/>
                  <a:gd name="T69" fmla="*/ 173 h 225"/>
                  <a:gd name="T70" fmla="*/ 178 w 328"/>
                  <a:gd name="T71" fmla="*/ 163 h 225"/>
                  <a:gd name="T72" fmla="*/ 192 w 328"/>
                  <a:gd name="T73" fmla="*/ 153 h 225"/>
                  <a:gd name="T74" fmla="*/ 207 w 328"/>
                  <a:gd name="T75" fmla="*/ 143 h 225"/>
                  <a:gd name="T76" fmla="*/ 221 w 328"/>
                  <a:gd name="T77" fmla="*/ 137 h 225"/>
                  <a:gd name="T78" fmla="*/ 233 w 328"/>
                  <a:gd name="T79" fmla="*/ 127 h 225"/>
                  <a:gd name="T80" fmla="*/ 247 w 328"/>
                  <a:gd name="T81" fmla="*/ 117 h 225"/>
                  <a:gd name="T82" fmla="*/ 259 w 328"/>
                  <a:gd name="T83" fmla="*/ 107 h 225"/>
                  <a:gd name="T84" fmla="*/ 273 w 328"/>
                  <a:gd name="T85" fmla="*/ 101 h 225"/>
                  <a:gd name="T86" fmla="*/ 292 w 328"/>
                  <a:gd name="T87" fmla="*/ 81 h 225"/>
                  <a:gd name="T88" fmla="*/ 311 w 328"/>
                  <a:gd name="T89" fmla="*/ 65 h 225"/>
                  <a:gd name="T90" fmla="*/ 321 w 328"/>
                  <a:gd name="T91" fmla="*/ 52 h 225"/>
                  <a:gd name="T92" fmla="*/ 328 w 328"/>
                  <a:gd name="T93" fmla="*/ 42 h 225"/>
                  <a:gd name="T94" fmla="*/ 323 w 328"/>
                  <a:gd name="T95" fmla="*/ 22 h 225"/>
                  <a:gd name="T96" fmla="*/ 316 w 328"/>
                  <a:gd name="T97" fmla="*/ 13 h 225"/>
                  <a:gd name="T98" fmla="*/ 307 w 328"/>
                  <a:gd name="T99" fmla="*/ 3 h 225"/>
                  <a:gd name="T100" fmla="*/ 304 w 328"/>
                  <a:gd name="T101" fmla="*/ 3 h 2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328" h="225">
                    <a:moveTo>
                      <a:pt x="304" y="3"/>
                    </a:moveTo>
                    <a:lnTo>
                      <a:pt x="297" y="0"/>
                    </a:lnTo>
                    <a:lnTo>
                      <a:pt x="290" y="3"/>
                    </a:lnTo>
                    <a:lnTo>
                      <a:pt x="276" y="9"/>
                    </a:lnTo>
                    <a:lnTo>
                      <a:pt x="259" y="19"/>
                    </a:lnTo>
                    <a:lnTo>
                      <a:pt x="235" y="29"/>
                    </a:lnTo>
                    <a:lnTo>
                      <a:pt x="214" y="45"/>
                    </a:lnTo>
                    <a:lnTo>
                      <a:pt x="190" y="58"/>
                    </a:lnTo>
                    <a:lnTo>
                      <a:pt x="166" y="78"/>
                    </a:lnTo>
                    <a:lnTo>
                      <a:pt x="152" y="84"/>
                    </a:lnTo>
                    <a:lnTo>
                      <a:pt x="138" y="91"/>
                    </a:lnTo>
                    <a:lnTo>
                      <a:pt x="126" y="98"/>
                    </a:lnTo>
                    <a:lnTo>
                      <a:pt x="114" y="107"/>
                    </a:lnTo>
                    <a:lnTo>
                      <a:pt x="88" y="124"/>
                    </a:lnTo>
                    <a:lnTo>
                      <a:pt x="69" y="140"/>
                    </a:lnTo>
                    <a:lnTo>
                      <a:pt x="47" y="153"/>
                    </a:lnTo>
                    <a:lnTo>
                      <a:pt x="36" y="166"/>
                    </a:lnTo>
                    <a:lnTo>
                      <a:pt x="24" y="173"/>
                    </a:lnTo>
                    <a:lnTo>
                      <a:pt x="21" y="182"/>
                    </a:lnTo>
                    <a:lnTo>
                      <a:pt x="14" y="189"/>
                    </a:lnTo>
                    <a:lnTo>
                      <a:pt x="7" y="199"/>
                    </a:lnTo>
                    <a:lnTo>
                      <a:pt x="0" y="208"/>
                    </a:lnTo>
                    <a:lnTo>
                      <a:pt x="0" y="218"/>
                    </a:lnTo>
                    <a:lnTo>
                      <a:pt x="2" y="221"/>
                    </a:lnTo>
                    <a:lnTo>
                      <a:pt x="14" y="225"/>
                    </a:lnTo>
                    <a:lnTo>
                      <a:pt x="28" y="221"/>
                    </a:lnTo>
                    <a:lnTo>
                      <a:pt x="52" y="218"/>
                    </a:lnTo>
                    <a:lnTo>
                      <a:pt x="62" y="212"/>
                    </a:lnTo>
                    <a:lnTo>
                      <a:pt x="76" y="208"/>
                    </a:lnTo>
                    <a:lnTo>
                      <a:pt x="90" y="202"/>
                    </a:lnTo>
                    <a:lnTo>
                      <a:pt x="104" y="199"/>
                    </a:lnTo>
                    <a:lnTo>
                      <a:pt x="119" y="192"/>
                    </a:lnTo>
                    <a:lnTo>
                      <a:pt x="133" y="186"/>
                    </a:lnTo>
                    <a:lnTo>
                      <a:pt x="147" y="179"/>
                    </a:lnTo>
                    <a:lnTo>
                      <a:pt x="164" y="173"/>
                    </a:lnTo>
                    <a:lnTo>
                      <a:pt x="178" y="163"/>
                    </a:lnTo>
                    <a:lnTo>
                      <a:pt x="192" y="153"/>
                    </a:lnTo>
                    <a:lnTo>
                      <a:pt x="207" y="143"/>
                    </a:lnTo>
                    <a:lnTo>
                      <a:pt x="221" y="137"/>
                    </a:lnTo>
                    <a:lnTo>
                      <a:pt x="233" y="127"/>
                    </a:lnTo>
                    <a:lnTo>
                      <a:pt x="247" y="117"/>
                    </a:lnTo>
                    <a:lnTo>
                      <a:pt x="259" y="107"/>
                    </a:lnTo>
                    <a:lnTo>
                      <a:pt x="273" y="101"/>
                    </a:lnTo>
                    <a:lnTo>
                      <a:pt x="292" y="81"/>
                    </a:lnTo>
                    <a:lnTo>
                      <a:pt x="311" y="65"/>
                    </a:lnTo>
                    <a:lnTo>
                      <a:pt x="321" y="52"/>
                    </a:lnTo>
                    <a:lnTo>
                      <a:pt x="328" y="42"/>
                    </a:lnTo>
                    <a:lnTo>
                      <a:pt x="323" y="22"/>
                    </a:lnTo>
                    <a:lnTo>
                      <a:pt x="316" y="13"/>
                    </a:lnTo>
                    <a:lnTo>
                      <a:pt x="307" y="3"/>
                    </a:lnTo>
                    <a:lnTo>
                      <a:pt x="304" y="3"/>
                    </a:lnTo>
                    <a:close/>
                  </a:path>
                </a:pathLst>
              </a:custGeom>
              <a:solidFill>
                <a:srgbClr val="C900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282" name="Freeform 178"/>
              <p:cNvSpPr>
                <a:spLocks/>
              </p:cNvSpPr>
              <p:nvPr/>
            </p:nvSpPr>
            <p:spPr bwMode="auto">
              <a:xfrm>
                <a:off x="2668" y="1819"/>
                <a:ext cx="314" cy="209"/>
              </a:xfrm>
              <a:custGeom>
                <a:avLst/>
                <a:gdLst>
                  <a:gd name="T0" fmla="*/ 293 w 314"/>
                  <a:gd name="T1" fmla="*/ 3 h 209"/>
                  <a:gd name="T2" fmla="*/ 286 w 314"/>
                  <a:gd name="T3" fmla="*/ 0 h 209"/>
                  <a:gd name="T4" fmla="*/ 279 w 314"/>
                  <a:gd name="T5" fmla="*/ 3 h 209"/>
                  <a:gd name="T6" fmla="*/ 264 w 314"/>
                  <a:gd name="T7" fmla="*/ 10 h 209"/>
                  <a:gd name="T8" fmla="*/ 248 w 314"/>
                  <a:gd name="T9" fmla="*/ 20 h 209"/>
                  <a:gd name="T10" fmla="*/ 226 w 314"/>
                  <a:gd name="T11" fmla="*/ 30 h 209"/>
                  <a:gd name="T12" fmla="*/ 205 w 314"/>
                  <a:gd name="T13" fmla="*/ 46 h 209"/>
                  <a:gd name="T14" fmla="*/ 181 w 314"/>
                  <a:gd name="T15" fmla="*/ 59 h 209"/>
                  <a:gd name="T16" fmla="*/ 160 w 314"/>
                  <a:gd name="T17" fmla="*/ 75 h 209"/>
                  <a:gd name="T18" fmla="*/ 134 w 314"/>
                  <a:gd name="T19" fmla="*/ 88 h 209"/>
                  <a:gd name="T20" fmla="*/ 110 w 314"/>
                  <a:gd name="T21" fmla="*/ 105 h 209"/>
                  <a:gd name="T22" fmla="*/ 86 w 314"/>
                  <a:gd name="T23" fmla="*/ 118 h 209"/>
                  <a:gd name="T24" fmla="*/ 67 w 314"/>
                  <a:gd name="T25" fmla="*/ 134 h 209"/>
                  <a:gd name="T26" fmla="*/ 48 w 314"/>
                  <a:gd name="T27" fmla="*/ 144 h 209"/>
                  <a:gd name="T28" fmla="*/ 34 w 314"/>
                  <a:gd name="T29" fmla="*/ 157 h 209"/>
                  <a:gd name="T30" fmla="*/ 24 w 314"/>
                  <a:gd name="T31" fmla="*/ 163 h 209"/>
                  <a:gd name="T32" fmla="*/ 22 w 314"/>
                  <a:gd name="T33" fmla="*/ 173 h 209"/>
                  <a:gd name="T34" fmla="*/ 7 w 314"/>
                  <a:gd name="T35" fmla="*/ 189 h 209"/>
                  <a:gd name="T36" fmla="*/ 0 w 314"/>
                  <a:gd name="T37" fmla="*/ 206 h 209"/>
                  <a:gd name="T38" fmla="*/ 3 w 314"/>
                  <a:gd name="T39" fmla="*/ 209 h 209"/>
                  <a:gd name="T40" fmla="*/ 15 w 314"/>
                  <a:gd name="T41" fmla="*/ 209 h 209"/>
                  <a:gd name="T42" fmla="*/ 29 w 314"/>
                  <a:gd name="T43" fmla="*/ 206 h 209"/>
                  <a:gd name="T44" fmla="*/ 50 w 314"/>
                  <a:gd name="T45" fmla="*/ 202 h 209"/>
                  <a:gd name="T46" fmla="*/ 60 w 314"/>
                  <a:gd name="T47" fmla="*/ 196 h 209"/>
                  <a:gd name="T48" fmla="*/ 72 w 314"/>
                  <a:gd name="T49" fmla="*/ 189 h 209"/>
                  <a:gd name="T50" fmla="*/ 86 w 314"/>
                  <a:gd name="T51" fmla="*/ 183 h 209"/>
                  <a:gd name="T52" fmla="*/ 100 w 314"/>
                  <a:gd name="T53" fmla="*/ 180 h 209"/>
                  <a:gd name="T54" fmla="*/ 112 w 314"/>
                  <a:gd name="T55" fmla="*/ 173 h 209"/>
                  <a:gd name="T56" fmla="*/ 126 w 314"/>
                  <a:gd name="T57" fmla="*/ 167 h 209"/>
                  <a:gd name="T58" fmla="*/ 141 w 314"/>
                  <a:gd name="T59" fmla="*/ 160 h 209"/>
                  <a:gd name="T60" fmla="*/ 157 w 314"/>
                  <a:gd name="T61" fmla="*/ 153 h 209"/>
                  <a:gd name="T62" fmla="*/ 169 w 314"/>
                  <a:gd name="T63" fmla="*/ 144 h 209"/>
                  <a:gd name="T64" fmla="*/ 183 w 314"/>
                  <a:gd name="T65" fmla="*/ 137 h 209"/>
                  <a:gd name="T66" fmla="*/ 198 w 314"/>
                  <a:gd name="T67" fmla="*/ 127 h 209"/>
                  <a:gd name="T68" fmla="*/ 212 w 314"/>
                  <a:gd name="T69" fmla="*/ 121 h 209"/>
                  <a:gd name="T70" fmla="*/ 224 w 314"/>
                  <a:gd name="T71" fmla="*/ 111 h 209"/>
                  <a:gd name="T72" fmla="*/ 238 w 314"/>
                  <a:gd name="T73" fmla="*/ 101 h 209"/>
                  <a:gd name="T74" fmla="*/ 250 w 314"/>
                  <a:gd name="T75" fmla="*/ 95 h 209"/>
                  <a:gd name="T76" fmla="*/ 264 w 314"/>
                  <a:gd name="T77" fmla="*/ 88 h 209"/>
                  <a:gd name="T78" fmla="*/ 283 w 314"/>
                  <a:gd name="T79" fmla="*/ 69 h 209"/>
                  <a:gd name="T80" fmla="*/ 298 w 314"/>
                  <a:gd name="T81" fmla="*/ 56 h 209"/>
                  <a:gd name="T82" fmla="*/ 307 w 314"/>
                  <a:gd name="T83" fmla="*/ 43 h 209"/>
                  <a:gd name="T84" fmla="*/ 314 w 314"/>
                  <a:gd name="T85" fmla="*/ 36 h 209"/>
                  <a:gd name="T86" fmla="*/ 310 w 314"/>
                  <a:gd name="T87" fmla="*/ 20 h 209"/>
                  <a:gd name="T88" fmla="*/ 302 w 314"/>
                  <a:gd name="T89" fmla="*/ 10 h 209"/>
                  <a:gd name="T90" fmla="*/ 295 w 314"/>
                  <a:gd name="T91" fmla="*/ 3 h 209"/>
                  <a:gd name="T92" fmla="*/ 293 w 314"/>
                  <a:gd name="T93" fmla="*/ 3 h 2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314" h="209">
                    <a:moveTo>
                      <a:pt x="293" y="3"/>
                    </a:moveTo>
                    <a:lnTo>
                      <a:pt x="286" y="0"/>
                    </a:lnTo>
                    <a:lnTo>
                      <a:pt x="279" y="3"/>
                    </a:lnTo>
                    <a:lnTo>
                      <a:pt x="264" y="10"/>
                    </a:lnTo>
                    <a:lnTo>
                      <a:pt x="248" y="20"/>
                    </a:lnTo>
                    <a:lnTo>
                      <a:pt x="226" y="30"/>
                    </a:lnTo>
                    <a:lnTo>
                      <a:pt x="205" y="46"/>
                    </a:lnTo>
                    <a:lnTo>
                      <a:pt x="181" y="59"/>
                    </a:lnTo>
                    <a:lnTo>
                      <a:pt x="160" y="75"/>
                    </a:lnTo>
                    <a:lnTo>
                      <a:pt x="134" y="88"/>
                    </a:lnTo>
                    <a:lnTo>
                      <a:pt x="110" y="105"/>
                    </a:lnTo>
                    <a:lnTo>
                      <a:pt x="86" y="118"/>
                    </a:lnTo>
                    <a:lnTo>
                      <a:pt x="67" y="134"/>
                    </a:lnTo>
                    <a:lnTo>
                      <a:pt x="48" y="144"/>
                    </a:lnTo>
                    <a:lnTo>
                      <a:pt x="34" y="157"/>
                    </a:lnTo>
                    <a:lnTo>
                      <a:pt x="24" y="163"/>
                    </a:lnTo>
                    <a:lnTo>
                      <a:pt x="22" y="173"/>
                    </a:lnTo>
                    <a:lnTo>
                      <a:pt x="7" y="189"/>
                    </a:lnTo>
                    <a:lnTo>
                      <a:pt x="0" y="206"/>
                    </a:lnTo>
                    <a:lnTo>
                      <a:pt x="3" y="209"/>
                    </a:lnTo>
                    <a:lnTo>
                      <a:pt x="15" y="209"/>
                    </a:lnTo>
                    <a:lnTo>
                      <a:pt x="29" y="206"/>
                    </a:lnTo>
                    <a:lnTo>
                      <a:pt x="50" y="202"/>
                    </a:lnTo>
                    <a:lnTo>
                      <a:pt x="60" y="196"/>
                    </a:lnTo>
                    <a:lnTo>
                      <a:pt x="72" y="189"/>
                    </a:lnTo>
                    <a:lnTo>
                      <a:pt x="86" y="183"/>
                    </a:lnTo>
                    <a:lnTo>
                      <a:pt x="100" y="180"/>
                    </a:lnTo>
                    <a:lnTo>
                      <a:pt x="112" y="173"/>
                    </a:lnTo>
                    <a:lnTo>
                      <a:pt x="126" y="167"/>
                    </a:lnTo>
                    <a:lnTo>
                      <a:pt x="141" y="160"/>
                    </a:lnTo>
                    <a:lnTo>
                      <a:pt x="157" y="153"/>
                    </a:lnTo>
                    <a:lnTo>
                      <a:pt x="169" y="144"/>
                    </a:lnTo>
                    <a:lnTo>
                      <a:pt x="183" y="137"/>
                    </a:lnTo>
                    <a:lnTo>
                      <a:pt x="198" y="127"/>
                    </a:lnTo>
                    <a:lnTo>
                      <a:pt x="212" y="121"/>
                    </a:lnTo>
                    <a:lnTo>
                      <a:pt x="224" y="111"/>
                    </a:lnTo>
                    <a:lnTo>
                      <a:pt x="238" y="101"/>
                    </a:lnTo>
                    <a:lnTo>
                      <a:pt x="250" y="95"/>
                    </a:lnTo>
                    <a:lnTo>
                      <a:pt x="264" y="88"/>
                    </a:lnTo>
                    <a:lnTo>
                      <a:pt x="283" y="69"/>
                    </a:lnTo>
                    <a:lnTo>
                      <a:pt x="298" y="56"/>
                    </a:lnTo>
                    <a:lnTo>
                      <a:pt x="307" y="43"/>
                    </a:lnTo>
                    <a:lnTo>
                      <a:pt x="314" y="36"/>
                    </a:lnTo>
                    <a:lnTo>
                      <a:pt x="310" y="20"/>
                    </a:lnTo>
                    <a:lnTo>
                      <a:pt x="302" y="10"/>
                    </a:lnTo>
                    <a:lnTo>
                      <a:pt x="295" y="3"/>
                    </a:lnTo>
                    <a:lnTo>
                      <a:pt x="293" y="3"/>
                    </a:lnTo>
                    <a:close/>
                  </a:path>
                </a:pathLst>
              </a:custGeom>
              <a:solidFill>
                <a:srgbClr val="C200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283" name="Freeform 179"/>
              <p:cNvSpPr>
                <a:spLocks/>
              </p:cNvSpPr>
              <p:nvPr/>
            </p:nvSpPr>
            <p:spPr bwMode="auto">
              <a:xfrm>
                <a:off x="2680" y="1829"/>
                <a:ext cx="298" cy="189"/>
              </a:xfrm>
              <a:custGeom>
                <a:avLst/>
                <a:gdLst>
                  <a:gd name="T0" fmla="*/ 276 w 298"/>
                  <a:gd name="T1" fmla="*/ 3 h 189"/>
                  <a:gd name="T2" fmla="*/ 269 w 298"/>
                  <a:gd name="T3" fmla="*/ 0 h 189"/>
                  <a:gd name="T4" fmla="*/ 262 w 298"/>
                  <a:gd name="T5" fmla="*/ 3 h 189"/>
                  <a:gd name="T6" fmla="*/ 248 w 298"/>
                  <a:gd name="T7" fmla="*/ 10 h 189"/>
                  <a:gd name="T8" fmla="*/ 233 w 298"/>
                  <a:gd name="T9" fmla="*/ 20 h 189"/>
                  <a:gd name="T10" fmla="*/ 214 w 298"/>
                  <a:gd name="T11" fmla="*/ 29 h 189"/>
                  <a:gd name="T12" fmla="*/ 195 w 298"/>
                  <a:gd name="T13" fmla="*/ 42 h 189"/>
                  <a:gd name="T14" fmla="*/ 171 w 298"/>
                  <a:gd name="T15" fmla="*/ 55 h 189"/>
                  <a:gd name="T16" fmla="*/ 150 w 298"/>
                  <a:gd name="T17" fmla="*/ 72 h 189"/>
                  <a:gd name="T18" fmla="*/ 124 w 298"/>
                  <a:gd name="T19" fmla="*/ 82 h 189"/>
                  <a:gd name="T20" fmla="*/ 102 w 298"/>
                  <a:gd name="T21" fmla="*/ 98 h 189"/>
                  <a:gd name="T22" fmla="*/ 81 w 298"/>
                  <a:gd name="T23" fmla="*/ 108 h 189"/>
                  <a:gd name="T24" fmla="*/ 62 w 298"/>
                  <a:gd name="T25" fmla="*/ 124 h 189"/>
                  <a:gd name="T26" fmla="*/ 43 w 298"/>
                  <a:gd name="T27" fmla="*/ 134 h 189"/>
                  <a:gd name="T28" fmla="*/ 31 w 298"/>
                  <a:gd name="T29" fmla="*/ 143 h 189"/>
                  <a:gd name="T30" fmla="*/ 22 w 298"/>
                  <a:gd name="T31" fmla="*/ 150 h 189"/>
                  <a:gd name="T32" fmla="*/ 19 w 298"/>
                  <a:gd name="T33" fmla="*/ 160 h 189"/>
                  <a:gd name="T34" fmla="*/ 5 w 298"/>
                  <a:gd name="T35" fmla="*/ 173 h 189"/>
                  <a:gd name="T36" fmla="*/ 0 w 298"/>
                  <a:gd name="T37" fmla="*/ 189 h 189"/>
                  <a:gd name="T38" fmla="*/ 3 w 298"/>
                  <a:gd name="T39" fmla="*/ 189 h 189"/>
                  <a:gd name="T40" fmla="*/ 12 w 298"/>
                  <a:gd name="T41" fmla="*/ 189 h 189"/>
                  <a:gd name="T42" fmla="*/ 26 w 298"/>
                  <a:gd name="T43" fmla="*/ 186 h 189"/>
                  <a:gd name="T44" fmla="*/ 48 w 298"/>
                  <a:gd name="T45" fmla="*/ 183 h 189"/>
                  <a:gd name="T46" fmla="*/ 67 w 298"/>
                  <a:gd name="T47" fmla="*/ 170 h 189"/>
                  <a:gd name="T48" fmla="*/ 93 w 298"/>
                  <a:gd name="T49" fmla="*/ 160 h 189"/>
                  <a:gd name="T50" fmla="*/ 105 w 298"/>
                  <a:gd name="T51" fmla="*/ 153 h 189"/>
                  <a:gd name="T52" fmla="*/ 119 w 298"/>
                  <a:gd name="T53" fmla="*/ 147 h 189"/>
                  <a:gd name="T54" fmla="*/ 133 w 298"/>
                  <a:gd name="T55" fmla="*/ 140 h 189"/>
                  <a:gd name="T56" fmla="*/ 148 w 298"/>
                  <a:gd name="T57" fmla="*/ 134 h 189"/>
                  <a:gd name="T58" fmla="*/ 160 w 298"/>
                  <a:gd name="T59" fmla="*/ 124 h 189"/>
                  <a:gd name="T60" fmla="*/ 174 w 298"/>
                  <a:gd name="T61" fmla="*/ 117 h 189"/>
                  <a:gd name="T62" fmla="*/ 186 w 298"/>
                  <a:gd name="T63" fmla="*/ 108 h 189"/>
                  <a:gd name="T64" fmla="*/ 200 w 298"/>
                  <a:gd name="T65" fmla="*/ 101 h 189"/>
                  <a:gd name="T66" fmla="*/ 224 w 298"/>
                  <a:gd name="T67" fmla="*/ 85 h 189"/>
                  <a:gd name="T68" fmla="*/ 248 w 298"/>
                  <a:gd name="T69" fmla="*/ 72 h 189"/>
                  <a:gd name="T70" fmla="*/ 267 w 298"/>
                  <a:gd name="T71" fmla="*/ 55 h 189"/>
                  <a:gd name="T72" fmla="*/ 281 w 298"/>
                  <a:gd name="T73" fmla="*/ 42 h 189"/>
                  <a:gd name="T74" fmla="*/ 290 w 298"/>
                  <a:gd name="T75" fmla="*/ 33 h 189"/>
                  <a:gd name="T76" fmla="*/ 298 w 298"/>
                  <a:gd name="T77" fmla="*/ 26 h 189"/>
                  <a:gd name="T78" fmla="*/ 293 w 298"/>
                  <a:gd name="T79" fmla="*/ 13 h 189"/>
                  <a:gd name="T80" fmla="*/ 286 w 298"/>
                  <a:gd name="T81" fmla="*/ 6 h 189"/>
                  <a:gd name="T82" fmla="*/ 278 w 298"/>
                  <a:gd name="T83" fmla="*/ 3 h 189"/>
                  <a:gd name="T84" fmla="*/ 276 w 298"/>
                  <a:gd name="T85" fmla="*/ 3 h 1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98" h="189">
                    <a:moveTo>
                      <a:pt x="276" y="3"/>
                    </a:moveTo>
                    <a:lnTo>
                      <a:pt x="269" y="0"/>
                    </a:lnTo>
                    <a:lnTo>
                      <a:pt x="262" y="3"/>
                    </a:lnTo>
                    <a:lnTo>
                      <a:pt x="248" y="10"/>
                    </a:lnTo>
                    <a:lnTo>
                      <a:pt x="233" y="20"/>
                    </a:lnTo>
                    <a:lnTo>
                      <a:pt x="214" y="29"/>
                    </a:lnTo>
                    <a:lnTo>
                      <a:pt x="195" y="42"/>
                    </a:lnTo>
                    <a:lnTo>
                      <a:pt x="171" y="55"/>
                    </a:lnTo>
                    <a:lnTo>
                      <a:pt x="150" y="72"/>
                    </a:lnTo>
                    <a:lnTo>
                      <a:pt x="124" y="82"/>
                    </a:lnTo>
                    <a:lnTo>
                      <a:pt x="102" y="98"/>
                    </a:lnTo>
                    <a:lnTo>
                      <a:pt x="81" y="108"/>
                    </a:lnTo>
                    <a:lnTo>
                      <a:pt x="62" y="124"/>
                    </a:lnTo>
                    <a:lnTo>
                      <a:pt x="43" y="134"/>
                    </a:lnTo>
                    <a:lnTo>
                      <a:pt x="31" y="143"/>
                    </a:lnTo>
                    <a:lnTo>
                      <a:pt x="22" y="150"/>
                    </a:lnTo>
                    <a:lnTo>
                      <a:pt x="19" y="160"/>
                    </a:lnTo>
                    <a:lnTo>
                      <a:pt x="5" y="173"/>
                    </a:lnTo>
                    <a:lnTo>
                      <a:pt x="0" y="189"/>
                    </a:lnTo>
                    <a:lnTo>
                      <a:pt x="3" y="189"/>
                    </a:lnTo>
                    <a:lnTo>
                      <a:pt x="12" y="189"/>
                    </a:lnTo>
                    <a:lnTo>
                      <a:pt x="26" y="186"/>
                    </a:lnTo>
                    <a:lnTo>
                      <a:pt x="48" y="183"/>
                    </a:lnTo>
                    <a:lnTo>
                      <a:pt x="67" y="170"/>
                    </a:lnTo>
                    <a:lnTo>
                      <a:pt x="93" y="160"/>
                    </a:lnTo>
                    <a:lnTo>
                      <a:pt x="105" y="153"/>
                    </a:lnTo>
                    <a:lnTo>
                      <a:pt x="119" y="147"/>
                    </a:lnTo>
                    <a:lnTo>
                      <a:pt x="133" y="140"/>
                    </a:lnTo>
                    <a:lnTo>
                      <a:pt x="148" y="134"/>
                    </a:lnTo>
                    <a:lnTo>
                      <a:pt x="160" y="124"/>
                    </a:lnTo>
                    <a:lnTo>
                      <a:pt x="174" y="117"/>
                    </a:lnTo>
                    <a:lnTo>
                      <a:pt x="186" y="108"/>
                    </a:lnTo>
                    <a:lnTo>
                      <a:pt x="200" y="101"/>
                    </a:lnTo>
                    <a:lnTo>
                      <a:pt x="224" y="85"/>
                    </a:lnTo>
                    <a:lnTo>
                      <a:pt x="248" y="72"/>
                    </a:lnTo>
                    <a:lnTo>
                      <a:pt x="267" y="55"/>
                    </a:lnTo>
                    <a:lnTo>
                      <a:pt x="281" y="42"/>
                    </a:lnTo>
                    <a:lnTo>
                      <a:pt x="290" y="33"/>
                    </a:lnTo>
                    <a:lnTo>
                      <a:pt x="298" y="26"/>
                    </a:lnTo>
                    <a:lnTo>
                      <a:pt x="293" y="13"/>
                    </a:lnTo>
                    <a:lnTo>
                      <a:pt x="286" y="6"/>
                    </a:lnTo>
                    <a:lnTo>
                      <a:pt x="278" y="3"/>
                    </a:lnTo>
                    <a:lnTo>
                      <a:pt x="276" y="3"/>
                    </a:lnTo>
                    <a:close/>
                  </a:path>
                </a:pathLst>
              </a:custGeom>
              <a:solidFill>
                <a:srgbClr val="BA00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284" name="Freeform 180"/>
              <p:cNvSpPr>
                <a:spLocks/>
              </p:cNvSpPr>
              <p:nvPr/>
            </p:nvSpPr>
            <p:spPr bwMode="auto">
              <a:xfrm>
                <a:off x="2690" y="1835"/>
                <a:ext cx="283" cy="173"/>
              </a:xfrm>
              <a:custGeom>
                <a:avLst/>
                <a:gdLst>
                  <a:gd name="T0" fmla="*/ 264 w 283"/>
                  <a:gd name="T1" fmla="*/ 4 h 173"/>
                  <a:gd name="T2" fmla="*/ 257 w 283"/>
                  <a:gd name="T3" fmla="*/ 0 h 173"/>
                  <a:gd name="T4" fmla="*/ 249 w 283"/>
                  <a:gd name="T5" fmla="*/ 4 h 173"/>
                  <a:gd name="T6" fmla="*/ 238 w 283"/>
                  <a:gd name="T7" fmla="*/ 10 h 173"/>
                  <a:gd name="T8" fmla="*/ 223 w 283"/>
                  <a:gd name="T9" fmla="*/ 20 h 173"/>
                  <a:gd name="T10" fmla="*/ 204 w 283"/>
                  <a:gd name="T11" fmla="*/ 30 h 173"/>
                  <a:gd name="T12" fmla="*/ 185 w 283"/>
                  <a:gd name="T13" fmla="*/ 40 h 173"/>
                  <a:gd name="T14" fmla="*/ 164 w 283"/>
                  <a:gd name="T15" fmla="*/ 53 h 173"/>
                  <a:gd name="T16" fmla="*/ 142 w 283"/>
                  <a:gd name="T17" fmla="*/ 69 h 173"/>
                  <a:gd name="T18" fmla="*/ 119 w 283"/>
                  <a:gd name="T19" fmla="*/ 79 h 173"/>
                  <a:gd name="T20" fmla="*/ 97 w 283"/>
                  <a:gd name="T21" fmla="*/ 95 h 173"/>
                  <a:gd name="T22" fmla="*/ 76 w 283"/>
                  <a:gd name="T23" fmla="*/ 105 h 173"/>
                  <a:gd name="T24" fmla="*/ 59 w 283"/>
                  <a:gd name="T25" fmla="*/ 121 h 173"/>
                  <a:gd name="T26" fmla="*/ 43 w 283"/>
                  <a:gd name="T27" fmla="*/ 128 h 173"/>
                  <a:gd name="T28" fmla="*/ 31 w 283"/>
                  <a:gd name="T29" fmla="*/ 137 h 173"/>
                  <a:gd name="T30" fmla="*/ 21 w 283"/>
                  <a:gd name="T31" fmla="*/ 144 h 173"/>
                  <a:gd name="T32" fmla="*/ 19 w 283"/>
                  <a:gd name="T33" fmla="*/ 154 h 173"/>
                  <a:gd name="T34" fmla="*/ 7 w 283"/>
                  <a:gd name="T35" fmla="*/ 164 h 173"/>
                  <a:gd name="T36" fmla="*/ 0 w 283"/>
                  <a:gd name="T37" fmla="*/ 173 h 173"/>
                  <a:gd name="T38" fmla="*/ 2 w 283"/>
                  <a:gd name="T39" fmla="*/ 173 h 173"/>
                  <a:gd name="T40" fmla="*/ 12 w 283"/>
                  <a:gd name="T41" fmla="*/ 173 h 173"/>
                  <a:gd name="T42" fmla="*/ 24 w 283"/>
                  <a:gd name="T43" fmla="*/ 167 h 173"/>
                  <a:gd name="T44" fmla="*/ 45 w 283"/>
                  <a:gd name="T45" fmla="*/ 164 h 173"/>
                  <a:gd name="T46" fmla="*/ 64 w 283"/>
                  <a:gd name="T47" fmla="*/ 154 h 173"/>
                  <a:gd name="T48" fmla="*/ 90 w 283"/>
                  <a:gd name="T49" fmla="*/ 144 h 173"/>
                  <a:gd name="T50" fmla="*/ 102 w 283"/>
                  <a:gd name="T51" fmla="*/ 134 h 173"/>
                  <a:gd name="T52" fmla="*/ 114 w 283"/>
                  <a:gd name="T53" fmla="*/ 131 h 173"/>
                  <a:gd name="T54" fmla="*/ 128 w 283"/>
                  <a:gd name="T55" fmla="*/ 121 h 173"/>
                  <a:gd name="T56" fmla="*/ 142 w 283"/>
                  <a:gd name="T57" fmla="*/ 118 h 173"/>
                  <a:gd name="T58" fmla="*/ 166 w 283"/>
                  <a:gd name="T59" fmla="*/ 102 h 173"/>
                  <a:gd name="T60" fmla="*/ 192 w 283"/>
                  <a:gd name="T61" fmla="*/ 85 h 173"/>
                  <a:gd name="T62" fmla="*/ 214 w 283"/>
                  <a:gd name="T63" fmla="*/ 69 h 173"/>
                  <a:gd name="T64" fmla="*/ 238 w 283"/>
                  <a:gd name="T65" fmla="*/ 59 h 173"/>
                  <a:gd name="T66" fmla="*/ 254 w 283"/>
                  <a:gd name="T67" fmla="*/ 43 h 173"/>
                  <a:gd name="T68" fmla="*/ 268 w 283"/>
                  <a:gd name="T69" fmla="*/ 33 h 173"/>
                  <a:gd name="T70" fmla="*/ 278 w 283"/>
                  <a:gd name="T71" fmla="*/ 23 h 173"/>
                  <a:gd name="T72" fmla="*/ 283 w 283"/>
                  <a:gd name="T73" fmla="*/ 20 h 173"/>
                  <a:gd name="T74" fmla="*/ 278 w 283"/>
                  <a:gd name="T75" fmla="*/ 10 h 173"/>
                  <a:gd name="T76" fmla="*/ 273 w 283"/>
                  <a:gd name="T77" fmla="*/ 7 h 173"/>
                  <a:gd name="T78" fmla="*/ 266 w 283"/>
                  <a:gd name="T79" fmla="*/ 4 h 173"/>
                  <a:gd name="T80" fmla="*/ 264 w 283"/>
                  <a:gd name="T81" fmla="*/ 4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83" h="173">
                    <a:moveTo>
                      <a:pt x="264" y="4"/>
                    </a:moveTo>
                    <a:lnTo>
                      <a:pt x="257" y="0"/>
                    </a:lnTo>
                    <a:lnTo>
                      <a:pt x="249" y="4"/>
                    </a:lnTo>
                    <a:lnTo>
                      <a:pt x="238" y="10"/>
                    </a:lnTo>
                    <a:lnTo>
                      <a:pt x="223" y="20"/>
                    </a:lnTo>
                    <a:lnTo>
                      <a:pt x="204" y="30"/>
                    </a:lnTo>
                    <a:lnTo>
                      <a:pt x="185" y="40"/>
                    </a:lnTo>
                    <a:lnTo>
                      <a:pt x="164" y="53"/>
                    </a:lnTo>
                    <a:lnTo>
                      <a:pt x="142" y="69"/>
                    </a:lnTo>
                    <a:lnTo>
                      <a:pt x="119" y="79"/>
                    </a:lnTo>
                    <a:lnTo>
                      <a:pt x="97" y="95"/>
                    </a:lnTo>
                    <a:lnTo>
                      <a:pt x="76" y="105"/>
                    </a:lnTo>
                    <a:lnTo>
                      <a:pt x="59" y="121"/>
                    </a:lnTo>
                    <a:lnTo>
                      <a:pt x="43" y="128"/>
                    </a:lnTo>
                    <a:lnTo>
                      <a:pt x="31" y="137"/>
                    </a:lnTo>
                    <a:lnTo>
                      <a:pt x="21" y="144"/>
                    </a:lnTo>
                    <a:lnTo>
                      <a:pt x="19" y="154"/>
                    </a:lnTo>
                    <a:lnTo>
                      <a:pt x="7" y="164"/>
                    </a:lnTo>
                    <a:lnTo>
                      <a:pt x="0" y="173"/>
                    </a:lnTo>
                    <a:lnTo>
                      <a:pt x="2" y="173"/>
                    </a:lnTo>
                    <a:lnTo>
                      <a:pt x="12" y="173"/>
                    </a:lnTo>
                    <a:lnTo>
                      <a:pt x="24" y="167"/>
                    </a:lnTo>
                    <a:lnTo>
                      <a:pt x="45" y="164"/>
                    </a:lnTo>
                    <a:lnTo>
                      <a:pt x="64" y="154"/>
                    </a:lnTo>
                    <a:lnTo>
                      <a:pt x="90" y="144"/>
                    </a:lnTo>
                    <a:lnTo>
                      <a:pt x="102" y="134"/>
                    </a:lnTo>
                    <a:lnTo>
                      <a:pt x="114" y="131"/>
                    </a:lnTo>
                    <a:lnTo>
                      <a:pt x="128" y="121"/>
                    </a:lnTo>
                    <a:lnTo>
                      <a:pt x="142" y="118"/>
                    </a:lnTo>
                    <a:lnTo>
                      <a:pt x="166" y="102"/>
                    </a:lnTo>
                    <a:lnTo>
                      <a:pt x="192" y="85"/>
                    </a:lnTo>
                    <a:lnTo>
                      <a:pt x="214" y="69"/>
                    </a:lnTo>
                    <a:lnTo>
                      <a:pt x="238" y="59"/>
                    </a:lnTo>
                    <a:lnTo>
                      <a:pt x="254" y="43"/>
                    </a:lnTo>
                    <a:lnTo>
                      <a:pt x="268" y="33"/>
                    </a:lnTo>
                    <a:lnTo>
                      <a:pt x="278" y="23"/>
                    </a:lnTo>
                    <a:lnTo>
                      <a:pt x="283" y="20"/>
                    </a:lnTo>
                    <a:lnTo>
                      <a:pt x="278" y="10"/>
                    </a:lnTo>
                    <a:lnTo>
                      <a:pt x="273" y="7"/>
                    </a:lnTo>
                    <a:lnTo>
                      <a:pt x="266" y="4"/>
                    </a:lnTo>
                    <a:lnTo>
                      <a:pt x="264" y="4"/>
                    </a:lnTo>
                    <a:close/>
                  </a:path>
                </a:pathLst>
              </a:custGeom>
              <a:solidFill>
                <a:srgbClr val="B300B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285" name="Freeform 181"/>
              <p:cNvSpPr>
                <a:spLocks/>
              </p:cNvSpPr>
              <p:nvPr/>
            </p:nvSpPr>
            <p:spPr bwMode="auto">
              <a:xfrm>
                <a:off x="2702" y="1845"/>
                <a:ext cx="266" cy="157"/>
              </a:xfrm>
              <a:custGeom>
                <a:avLst/>
                <a:gdLst>
                  <a:gd name="T0" fmla="*/ 247 w 266"/>
                  <a:gd name="T1" fmla="*/ 4 h 157"/>
                  <a:gd name="T2" fmla="*/ 240 w 266"/>
                  <a:gd name="T3" fmla="*/ 0 h 157"/>
                  <a:gd name="T4" fmla="*/ 235 w 266"/>
                  <a:gd name="T5" fmla="*/ 4 h 157"/>
                  <a:gd name="T6" fmla="*/ 221 w 266"/>
                  <a:gd name="T7" fmla="*/ 10 h 157"/>
                  <a:gd name="T8" fmla="*/ 209 w 266"/>
                  <a:gd name="T9" fmla="*/ 20 h 157"/>
                  <a:gd name="T10" fmla="*/ 190 w 266"/>
                  <a:gd name="T11" fmla="*/ 30 h 157"/>
                  <a:gd name="T12" fmla="*/ 173 w 266"/>
                  <a:gd name="T13" fmla="*/ 39 h 157"/>
                  <a:gd name="T14" fmla="*/ 152 w 266"/>
                  <a:gd name="T15" fmla="*/ 52 h 157"/>
                  <a:gd name="T16" fmla="*/ 133 w 266"/>
                  <a:gd name="T17" fmla="*/ 66 h 157"/>
                  <a:gd name="T18" fmla="*/ 111 w 266"/>
                  <a:gd name="T19" fmla="*/ 75 h 157"/>
                  <a:gd name="T20" fmla="*/ 90 w 266"/>
                  <a:gd name="T21" fmla="*/ 88 h 157"/>
                  <a:gd name="T22" fmla="*/ 69 w 266"/>
                  <a:gd name="T23" fmla="*/ 98 h 157"/>
                  <a:gd name="T24" fmla="*/ 54 w 266"/>
                  <a:gd name="T25" fmla="*/ 111 h 157"/>
                  <a:gd name="T26" fmla="*/ 38 w 266"/>
                  <a:gd name="T27" fmla="*/ 118 h 157"/>
                  <a:gd name="T28" fmla="*/ 28 w 266"/>
                  <a:gd name="T29" fmla="*/ 127 h 157"/>
                  <a:gd name="T30" fmla="*/ 19 w 266"/>
                  <a:gd name="T31" fmla="*/ 134 h 157"/>
                  <a:gd name="T32" fmla="*/ 16 w 266"/>
                  <a:gd name="T33" fmla="*/ 141 h 157"/>
                  <a:gd name="T34" fmla="*/ 4 w 266"/>
                  <a:gd name="T35" fmla="*/ 147 h 157"/>
                  <a:gd name="T36" fmla="*/ 0 w 266"/>
                  <a:gd name="T37" fmla="*/ 157 h 157"/>
                  <a:gd name="T38" fmla="*/ 0 w 266"/>
                  <a:gd name="T39" fmla="*/ 154 h 157"/>
                  <a:gd name="T40" fmla="*/ 9 w 266"/>
                  <a:gd name="T41" fmla="*/ 154 h 157"/>
                  <a:gd name="T42" fmla="*/ 23 w 266"/>
                  <a:gd name="T43" fmla="*/ 147 h 157"/>
                  <a:gd name="T44" fmla="*/ 42 w 266"/>
                  <a:gd name="T45" fmla="*/ 144 h 157"/>
                  <a:gd name="T46" fmla="*/ 61 w 266"/>
                  <a:gd name="T47" fmla="*/ 131 h 157"/>
                  <a:gd name="T48" fmla="*/ 83 w 266"/>
                  <a:gd name="T49" fmla="*/ 121 h 157"/>
                  <a:gd name="T50" fmla="*/ 107 w 266"/>
                  <a:gd name="T51" fmla="*/ 108 h 157"/>
                  <a:gd name="T52" fmla="*/ 133 w 266"/>
                  <a:gd name="T53" fmla="*/ 98 h 157"/>
                  <a:gd name="T54" fmla="*/ 157 w 266"/>
                  <a:gd name="T55" fmla="*/ 82 h 157"/>
                  <a:gd name="T56" fmla="*/ 180 w 266"/>
                  <a:gd name="T57" fmla="*/ 69 h 157"/>
                  <a:gd name="T58" fmla="*/ 202 w 266"/>
                  <a:gd name="T59" fmla="*/ 52 h 157"/>
                  <a:gd name="T60" fmla="*/ 223 w 266"/>
                  <a:gd name="T61" fmla="*/ 43 h 157"/>
                  <a:gd name="T62" fmla="*/ 240 w 266"/>
                  <a:gd name="T63" fmla="*/ 30 h 157"/>
                  <a:gd name="T64" fmla="*/ 254 w 266"/>
                  <a:gd name="T65" fmla="*/ 20 h 157"/>
                  <a:gd name="T66" fmla="*/ 261 w 266"/>
                  <a:gd name="T67" fmla="*/ 10 h 157"/>
                  <a:gd name="T68" fmla="*/ 266 w 266"/>
                  <a:gd name="T69" fmla="*/ 10 h 157"/>
                  <a:gd name="T70" fmla="*/ 261 w 266"/>
                  <a:gd name="T71" fmla="*/ 4 h 157"/>
                  <a:gd name="T72" fmla="*/ 256 w 266"/>
                  <a:gd name="T73" fmla="*/ 0 h 157"/>
                  <a:gd name="T74" fmla="*/ 249 w 266"/>
                  <a:gd name="T75" fmla="*/ 0 h 157"/>
                  <a:gd name="T76" fmla="*/ 247 w 266"/>
                  <a:gd name="T77" fmla="*/ 4 h 1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266" h="157">
                    <a:moveTo>
                      <a:pt x="247" y="4"/>
                    </a:moveTo>
                    <a:lnTo>
                      <a:pt x="240" y="0"/>
                    </a:lnTo>
                    <a:lnTo>
                      <a:pt x="235" y="4"/>
                    </a:lnTo>
                    <a:lnTo>
                      <a:pt x="221" y="10"/>
                    </a:lnTo>
                    <a:lnTo>
                      <a:pt x="209" y="20"/>
                    </a:lnTo>
                    <a:lnTo>
                      <a:pt x="190" y="30"/>
                    </a:lnTo>
                    <a:lnTo>
                      <a:pt x="173" y="39"/>
                    </a:lnTo>
                    <a:lnTo>
                      <a:pt x="152" y="52"/>
                    </a:lnTo>
                    <a:lnTo>
                      <a:pt x="133" y="66"/>
                    </a:lnTo>
                    <a:lnTo>
                      <a:pt x="111" y="75"/>
                    </a:lnTo>
                    <a:lnTo>
                      <a:pt x="90" y="88"/>
                    </a:lnTo>
                    <a:lnTo>
                      <a:pt x="69" y="98"/>
                    </a:lnTo>
                    <a:lnTo>
                      <a:pt x="54" y="111"/>
                    </a:lnTo>
                    <a:lnTo>
                      <a:pt x="38" y="118"/>
                    </a:lnTo>
                    <a:lnTo>
                      <a:pt x="28" y="127"/>
                    </a:lnTo>
                    <a:lnTo>
                      <a:pt x="19" y="134"/>
                    </a:lnTo>
                    <a:lnTo>
                      <a:pt x="16" y="141"/>
                    </a:lnTo>
                    <a:lnTo>
                      <a:pt x="4" y="147"/>
                    </a:lnTo>
                    <a:lnTo>
                      <a:pt x="0" y="157"/>
                    </a:lnTo>
                    <a:lnTo>
                      <a:pt x="0" y="154"/>
                    </a:lnTo>
                    <a:lnTo>
                      <a:pt x="9" y="154"/>
                    </a:lnTo>
                    <a:lnTo>
                      <a:pt x="23" y="147"/>
                    </a:lnTo>
                    <a:lnTo>
                      <a:pt x="42" y="144"/>
                    </a:lnTo>
                    <a:lnTo>
                      <a:pt x="61" y="131"/>
                    </a:lnTo>
                    <a:lnTo>
                      <a:pt x="83" y="121"/>
                    </a:lnTo>
                    <a:lnTo>
                      <a:pt x="107" y="108"/>
                    </a:lnTo>
                    <a:lnTo>
                      <a:pt x="133" y="98"/>
                    </a:lnTo>
                    <a:lnTo>
                      <a:pt x="157" y="82"/>
                    </a:lnTo>
                    <a:lnTo>
                      <a:pt x="180" y="69"/>
                    </a:lnTo>
                    <a:lnTo>
                      <a:pt x="202" y="52"/>
                    </a:lnTo>
                    <a:lnTo>
                      <a:pt x="223" y="43"/>
                    </a:lnTo>
                    <a:lnTo>
                      <a:pt x="240" y="30"/>
                    </a:lnTo>
                    <a:lnTo>
                      <a:pt x="254" y="20"/>
                    </a:lnTo>
                    <a:lnTo>
                      <a:pt x="261" y="10"/>
                    </a:lnTo>
                    <a:lnTo>
                      <a:pt x="266" y="10"/>
                    </a:lnTo>
                    <a:lnTo>
                      <a:pt x="261" y="4"/>
                    </a:lnTo>
                    <a:lnTo>
                      <a:pt x="256" y="0"/>
                    </a:lnTo>
                    <a:lnTo>
                      <a:pt x="249" y="0"/>
                    </a:lnTo>
                    <a:lnTo>
                      <a:pt x="247" y="4"/>
                    </a:lnTo>
                    <a:close/>
                  </a:path>
                </a:pathLst>
              </a:custGeom>
              <a:solidFill>
                <a:srgbClr val="AD00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286" name="Freeform 182"/>
              <p:cNvSpPr>
                <a:spLocks/>
              </p:cNvSpPr>
              <p:nvPr/>
            </p:nvSpPr>
            <p:spPr bwMode="auto">
              <a:xfrm>
                <a:off x="2711" y="1852"/>
                <a:ext cx="252" cy="143"/>
              </a:xfrm>
              <a:custGeom>
                <a:avLst/>
                <a:gdLst>
                  <a:gd name="T0" fmla="*/ 236 w 252"/>
                  <a:gd name="T1" fmla="*/ 3 h 143"/>
                  <a:gd name="T2" fmla="*/ 228 w 252"/>
                  <a:gd name="T3" fmla="*/ 3 h 143"/>
                  <a:gd name="T4" fmla="*/ 224 w 252"/>
                  <a:gd name="T5" fmla="*/ 6 h 143"/>
                  <a:gd name="T6" fmla="*/ 212 w 252"/>
                  <a:gd name="T7" fmla="*/ 10 h 143"/>
                  <a:gd name="T8" fmla="*/ 200 w 252"/>
                  <a:gd name="T9" fmla="*/ 19 h 143"/>
                  <a:gd name="T10" fmla="*/ 183 w 252"/>
                  <a:gd name="T11" fmla="*/ 29 h 143"/>
                  <a:gd name="T12" fmla="*/ 167 w 252"/>
                  <a:gd name="T13" fmla="*/ 39 h 143"/>
                  <a:gd name="T14" fmla="*/ 148 w 252"/>
                  <a:gd name="T15" fmla="*/ 49 h 143"/>
                  <a:gd name="T16" fmla="*/ 129 w 252"/>
                  <a:gd name="T17" fmla="*/ 62 h 143"/>
                  <a:gd name="T18" fmla="*/ 107 w 252"/>
                  <a:gd name="T19" fmla="*/ 72 h 143"/>
                  <a:gd name="T20" fmla="*/ 86 w 252"/>
                  <a:gd name="T21" fmla="*/ 81 h 143"/>
                  <a:gd name="T22" fmla="*/ 67 w 252"/>
                  <a:gd name="T23" fmla="*/ 91 h 143"/>
                  <a:gd name="T24" fmla="*/ 52 w 252"/>
                  <a:gd name="T25" fmla="*/ 104 h 143"/>
                  <a:gd name="T26" fmla="*/ 38 w 252"/>
                  <a:gd name="T27" fmla="*/ 111 h 143"/>
                  <a:gd name="T28" fmla="*/ 26 w 252"/>
                  <a:gd name="T29" fmla="*/ 120 h 143"/>
                  <a:gd name="T30" fmla="*/ 19 w 252"/>
                  <a:gd name="T31" fmla="*/ 124 h 143"/>
                  <a:gd name="T32" fmla="*/ 17 w 252"/>
                  <a:gd name="T33" fmla="*/ 130 h 143"/>
                  <a:gd name="T34" fmla="*/ 7 w 252"/>
                  <a:gd name="T35" fmla="*/ 137 h 143"/>
                  <a:gd name="T36" fmla="*/ 0 w 252"/>
                  <a:gd name="T37" fmla="*/ 143 h 143"/>
                  <a:gd name="T38" fmla="*/ 0 w 252"/>
                  <a:gd name="T39" fmla="*/ 140 h 143"/>
                  <a:gd name="T40" fmla="*/ 10 w 252"/>
                  <a:gd name="T41" fmla="*/ 137 h 143"/>
                  <a:gd name="T42" fmla="*/ 22 w 252"/>
                  <a:gd name="T43" fmla="*/ 130 h 143"/>
                  <a:gd name="T44" fmla="*/ 41 w 252"/>
                  <a:gd name="T45" fmla="*/ 124 h 143"/>
                  <a:gd name="T46" fmla="*/ 57 w 252"/>
                  <a:gd name="T47" fmla="*/ 111 h 143"/>
                  <a:gd name="T48" fmla="*/ 79 w 252"/>
                  <a:gd name="T49" fmla="*/ 101 h 143"/>
                  <a:gd name="T50" fmla="*/ 102 w 252"/>
                  <a:gd name="T51" fmla="*/ 88 h 143"/>
                  <a:gd name="T52" fmla="*/ 126 w 252"/>
                  <a:gd name="T53" fmla="*/ 78 h 143"/>
                  <a:gd name="T54" fmla="*/ 148 w 252"/>
                  <a:gd name="T55" fmla="*/ 62 h 143"/>
                  <a:gd name="T56" fmla="*/ 171 w 252"/>
                  <a:gd name="T57" fmla="*/ 52 h 143"/>
                  <a:gd name="T58" fmla="*/ 190 w 252"/>
                  <a:gd name="T59" fmla="*/ 39 h 143"/>
                  <a:gd name="T60" fmla="*/ 212 w 252"/>
                  <a:gd name="T61" fmla="*/ 29 h 143"/>
                  <a:gd name="T62" fmla="*/ 226 w 252"/>
                  <a:gd name="T63" fmla="*/ 16 h 143"/>
                  <a:gd name="T64" fmla="*/ 240 w 252"/>
                  <a:gd name="T65" fmla="*/ 10 h 143"/>
                  <a:gd name="T66" fmla="*/ 247 w 252"/>
                  <a:gd name="T67" fmla="*/ 3 h 143"/>
                  <a:gd name="T68" fmla="*/ 252 w 252"/>
                  <a:gd name="T69" fmla="*/ 3 h 143"/>
                  <a:gd name="T70" fmla="*/ 243 w 252"/>
                  <a:gd name="T71" fmla="*/ 0 h 143"/>
                  <a:gd name="T72" fmla="*/ 236 w 252"/>
                  <a:gd name="T73" fmla="*/ 3 h 1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52" h="143">
                    <a:moveTo>
                      <a:pt x="236" y="3"/>
                    </a:moveTo>
                    <a:lnTo>
                      <a:pt x="228" y="3"/>
                    </a:lnTo>
                    <a:lnTo>
                      <a:pt x="224" y="6"/>
                    </a:lnTo>
                    <a:lnTo>
                      <a:pt x="212" y="10"/>
                    </a:lnTo>
                    <a:lnTo>
                      <a:pt x="200" y="19"/>
                    </a:lnTo>
                    <a:lnTo>
                      <a:pt x="183" y="29"/>
                    </a:lnTo>
                    <a:lnTo>
                      <a:pt x="167" y="39"/>
                    </a:lnTo>
                    <a:lnTo>
                      <a:pt x="148" y="49"/>
                    </a:lnTo>
                    <a:lnTo>
                      <a:pt x="129" y="62"/>
                    </a:lnTo>
                    <a:lnTo>
                      <a:pt x="107" y="72"/>
                    </a:lnTo>
                    <a:lnTo>
                      <a:pt x="86" y="81"/>
                    </a:lnTo>
                    <a:lnTo>
                      <a:pt x="67" y="91"/>
                    </a:lnTo>
                    <a:lnTo>
                      <a:pt x="52" y="104"/>
                    </a:lnTo>
                    <a:lnTo>
                      <a:pt x="38" y="111"/>
                    </a:lnTo>
                    <a:lnTo>
                      <a:pt x="26" y="120"/>
                    </a:lnTo>
                    <a:lnTo>
                      <a:pt x="19" y="124"/>
                    </a:lnTo>
                    <a:lnTo>
                      <a:pt x="17" y="130"/>
                    </a:lnTo>
                    <a:lnTo>
                      <a:pt x="7" y="137"/>
                    </a:lnTo>
                    <a:lnTo>
                      <a:pt x="0" y="143"/>
                    </a:lnTo>
                    <a:lnTo>
                      <a:pt x="0" y="140"/>
                    </a:lnTo>
                    <a:lnTo>
                      <a:pt x="10" y="137"/>
                    </a:lnTo>
                    <a:lnTo>
                      <a:pt x="22" y="130"/>
                    </a:lnTo>
                    <a:lnTo>
                      <a:pt x="41" y="124"/>
                    </a:lnTo>
                    <a:lnTo>
                      <a:pt x="57" y="111"/>
                    </a:lnTo>
                    <a:lnTo>
                      <a:pt x="79" y="101"/>
                    </a:lnTo>
                    <a:lnTo>
                      <a:pt x="102" y="88"/>
                    </a:lnTo>
                    <a:lnTo>
                      <a:pt x="126" y="78"/>
                    </a:lnTo>
                    <a:lnTo>
                      <a:pt x="148" y="62"/>
                    </a:lnTo>
                    <a:lnTo>
                      <a:pt x="171" y="52"/>
                    </a:lnTo>
                    <a:lnTo>
                      <a:pt x="190" y="39"/>
                    </a:lnTo>
                    <a:lnTo>
                      <a:pt x="212" y="29"/>
                    </a:lnTo>
                    <a:lnTo>
                      <a:pt x="226" y="16"/>
                    </a:lnTo>
                    <a:lnTo>
                      <a:pt x="240" y="10"/>
                    </a:lnTo>
                    <a:lnTo>
                      <a:pt x="247" y="3"/>
                    </a:lnTo>
                    <a:lnTo>
                      <a:pt x="252" y="3"/>
                    </a:lnTo>
                    <a:lnTo>
                      <a:pt x="243" y="0"/>
                    </a:lnTo>
                    <a:lnTo>
                      <a:pt x="236" y="3"/>
                    </a:lnTo>
                    <a:close/>
                  </a:path>
                </a:pathLst>
              </a:custGeom>
              <a:solidFill>
                <a:srgbClr val="A600A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287" name="Freeform 183"/>
              <p:cNvSpPr>
                <a:spLocks/>
              </p:cNvSpPr>
              <p:nvPr/>
            </p:nvSpPr>
            <p:spPr bwMode="auto">
              <a:xfrm>
                <a:off x="2573" y="1963"/>
                <a:ext cx="464" cy="257"/>
              </a:xfrm>
              <a:custGeom>
                <a:avLst/>
                <a:gdLst>
                  <a:gd name="T0" fmla="*/ 426 w 464"/>
                  <a:gd name="T1" fmla="*/ 0 h 257"/>
                  <a:gd name="T2" fmla="*/ 402 w 464"/>
                  <a:gd name="T3" fmla="*/ 6 h 257"/>
                  <a:gd name="T4" fmla="*/ 381 w 464"/>
                  <a:gd name="T5" fmla="*/ 16 h 257"/>
                  <a:gd name="T6" fmla="*/ 352 w 464"/>
                  <a:gd name="T7" fmla="*/ 29 h 257"/>
                  <a:gd name="T8" fmla="*/ 321 w 464"/>
                  <a:gd name="T9" fmla="*/ 42 h 257"/>
                  <a:gd name="T10" fmla="*/ 286 w 464"/>
                  <a:gd name="T11" fmla="*/ 62 h 257"/>
                  <a:gd name="T12" fmla="*/ 252 w 464"/>
                  <a:gd name="T13" fmla="*/ 81 h 257"/>
                  <a:gd name="T14" fmla="*/ 214 w 464"/>
                  <a:gd name="T15" fmla="*/ 98 h 257"/>
                  <a:gd name="T16" fmla="*/ 179 w 464"/>
                  <a:gd name="T17" fmla="*/ 117 h 257"/>
                  <a:gd name="T18" fmla="*/ 143 w 464"/>
                  <a:gd name="T19" fmla="*/ 137 h 257"/>
                  <a:gd name="T20" fmla="*/ 112 w 464"/>
                  <a:gd name="T21" fmla="*/ 156 h 257"/>
                  <a:gd name="T22" fmla="*/ 83 w 464"/>
                  <a:gd name="T23" fmla="*/ 173 h 257"/>
                  <a:gd name="T24" fmla="*/ 57 w 464"/>
                  <a:gd name="T25" fmla="*/ 186 h 257"/>
                  <a:gd name="T26" fmla="*/ 36 w 464"/>
                  <a:gd name="T27" fmla="*/ 202 h 257"/>
                  <a:gd name="T28" fmla="*/ 22 w 464"/>
                  <a:gd name="T29" fmla="*/ 221 h 257"/>
                  <a:gd name="T30" fmla="*/ 3 w 464"/>
                  <a:gd name="T31" fmla="*/ 241 h 257"/>
                  <a:gd name="T32" fmla="*/ 5 w 464"/>
                  <a:gd name="T33" fmla="*/ 254 h 257"/>
                  <a:gd name="T34" fmla="*/ 29 w 464"/>
                  <a:gd name="T35" fmla="*/ 254 h 257"/>
                  <a:gd name="T36" fmla="*/ 57 w 464"/>
                  <a:gd name="T37" fmla="*/ 251 h 257"/>
                  <a:gd name="T38" fmla="*/ 88 w 464"/>
                  <a:gd name="T39" fmla="*/ 244 h 257"/>
                  <a:gd name="T40" fmla="*/ 126 w 464"/>
                  <a:gd name="T41" fmla="*/ 231 h 257"/>
                  <a:gd name="T42" fmla="*/ 169 w 464"/>
                  <a:gd name="T43" fmla="*/ 215 h 257"/>
                  <a:gd name="T44" fmla="*/ 212 w 464"/>
                  <a:gd name="T45" fmla="*/ 199 h 257"/>
                  <a:gd name="T46" fmla="*/ 255 w 464"/>
                  <a:gd name="T47" fmla="*/ 179 h 257"/>
                  <a:gd name="T48" fmla="*/ 297 w 464"/>
                  <a:gd name="T49" fmla="*/ 159 h 257"/>
                  <a:gd name="T50" fmla="*/ 338 w 464"/>
                  <a:gd name="T51" fmla="*/ 137 h 257"/>
                  <a:gd name="T52" fmla="*/ 374 w 464"/>
                  <a:gd name="T53" fmla="*/ 117 h 257"/>
                  <a:gd name="T54" fmla="*/ 407 w 464"/>
                  <a:gd name="T55" fmla="*/ 98 h 257"/>
                  <a:gd name="T56" fmla="*/ 431 w 464"/>
                  <a:gd name="T57" fmla="*/ 78 h 257"/>
                  <a:gd name="T58" fmla="*/ 457 w 464"/>
                  <a:gd name="T59" fmla="*/ 55 h 257"/>
                  <a:gd name="T60" fmla="*/ 457 w 464"/>
                  <a:gd name="T61" fmla="*/ 23 h 257"/>
                  <a:gd name="T62" fmla="*/ 435 w 464"/>
                  <a:gd name="T63" fmla="*/ 3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464" h="257">
                    <a:moveTo>
                      <a:pt x="433" y="3"/>
                    </a:moveTo>
                    <a:lnTo>
                      <a:pt x="426" y="0"/>
                    </a:lnTo>
                    <a:lnTo>
                      <a:pt x="414" y="6"/>
                    </a:lnTo>
                    <a:lnTo>
                      <a:pt x="402" y="6"/>
                    </a:lnTo>
                    <a:lnTo>
                      <a:pt x="393" y="13"/>
                    </a:lnTo>
                    <a:lnTo>
                      <a:pt x="381" y="16"/>
                    </a:lnTo>
                    <a:lnTo>
                      <a:pt x="369" y="26"/>
                    </a:lnTo>
                    <a:lnTo>
                      <a:pt x="352" y="29"/>
                    </a:lnTo>
                    <a:lnTo>
                      <a:pt x="338" y="36"/>
                    </a:lnTo>
                    <a:lnTo>
                      <a:pt x="321" y="42"/>
                    </a:lnTo>
                    <a:lnTo>
                      <a:pt x="305" y="52"/>
                    </a:lnTo>
                    <a:lnTo>
                      <a:pt x="286" y="62"/>
                    </a:lnTo>
                    <a:lnTo>
                      <a:pt x="269" y="71"/>
                    </a:lnTo>
                    <a:lnTo>
                      <a:pt x="252" y="81"/>
                    </a:lnTo>
                    <a:lnTo>
                      <a:pt x="236" y="91"/>
                    </a:lnTo>
                    <a:lnTo>
                      <a:pt x="214" y="98"/>
                    </a:lnTo>
                    <a:lnTo>
                      <a:pt x="198" y="107"/>
                    </a:lnTo>
                    <a:lnTo>
                      <a:pt x="179" y="117"/>
                    </a:lnTo>
                    <a:lnTo>
                      <a:pt x="162" y="127"/>
                    </a:lnTo>
                    <a:lnTo>
                      <a:pt x="143" y="137"/>
                    </a:lnTo>
                    <a:lnTo>
                      <a:pt x="126" y="146"/>
                    </a:lnTo>
                    <a:lnTo>
                      <a:pt x="112" y="156"/>
                    </a:lnTo>
                    <a:lnTo>
                      <a:pt x="98" y="166"/>
                    </a:lnTo>
                    <a:lnTo>
                      <a:pt x="83" y="173"/>
                    </a:lnTo>
                    <a:lnTo>
                      <a:pt x="69" y="179"/>
                    </a:lnTo>
                    <a:lnTo>
                      <a:pt x="57" y="186"/>
                    </a:lnTo>
                    <a:lnTo>
                      <a:pt x="50" y="192"/>
                    </a:lnTo>
                    <a:lnTo>
                      <a:pt x="36" y="202"/>
                    </a:lnTo>
                    <a:lnTo>
                      <a:pt x="31" y="212"/>
                    </a:lnTo>
                    <a:lnTo>
                      <a:pt x="22" y="221"/>
                    </a:lnTo>
                    <a:lnTo>
                      <a:pt x="12" y="231"/>
                    </a:lnTo>
                    <a:lnTo>
                      <a:pt x="3" y="241"/>
                    </a:lnTo>
                    <a:lnTo>
                      <a:pt x="0" y="251"/>
                    </a:lnTo>
                    <a:lnTo>
                      <a:pt x="5" y="254"/>
                    </a:lnTo>
                    <a:lnTo>
                      <a:pt x="22" y="257"/>
                    </a:lnTo>
                    <a:lnTo>
                      <a:pt x="29" y="254"/>
                    </a:lnTo>
                    <a:lnTo>
                      <a:pt x="43" y="254"/>
                    </a:lnTo>
                    <a:lnTo>
                      <a:pt x="57" y="251"/>
                    </a:lnTo>
                    <a:lnTo>
                      <a:pt x="74" y="251"/>
                    </a:lnTo>
                    <a:lnTo>
                      <a:pt x="88" y="244"/>
                    </a:lnTo>
                    <a:lnTo>
                      <a:pt x="107" y="238"/>
                    </a:lnTo>
                    <a:lnTo>
                      <a:pt x="126" y="231"/>
                    </a:lnTo>
                    <a:lnTo>
                      <a:pt x="148" y="225"/>
                    </a:lnTo>
                    <a:lnTo>
                      <a:pt x="169" y="215"/>
                    </a:lnTo>
                    <a:lnTo>
                      <a:pt x="190" y="208"/>
                    </a:lnTo>
                    <a:lnTo>
                      <a:pt x="212" y="199"/>
                    </a:lnTo>
                    <a:lnTo>
                      <a:pt x="236" y="192"/>
                    </a:lnTo>
                    <a:lnTo>
                      <a:pt x="255" y="179"/>
                    </a:lnTo>
                    <a:lnTo>
                      <a:pt x="276" y="169"/>
                    </a:lnTo>
                    <a:lnTo>
                      <a:pt x="297" y="159"/>
                    </a:lnTo>
                    <a:lnTo>
                      <a:pt x="319" y="150"/>
                    </a:lnTo>
                    <a:lnTo>
                      <a:pt x="338" y="137"/>
                    </a:lnTo>
                    <a:lnTo>
                      <a:pt x="357" y="127"/>
                    </a:lnTo>
                    <a:lnTo>
                      <a:pt x="374" y="117"/>
                    </a:lnTo>
                    <a:lnTo>
                      <a:pt x="393" y="107"/>
                    </a:lnTo>
                    <a:lnTo>
                      <a:pt x="407" y="98"/>
                    </a:lnTo>
                    <a:lnTo>
                      <a:pt x="421" y="88"/>
                    </a:lnTo>
                    <a:lnTo>
                      <a:pt x="431" y="78"/>
                    </a:lnTo>
                    <a:lnTo>
                      <a:pt x="443" y="71"/>
                    </a:lnTo>
                    <a:lnTo>
                      <a:pt x="457" y="55"/>
                    </a:lnTo>
                    <a:lnTo>
                      <a:pt x="464" y="45"/>
                    </a:lnTo>
                    <a:lnTo>
                      <a:pt x="457" y="23"/>
                    </a:lnTo>
                    <a:lnTo>
                      <a:pt x="447" y="13"/>
                    </a:lnTo>
                    <a:lnTo>
                      <a:pt x="435" y="3"/>
                    </a:lnTo>
                    <a:lnTo>
                      <a:pt x="433" y="3"/>
                    </a:lnTo>
                    <a:close/>
                  </a:path>
                </a:pathLst>
              </a:custGeom>
              <a:solidFill>
                <a:srgbClr val="DE0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288" name="Freeform 184"/>
              <p:cNvSpPr>
                <a:spLocks/>
              </p:cNvSpPr>
              <p:nvPr/>
            </p:nvSpPr>
            <p:spPr bwMode="auto">
              <a:xfrm>
                <a:off x="2585" y="1969"/>
                <a:ext cx="447" cy="245"/>
              </a:xfrm>
              <a:custGeom>
                <a:avLst/>
                <a:gdLst>
                  <a:gd name="T0" fmla="*/ 416 w 447"/>
                  <a:gd name="T1" fmla="*/ 3 h 245"/>
                  <a:gd name="T2" fmla="*/ 409 w 447"/>
                  <a:gd name="T3" fmla="*/ 0 h 245"/>
                  <a:gd name="T4" fmla="*/ 397 w 447"/>
                  <a:gd name="T5" fmla="*/ 3 h 245"/>
                  <a:gd name="T6" fmla="*/ 376 w 447"/>
                  <a:gd name="T7" fmla="*/ 10 h 245"/>
                  <a:gd name="T8" fmla="*/ 354 w 447"/>
                  <a:gd name="T9" fmla="*/ 23 h 245"/>
                  <a:gd name="T10" fmla="*/ 338 w 447"/>
                  <a:gd name="T11" fmla="*/ 26 h 245"/>
                  <a:gd name="T12" fmla="*/ 324 w 447"/>
                  <a:gd name="T13" fmla="*/ 33 h 245"/>
                  <a:gd name="T14" fmla="*/ 307 w 447"/>
                  <a:gd name="T15" fmla="*/ 39 h 245"/>
                  <a:gd name="T16" fmla="*/ 293 w 447"/>
                  <a:gd name="T17" fmla="*/ 49 h 245"/>
                  <a:gd name="T18" fmla="*/ 276 w 447"/>
                  <a:gd name="T19" fmla="*/ 59 h 245"/>
                  <a:gd name="T20" fmla="*/ 259 w 447"/>
                  <a:gd name="T21" fmla="*/ 69 h 245"/>
                  <a:gd name="T22" fmla="*/ 243 w 447"/>
                  <a:gd name="T23" fmla="*/ 78 h 245"/>
                  <a:gd name="T24" fmla="*/ 226 w 447"/>
                  <a:gd name="T25" fmla="*/ 88 h 245"/>
                  <a:gd name="T26" fmla="*/ 207 w 447"/>
                  <a:gd name="T27" fmla="*/ 95 h 245"/>
                  <a:gd name="T28" fmla="*/ 190 w 447"/>
                  <a:gd name="T29" fmla="*/ 105 h 245"/>
                  <a:gd name="T30" fmla="*/ 171 w 447"/>
                  <a:gd name="T31" fmla="*/ 111 h 245"/>
                  <a:gd name="T32" fmla="*/ 155 w 447"/>
                  <a:gd name="T33" fmla="*/ 121 h 245"/>
                  <a:gd name="T34" fmla="*/ 138 w 447"/>
                  <a:gd name="T35" fmla="*/ 127 h 245"/>
                  <a:gd name="T36" fmla="*/ 121 w 447"/>
                  <a:gd name="T37" fmla="*/ 137 h 245"/>
                  <a:gd name="T38" fmla="*/ 107 w 447"/>
                  <a:gd name="T39" fmla="*/ 147 h 245"/>
                  <a:gd name="T40" fmla="*/ 95 w 447"/>
                  <a:gd name="T41" fmla="*/ 157 h 245"/>
                  <a:gd name="T42" fmla="*/ 81 w 447"/>
                  <a:gd name="T43" fmla="*/ 163 h 245"/>
                  <a:gd name="T44" fmla="*/ 69 w 447"/>
                  <a:gd name="T45" fmla="*/ 170 h 245"/>
                  <a:gd name="T46" fmla="*/ 57 w 447"/>
                  <a:gd name="T47" fmla="*/ 176 h 245"/>
                  <a:gd name="T48" fmla="*/ 50 w 447"/>
                  <a:gd name="T49" fmla="*/ 183 h 245"/>
                  <a:gd name="T50" fmla="*/ 36 w 447"/>
                  <a:gd name="T51" fmla="*/ 193 h 245"/>
                  <a:gd name="T52" fmla="*/ 31 w 447"/>
                  <a:gd name="T53" fmla="*/ 202 h 245"/>
                  <a:gd name="T54" fmla="*/ 22 w 447"/>
                  <a:gd name="T55" fmla="*/ 212 h 245"/>
                  <a:gd name="T56" fmla="*/ 12 w 447"/>
                  <a:gd name="T57" fmla="*/ 222 h 245"/>
                  <a:gd name="T58" fmla="*/ 2 w 447"/>
                  <a:gd name="T59" fmla="*/ 229 h 245"/>
                  <a:gd name="T60" fmla="*/ 0 w 447"/>
                  <a:gd name="T61" fmla="*/ 238 h 245"/>
                  <a:gd name="T62" fmla="*/ 5 w 447"/>
                  <a:gd name="T63" fmla="*/ 242 h 245"/>
                  <a:gd name="T64" fmla="*/ 22 w 447"/>
                  <a:gd name="T65" fmla="*/ 245 h 245"/>
                  <a:gd name="T66" fmla="*/ 29 w 447"/>
                  <a:gd name="T67" fmla="*/ 242 h 245"/>
                  <a:gd name="T68" fmla="*/ 43 w 447"/>
                  <a:gd name="T69" fmla="*/ 242 h 245"/>
                  <a:gd name="T70" fmla="*/ 55 w 447"/>
                  <a:gd name="T71" fmla="*/ 238 h 245"/>
                  <a:gd name="T72" fmla="*/ 71 w 447"/>
                  <a:gd name="T73" fmla="*/ 235 h 245"/>
                  <a:gd name="T74" fmla="*/ 86 w 447"/>
                  <a:gd name="T75" fmla="*/ 229 h 245"/>
                  <a:gd name="T76" fmla="*/ 105 w 447"/>
                  <a:gd name="T77" fmla="*/ 222 h 245"/>
                  <a:gd name="T78" fmla="*/ 121 w 447"/>
                  <a:gd name="T79" fmla="*/ 215 h 245"/>
                  <a:gd name="T80" fmla="*/ 143 w 447"/>
                  <a:gd name="T81" fmla="*/ 209 h 245"/>
                  <a:gd name="T82" fmla="*/ 162 w 447"/>
                  <a:gd name="T83" fmla="*/ 199 h 245"/>
                  <a:gd name="T84" fmla="*/ 183 w 447"/>
                  <a:gd name="T85" fmla="*/ 193 h 245"/>
                  <a:gd name="T86" fmla="*/ 205 w 447"/>
                  <a:gd name="T87" fmla="*/ 183 h 245"/>
                  <a:gd name="T88" fmla="*/ 226 w 447"/>
                  <a:gd name="T89" fmla="*/ 176 h 245"/>
                  <a:gd name="T90" fmla="*/ 245 w 447"/>
                  <a:gd name="T91" fmla="*/ 167 h 245"/>
                  <a:gd name="T92" fmla="*/ 264 w 447"/>
                  <a:gd name="T93" fmla="*/ 157 h 245"/>
                  <a:gd name="T94" fmla="*/ 283 w 447"/>
                  <a:gd name="T95" fmla="*/ 147 h 245"/>
                  <a:gd name="T96" fmla="*/ 305 w 447"/>
                  <a:gd name="T97" fmla="*/ 137 h 245"/>
                  <a:gd name="T98" fmla="*/ 321 w 447"/>
                  <a:gd name="T99" fmla="*/ 127 h 245"/>
                  <a:gd name="T100" fmla="*/ 340 w 447"/>
                  <a:gd name="T101" fmla="*/ 118 h 245"/>
                  <a:gd name="T102" fmla="*/ 357 w 447"/>
                  <a:gd name="T103" fmla="*/ 108 h 245"/>
                  <a:gd name="T104" fmla="*/ 376 w 447"/>
                  <a:gd name="T105" fmla="*/ 98 h 245"/>
                  <a:gd name="T106" fmla="*/ 388 w 447"/>
                  <a:gd name="T107" fmla="*/ 88 h 245"/>
                  <a:gd name="T108" fmla="*/ 402 w 447"/>
                  <a:gd name="T109" fmla="*/ 78 h 245"/>
                  <a:gd name="T110" fmla="*/ 414 w 447"/>
                  <a:gd name="T111" fmla="*/ 69 h 245"/>
                  <a:gd name="T112" fmla="*/ 426 w 447"/>
                  <a:gd name="T113" fmla="*/ 62 h 245"/>
                  <a:gd name="T114" fmla="*/ 440 w 447"/>
                  <a:gd name="T115" fmla="*/ 49 h 245"/>
                  <a:gd name="T116" fmla="*/ 447 w 447"/>
                  <a:gd name="T117" fmla="*/ 39 h 245"/>
                  <a:gd name="T118" fmla="*/ 440 w 447"/>
                  <a:gd name="T119" fmla="*/ 20 h 245"/>
                  <a:gd name="T120" fmla="*/ 431 w 447"/>
                  <a:gd name="T121" fmla="*/ 10 h 245"/>
                  <a:gd name="T122" fmla="*/ 419 w 447"/>
                  <a:gd name="T123" fmla="*/ 3 h 245"/>
                  <a:gd name="T124" fmla="*/ 416 w 447"/>
                  <a:gd name="T125" fmla="*/ 3 h 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447" h="245">
                    <a:moveTo>
                      <a:pt x="416" y="3"/>
                    </a:moveTo>
                    <a:lnTo>
                      <a:pt x="409" y="0"/>
                    </a:lnTo>
                    <a:lnTo>
                      <a:pt x="397" y="3"/>
                    </a:lnTo>
                    <a:lnTo>
                      <a:pt x="376" y="10"/>
                    </a:lnTo>
                    <a:lnTo>
                      <a:pt x="354" y="23"/>
                    </a:lnTo>
                    <a:lnTo>
                      <a:pt x="338" y="26"/>
                    </a:lnTo>
                    <a:lnTo>
                      <a:pt x="324" y="33"/>
                    </a:lnTo>
                    <a:lnTo>
                      <a:pt x="307" y="39"/>
                    </a:lnTo>
                    <a:lnTo>
                      <a:pt x="293" y="49"/>
                    </a:lnTo>
                    <a:lnTo>
                      <a:pt x="276" y="59"/>
                    </a:lnTo>
                    <a:lnTo>
                      <a:pt x="259" y="69"/>
                    </a:lnTo>
                    <a:lnTo>
                      <a:pt x="243" y="78"/>
                    </a:lnTo>
                    <a:lnTo>
                      <a:pt x="226" y="88"/>
                    </a:lnTo>
                    <a:lnTo>
                      <a:pt x="207" y="95"/>
                    </a:lnTo>
                    <a:lnTo>
                      <a:pt x="190" y="105"/>
                    </a:lnTo>
                    <a:lnTo>
                      <a:pt x="171" y="111"/>
                    </a:lnTo>
                    <a:lnTo>
                      <a:pt x="155" y="121"/>
                    </a:lnTo>
                    <a:lnTo>
                      <a:pt x="138" y="127"/>
                    </a:lnTo>
                    <a:lnTo>
                      <a:pt x="121" y="137"/>
                    </a:lnTo>
                    <a:lnTo>
                      <a:pt x="107" y="147"/>
                    </a:lnTo>
                    <a:lnTo>
                      <a:pt x="95" y="157"/>
                    </a:lnTo>
                    <a:lnTo>
                      <a:pt x="81" y="163"/>
                    </a:lnTo>
                    <a:lnTo>
                      <a:pt x="69" y="170"/>
                    </a:lnTo>
                    <a:lnTo>
                      <a:pt x="57" y="176"/>
                    </a:lnTo>
                    <a:lnTo>
                      <a:pt x="50" y="183"/>
                    </a:lnTo>
                    <a:lnTo>
                      <a:pt x="36" y="193"/>
                    </a:lnTo>
                    <a:lnTo>
                      <a:pt x="31" y="202"/>
                    </a:lnTo>
                    <a:lnTo>
                      <a:pt x="22" y="212"/>
                    </a:lnTo>
                    <a:lnTo>
                      <a:pt x="12" y="222"/>
                    </a:lnTo>
                    <a:lnTo>
                      <a:pt x="2" y="229"/>
                    </a:lnTo>
                    <a:lnTo>
                      <a:pt x="0" y="238"/>
                    </a:lnTo>
                    <a:lnTo>
                      <a:pt x="5" y="242"/>
                    </a:lnTo>
                    <a:lnTo>
                      <a:pt x="22" y="245"/>
                    </a:lnTo>
                    <a:lnTo>
                      <a:pt x="29" y="242"/>
                    </a:lnTo>
                    <a:lnTo>
                      <a:pt x="43" y="242"/>
                    </a:lnTo>
                    <a:lnTo>
                      <a:pt x="55" y="238"/>
                    </a:lnTo>
                    <a:lnTo>
                      <a:pt x="71" y="235"/>
                    </a:lnTo>
                    <a:lnTo>
                      <a:pt x="86" y="229"/>
                    </a:lnTo>
                    <a:lnTo>
                      <a:pt x="105" y="222"/>
                    </a:lnTo>
                    <a:lnTo>
                      <a:pt x="121" y="215"/>
                    </a:lnTo>
                    <a:lnTo>
                      <a:pt x="143" y="209"/>
                    </a:lnTo>
                    <a:lnTo>
                      <a:pt x="162" y="199"/>
                    </a:lnTo>
                    <a:lnTo>
                      <a:pt x="183" y="193"/>
                    </a:lnTo>
                    <a:lnTo>
                      <a:pt x="205" y="183"/>
                    </a:lnTo>
                    <a:lnTo>
                      <a:pt x="226" y="176"/>
                    </a:lnTo>
                    <a:lnTo>
                      <a:pt x="245" y="167"/>
                    </a:lnTo>
                    <a:lnTo>
                      <a:pt x="264" y="157"/>
                    </a:lnTo>
                    <a:lnTo>
                      <a:pt x="283" y="147"/>
                    </a:lnTo>
                    <a:lnTo>
                      <a:pt x="305" y="137"/>
                    </a:lnTo>
                    <a:lnTo>
                      <a:pt x="321" y="127"/>
                    </a:lnTo>
                    <a:lnTo>
                      <a:pt x="340" y="118"/>
                    </a:lnTo>
                    <a:lnTo>
                      <a:pt x="357" y="108"/>
                    </a:lnTo>
                    <a:lnTo>
                      <a:pt x="376" y="98"/>
                    </a:lnTo>
                    <a:lnTo>
                      <a:pt x="388" y="88"/>
                    </a:lnTo>
                    <a:lnTo>
                      <a:pt x="402" y="78"/>
                    </a:lnTo>
                    <a:lnTo>
                      <a:pt x="414" y="69"/>
                    </a:lnTo>
                    <a:lnTo>
                      <a:pt x="426" y="62"/>
                    </a:lnTo>
                    <a:lnTo>
                      <a:pt x="440" y="49"/>
                    </a:lnTo>
                    <a:lnTo>
                      <a:pt x="447" y="39"/>
                    </a:lnTo>
                    <a:lnTo>
                      <a:pt x="440" y="20"/>
                    </a:lnTo>
                    <a:lnTo>
                      <a:pt x="431" y="10"/>
                    </a:lnTo>
                    <a:lnTo>
                      <a:pt x="419" y="3"/>
                    </a:lnTo>
                    <a:lnTo>
                      <a:pt x="416" y="3"/>
                    </a:lnTo>
                    <a:close/>
                  </a:path>
                </a:pathLst>
              </a:custGeom>
              <a:solidFill>
                <a:srgbClr val="E005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289" name="Freeform 185"/>
              <p:cNvSpPr>
                <a:spLocks/>
              </p:cNvSpPr>
              <p:nvPr/>
            </p:nvSpPr>
            <p:spPr bwMode="auto">
              <a:xfrm>
                <a:off x="2599" y="1976"/>
                <a:ext cx="428" cy="228"/>
              </a:xfrm>
              <a:custGeom>
                <a:avLst/>
                <a:gdLst>
                  <a:gd name="T0" fmla="*/ 398 w 428"/>
                  <a:gd name="T1" fmla="*/ 3 h 228"/>
                  <a:gd name="T2" fmla="*/ 390 w 428"/>
                  <a:gd name="T3" fmla="*/ 0 h 228"/>
                  <a:gd name="T4" fmla="*/ 379 w 428"/>
                  <a:gd name="T5" fmla="*/ 3 h 228"/>
                  <a:gd name="T6" fmla="*/ 359 w 428"/>
                  <a:gd name="T7" fmla="*/ 10 h 228"/>
                  <a:gd name="T8" fmla="*/ 338 w 428"/>
                  <a:gd name="T9" fmla="*/ 23 h 228"/>
                  <a:gd name="T10" fmla="*/ 324 w 428"/>
                  <a:gd name="T11" fmla="*/ 26 h 228"/>
                  <a:gd name="T12" fmla="*/ 310 w 428"/>
                  <a:gd name="T13" fmla="*/ 32 h 228"/>
                  <a:gd name="T14" fmla="*/ 295 w 428"/>
                  <a:gd name="T15" fmla="*/ 39 h 228"/>
                  <a:gd name="T16" fmla="*/ 281 w 428"/>
                  <a:gd name="T17" fmla="*/ 49 h 228"/>
                  <a:gd name="T18" fmla="*/ 264 w 428"/>
                  <a:gd name="T19" fmla="*/ 55 h 228"/>
                  <a:gd name="T20" fmla="*/ 248 w 428"/>
                  <a:gd name="T21" fmla="*/ 65 h 228"/>
                  <a:gd name="T22" fmla="*/ 231 w 428"/>
                  <a:gd name="T23" fmla="*/ 75 h 228"/>
                  <a:gd name="T24" fmla="*/ 217 w 428"/>
                  <a:gd name="T25" fmla="*/ 85 h 228"/>
                  <a:gd name="T26" fmla="*/ 198 w 428"/>
                  <a:gd name="T27" fmla="*/ 91 h 228"/>
                  <a:gd name="T28" fmla="*/ 181 w 428"/>
                  <a:gd name="T29" fmla="*/ 101 h 228"/>
                  <a:gd name="T30" fmla="*/ 164 w 428"/>
                  <a:gd name="T31" fmla="*/ 107 h 228"/>
                  <a:gd name="T32" fmla="*/ 150 w 428"/>
                  <a:gd name="T33" fmla="*/ 117 h 228"/>
                  <a:gd name="T34" fmla="*/ 134 w 428"/>
                  <a:gd name="T35" fmla="*/ 124 h 228"/>
                  <a:gd name="T36" fmla="*/ 117 w 428"/>
                  <a:gd name="T37" fmla="*/ 133 h 228"/>
                  <a:gd name="T38" fmla="*/ 103 w 428"/>
                  <a:gd name="T39" fmla="*/ 140 h 228"/>
                  <a:gd name="T40" fmla="*/ 91 w 428"/>
                  <a:gd name="T41" fmla="*/ 150 h 228"/>
                  <a:gd name="T42" fmla="*/ 76 w 428"/>
                  <a:gd name="T43" fmla="*/ 153 h 228"/>
                  <a:gd name="T44" fmla="*/ 65 w 428"/>
                  <a:gd name="T45" fmla="*/ 163 h 228"/>
                  <a:gd name="T46" fmla="*/ 53 w 428"/>
                  <a:gd name="T47" fmla="*/ 166 h 228"/>
                  <a:gd name="T48" fmla="*/ 46 w 428"/>
                  <a:gd name="T49" fmla="*/ 176 h 228"/>
                  <a:gd name="T50" fmla="*/ 34 w 428"/>
                  <a:gd name="T51" fmla="*/ 182 h 228"/>
                  <a:gd name="T52" fmla="*/ 29 w 428"/>
                  <a:gd name="T53" fmla="*/ 192 h 228"/>
                  <a:gd name="T54" fmla="*/ 19 w 428"/>
                  <a:gd name="T55" fmla="*/ 199 h 228"/>
                  <a:gd name="T56" fmla="*/ 10 w 428"/>
                  <a:gd name="T57" fmla="*/ 208 h 228"/>
                  <a:gd name="T58" fmla="*/ 0 w 428"/>
                  <a:gd name="T59" fmla="*/ 215 h 228"/>
                  <a:gd name="T60" fmla="*/ 0 w 428"/>
                  <a:gd name="T61" fmla="*/ 225 h 228"/>
                  <a:gd name="T62" fmla="*/ 5 w 428"/>
                  <a:gd name="T63" fmla="*/ 228 h 228"/>
                  <a:gd name="T64" fmla="*/ 19 w 428"/>
                  <a:gd name="T65" fmla="*/ 228 h 228"/>
                  <a:gd name="T66" fmla="*/ 27 w 428"/>
                  <a:gd name="T67" fmla="*/ 225 h 228"/>
                  <a:gd name="T68" fmla="*/ 38 w 428"/>
                  <a:gd name="T69" fmla="*/ 225 h 228"/>
                  <a:gd name="T70" fmla="*/ 53 w 428"/>
                  <a:gd name="T71" fmla="*/ 222 h 228"/>
                  <a:gd name="T72" fmla="*/ 67 w 428"/>
                  <a:gd name="T73" fmla="*/ 218 h 228"/>
                  <a:gd name="T74" fmla="*/ 81 w 428"/>
                  <a:gd name="T75" fmla="*/ 212 h 228"/>
                  <a:gd name="T76" fmla="*/ 98 w 428"/>
                  <a:gd name="T77" fmla="*/ 205 h 228"/>
                  <a:gd name="T78" fmla="*/ 115 w 428"/>
                  <a:gd name="T79" fmla="*/ 199 h 228"/>
                  <a:gd name="T80" fmla="*/ 136 w 428"/>
                  <a:gd name="T81" fmla="*/ 195 h 228"/>
                  <a:gd name="T82" fmla="*/ 153 w 428"/>
                  <a:gd name="T83" fmla="*/ 186 h 228"/>
                  <a:gd name="T84" fmla="*/ 174 w 428"/>
                  <a:gd name="T85" fmla="*/ 179 h 228"/>
                  <a:gd name="T86" fmla="*/ 193 w 428"/>
                  <a:gd name="T87" fmla="*/ 169 h 228"/>
                  <a:gd name="T88" fmla="*/ 214 w 428"/>
                  <a:gd name="T89" fmla="*/ 163 h 228"/>
                  <a:gd name="T90" fmla="*/ 233 w 428"/>
                  <a:gd name="T91" fmla="*/ 153 h 228"/>
                  <a:gd name="T92" fmla="*/ 252 w 428"/>
                  <a:gd name="T93" fmla="*/ 143 h 228"/>
                  <a:gd name="T94" fmla="*/ 271 w 428"/>
                  <a:gd name="T95" fmla="*/ 133 h 228"/>
                  <a:gd name="T96" fmla="*/ 291 w 428"/>
                  <a:gd name="T97" fmla="*/ 124 h 228"/>
                  <a:gd name="T98" fmla="*/ 307 w 428"/>
                  <a:gd name="T99" fmla="*/ 114 h 228"/>
                  <a:gd name="T100" fmla="*/ 324 w 428"/>
                  <a:gd name="T101" fmla="*/ 104 h 228"/>
                  <a:gd name="T102" fmla="*/ 340 w 428"/>
                  <a:gd name="T103" fmla="*/ 94 h 228"/>
                  <a:gd name="T104" fmla="*/ 359 w 428"/>
                  <a:gd name="T105" fmla="*/ 88 h 228"/>
                  <a:gd name="T106" fmla="*/ 371 w 428"/>
                  <a:gd name="T107" fmla="*/ 78 h 228"/>
                  <a:gd name="T108" fmla="*/ 386 w 428"/>
                  <a:gd name="T109" fmla="*/ 68 h 228"/>
                  <a:gd name="T110" fmla="*/ 395 w 428"/>
                  <a:gd name="T111" fmla="*/ 58 h 228"/>
                  <a:gd name="T112" fmla="*/ 407 w 428"/>
                  <a:gd name="T113" fmla="*/ 52 h 228"/>
                  <a:gd name="T114" fmla="*/ 421 w 428"/>
                  <a:gd name="T115" fmla="*/ 39 h 228"/>
                  <a:gd name="T116" fmla="*/ 428 w 428"/>
                  <a:gd name="T117" fmla="*/ 32 h 228"/>
                  <a:gd name="T118" fmla="*/ 421 w 428"/>
                  <a:gd name="T119" fmla="*/ 16 h 228"/>
                  <a:gd name="T120" fmla="*/ 412 w 428"/>
                  <a:gd name="T121" fmla="*/ 6 h 228"/>
                  <a:gd name="T122" fmla="*/ 400 w 428"/>
                  <a:gd name="T123" fmla="*/ 3 h 228"/>
                  <a:gd name="T124" fmla="*/ 398 w 428"/>
                  <a:gd name="T125" fmla="*/ 3 h 2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428" h="228">
                    <a:moveTo>
                      <a:pt x="398" y="3"/>
                    </a:moveTo>
                    <a:lnTo>
                      <a:pt x="390" y="0"/>
                    </a:lnTo>
                    <a:lnTo>
                      <a:pt x="379" y="3"/>
                    </a:lnTo>
                    <a:lnTo>
                      <a:pt x="359" y="10"/>
                    </a:lnTo>
                    <a:lnTo>
                      <a:pt x="338" y="23"/>
                    </a:lnTo>
                    <a:lnTo>
                      <a:pt x="324" y="26"/>
                    </a:lnTo>
                    <a:lnTo>
                      <a:pt x="310" y="32"/>
                    </a:lnTo>
                    <a:lnTo>
                      <a:pt x="295" y="39"/>
                    </a:lnTo>
                    <a:lnTo>
                      <a:pt x="281" y="49"/>
                    </a:lnTo>
                    <a:lnTo>
                      <a:pt x="264" y="55"/>
                    </a:lnTo>
                    <a:lnTo>
                      <a:pt x="248" y="65"/>
                    </a:lnTo>
                    <a:lnTo>
                      <a:pt x="231" y="75"/>
                    </a:lnTo>
                    <a:lnTo>
                      <a:pt x="217" y="85"/>
                    </a:lnTo>
                    <a:lnTo>
                      <a:pt x="198" y="91"/>
                    </a:lnTo>
                    <a:lnTo>
                      <a:pt x="181" y="101"/>
                    </a:lnTo>
                    <a:lnTo>
                      <a:pt x="164" y="107"/>
                    </a:lnTo>
                    <a:lnTo>
                      <a:pt x="150" y="117"/>
                    </a:lnTo>
                    <a:lnTo>
                      <a:pt x="134" y="124"/>
                    </a:lnTo>
                    <a:lnTo>
                      <a:pt x="117" y="133"/>
                    </a:lnTo>
                    <a:lnTo>
                      <a:pt x="103" y="140"/>
                    </a:lnTo>
                    <a:lnTo>
                      <a:pt x="91" y="150"/>
                    </a:lnTo>
                    <a:lnTo>
                      <a:pt x="76" y="153"/>
                    </a:lnTo>
                    <a:lnTo>
                      <a:pt x="65" y="163"/>
                    </a:lnTo>
                    <a:lnTo>
                      <a:pt x="53" y="166"/>
                    </a:lnTo>
                    <a:lnTo>
                      <a:pt x="46" y="176"/>
                    </a:lnTo>
                    <a:lnTo>
                      <a:pt x="34" y="182"/>
                    </a:lnTo>
                    <a:lnTo>
                      <a:pt x="29" y="192"/>
                    </a:lnTo>
                    <a:lnTo>
                      <a:pt x="19" y="199"/>
                    </a:lnTo>
                    <a:lnTo>
                      <a:pt x="10" y="208"/>
                    </a:lnTo>
                    <a:lnTo>
                      <a:pt x="0" y="215"/>
                    </a:lnTo>
                    <a:lnTo>
                      <a:pt x="0" y="225"/>
                    </a:lnTo>
                    <a:lnTo>
                      <a:pt x="5" y="228"/>
                    </a:lnTo>
                    <a:lnTo>
                      <a:pt x="19" y="228"/>
                    </a:lnTo>
                    <a:lnTo>
                      <a:pt x="27" y="225"/>
                    </a:lnTo>
                    <a:lnTo>
                      <a:pt x="38" y="225"/>
                    </a:lnTo>
                    <a:lnTo>
                      <a:pt x="53" y="222"/>
                    </a:lnTo>
                    <a:lnTo>
                      <a:pt x="67" y="218"/>
                    </a:lnTo>
                    <a:lnTo>
                      <a:pt x="81" y="212"/>
                    </a:lnTo>
                    <a:lnTo>
                      <a:pt x="98" y="205"/>
                    </a:lnTo>
                    <a:lnTo>
                      <a:pt x="115" y="199"/>
                    </a:lnTo>
                    <a:lnTo>
                      <a:pt x="136" y="195"/>
                    </a:lnTo>
                    <a:lnTo>
                      <a:pt x="153" y="186"/>
                    </a:lnTo>
                    <a:lnTo>
                      <a:pt x="174" y="179"/>
                    </a:lnTo>
                    <a:lnTo>
                      <a:pt x="193" y="169"/>
                    </a:lnTo>
                    <a:lnTo>
                      <a:pt x="214" y="163"/>
                    </a:lnTo>
                    <a:lnTo>
                      <a:pt x="233" y="153"/>
                    </a:lnTo>
                    <a:lnTo>
                      <a:pt x="252" y="143"/>
                    </a:lnTo>
                    <a:lnTo>
                      <a:pt x="271" y="133"/>
                    </a:lnTo>
                    <a:lnTo>
                      <a:pt x="291" y="124"/>
                    </a:lnTo>
                    <a:lnTo>
                      <a:pt x="307" y="114"/>
                    </a:lnTo>
                    <a:lnTo>
                      <a:pt x="324" y="104"/>
                    </a:lnTo>
                    <a:lnTo>
                      <a:pt x="340" y="94"/>
                    </a:lnTo>
                    <a:lnTo>
                      <a:pt x="359" y="88"/>
                    </a:lnTo>
                    <a:lnTo>
                      <a:pt x="371" y="78"/>
                    </a:lnTo>
                    <a:lnTo>
                      <a:pt x="386" y="68"/>
                    </a:lnTo>
                    <a:lnTo>
                      <a:pt x="395" y="58"/>
                    </a:lnTo>
                    <a:lnTo>
                      <a:pt x="407" y="52"/>
                    </a:lnTo>
                    <a:lnTo>
                      <a:pt x="421" y="39"/>
                    </a:lnTo>
                    <a:lnTo>
                      <a:pt x="428" y="32"/>
                    </a:lnTo>
                    <a:lnTo>
                      <a:pt x="421" y="16"/>
                    </a:lnTo>
                    <a:lnTo>
                      <a:pt x="412" y="6"/>
                    </a:lnTo>
                    <a:lnTo>
                      <a:pt x="400" y="3"/>
                    </a:lnTo>
                    <a:lnTo>
                      <a:pt x="398" y="3"/>
                    </a:lnTo>
                    <a:close/>
                  </a:path>
                </a:pathLst>
              </a:custGeom>
              <a:solidFill>
                <a:srgbClr val="E60A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290" name="Freeform 186"/>
              <p:cNvSpPr>
                <a:spLocks/>
              </p:cNvSpPr>
              <p:nvPr/>
            </p:nvSpPr>
            <p:spPr bwMode="auto">
              <a:xfrm>
                <a:off x="2611" y="1982"/>
                <a:ext cx="409" cy="216"/>
              </a:xfrm>
              <a:custGeom>
                <a:avLst/>
                <a:gdLst>
                  <a:gd name="T0" fmla="*/ 381 w 409"/>
                  <a:gd name="T1" fmla="*/ 4 h 216"/>
                  <a:gd name="T2" fmla="*/ 374 w 409"/>
                  <a:gd name="T3" fmla="*/ 0 h 216"/>
                  <a:gd name="T4" fmla="*/ 364 w 409"/>
                  <a:gd name="T5" fmla="*/ 4 h 216"/>
                  <a:gd name="T6" fmla="*/ 345 w 409"/>
                  <a:gd name="T7" fmla="*/ 10 h 216"/>
                  <a:gd name="T8" fmla="*/ 326 w 409"/>
                  <a:gd name="T9" fmla="*/ 23 h 216"/>
                  <a:gd name="T10" fmla="*/ 312 w 409"/>
                  <a:gd name="T11" fmla="*/ 26 h 216"/>
                  <a:gd name="T12" fmla="*/ 298 w 409"/>
                  <a:gd name="T13" fmla="*/ 33 h 216"/>
                  <a:gd name="T14" fmla="*/ 283 w 409"/>
                  <a:gd name="T15" fmla="*/ 36 h 216"/>
                  <a:gd name="T16" fmla="*/ 269 w 409"/>
                  <a:gd name="T17" fmla="*/ 46 h 216"/>
                  <a:gd name="T18" fmla="*/ 252 w 409"/>
                  <a:gd name="T19" fmla="*/ 52 h 216"/>
                  <a:gd name="T20" fmla="*/ 238 w 409"/>
                  <a:gd name="T21" fmla="*/ 62 h 216"/>
                  <a:gd name="T22" fmla="*/ 221 w 409"/>
                  <a:gd name="T23" fmla="*/ 72 h 216"/>
                  <a:gd name="T24" fmla="*/ 207 w 409"/>
                  <a:gd name="T25" fmla="*/ 82 h 216"/>
                  <a:gd name="T26" fmla="*/ 191 w 409"/>
                  <a:gd name="T27" fmla="*/ 88 h 216"/>
                  <a:gd name="T28" fmla="*/ 174 w 409"/>
                  <a:gd name="T29" fmla="*/ 95 h 216"/>
                  <a:gd name="T30" fmla="*/ 157 w 409"/>
                  <a:gd name="T31" fmla="*/ 101 h 216"/>
                  <a:gd name="T32" fmla="*/ 143 w 409"/>
                  <a:gd name="T33" fmla="*/ 111 h 216"/>
                  <a:gd name="T34" fmla="*/ 129 w 409"/>
                  <a:gd name="T35" fmla="*/ 118 h 216"/>
                  <a:gd name="T36" fmla="*/ 114 w 409"/>
                  <a:gd name="T37" fmla="*/ 127 h 216"/>
                  <a:gd name="T38" fmla="*/ 100 w 409"/>
                  <a:gd name="T39" fmla="*/ 134 h 216"/>
                  <a:gd name="T40" fmla="*/ 88 w 409"/>
                  <a:gd name="T41" fmla="*/ 144 h 216"/>
                  <a:gd name="T42" fmla="*/ 64 w 409"/>
                  <a:gd name="T43" fmla="*/ 154 h 216"/>
                  <a:gd name="T44" fmla="*/ 45 w 409"/>
                  <a:gd name="T45" fmla="*/ 167 h 216"/>
                  <a:gd name="T46" fmla="*/ 34 w 409"/>
                  <a:gd name="T47" fmla="*/ 173 h 216"/>
                  <a:gd name="T48" fmla="*/ 29 w 409"/>
                  <a:gd name="T49" fmla="*/ 183 h 216"/>
                  <a:gd name="T50" fmla="*/ 19 w 409"/>
                  <a:gd name="T51" fmla="*/ 186 h 216"/>
                  <a:gd name="T52" fmla="*/ 10 w 409"/>
                  <a:gd name="T53" fmla="*/ 196 h 216"/>
                  <a:gd name="T54" fmla="*/ 3 w 409"/>
                  <a:gd name="T55" fmla="*/ 202 h 216"/>
                  <a:gd name="T56" fmla="*/ 0 w 409"/>
                  <a:gd name="T57" fmla="*/ 212 h 216"/>
                  <a:gd name="T58" fmla="*/ 5 w 409"/>
                  <a:gd name="T59" fmla="*/ 212 h 216"/>
                  <a:gd name="T60" fmla="*/ 19 w 409"/>
                  <a:gd name="T61" fmla="*/ 216 h 216"/>
                  <a:gd name="T62" fmla="*/ 26 w 409"/>
                  <a:gd name="T63" fmla="*/ 212 h 216"/>
                  <a:gd name="T64" fmla="*/ 38 w 409"/>
                  <a:gd name="T65" fmla="*/ 209 h 216"/>
                  <a:gd name="T66" fmla="*/ 53 w 409"/>
                  <a:gd name="T67" fmla="*/ 206 h 216"/>
                  <a:gd name="T68" fmla="*/ 67 w 409"/>
                  <a:gd name="T69" fmla="*/ 202 h 216"/>
                  <a:gd name="T70" fmla="*/ 81 w 409"/>
                  <a:gd name="T71" fmla="*/ 196 h 216"/>
                  <a:gd name="T72" fmla="*/ 95 w 409"/>
                  <a:gd name="T73" fmla="*/ 189 h 216"/>
                  <a:gd name="T74" fmla="*/ 112 w 409"/>
                  <a:gd name="T75" fmla="*/ 183 h 216"/>
                  <a:gd name="T76" fmla="*/ 131 w 409"/>
                  <a:gd name="T77" fmla="*/ 180 h 216"/>
                  <a:gd name="T78" fmla="*/ 148 w 409"/>
                  <a:gd name="T79" fmla="*/ 170 h 216"/>
                  <a:gd name="T80" fmla="*/ 167 w 409"/>
                  <a:gd name="T81" fmla="*/ 163 h 216"/>
                  <a:gd name="T82" fmla="*/ 186 w 409"/>
                  <a:gd name="T83" fmla="*/ 154 h 216"/>
                  <a:gd name="T84" fmla="*/ 207 w 409"/>
                  <a:gd name="T85" fmla="*/ 147 h 216"/>
                  <a:gd name="T86" fmla="*/ 224 w 409"/>
                  <a:gd name="T87" fmla="*/ 137 h 216"/>
                  <a:gd name="T88" fmla="*/ 243 w 409"/>
                  <a:gd name="T89" fmla="*/ 127 h 216"/>
                  <a:gd name="T90" fmla="*/ 259 w 409"/>
                  <a:gd name="T91" fmla="*/ 118 h 216"/>
                  <a:gd name="T92" fmla="*/ 279 w 409"/>
                  <a:gd name="T93" fmla="*/ 111 h 216"/>
                  <a:gd name="T94" fmla="*/ 295 w 409"/>
                  <a:gd name="T95" fmla="*/ 101 h 216"/>
                  <a:gd name="T96" fmla="*/ 312 w 409"/>
                  <a:gd name="T97" fmla="*/ 92 h 216"/>
                  <a:gd name="T98" fmla="*/ 326 w 409"/>
                  <a:gd name="T99" fmla="*/ 82 h 216"/>
                  <a:gd name="T100" fmla="*/ 343 w 409"/>
                  <a:gd name="T101" fmla="*/ 75 h 216"/>
                  <a:gd name="T102" fmla="*/ 355 w 409"/>
                  <a:gd name="T103" fmla="*/ 65 h 216"/>
                  <a:gd name="T104" fmla="*/ 367 w 409"/>
                  <a:gd name="T105" fmla="*/ 56 h 216"/>
                  <a:gd name="T106" fmla="*/ 376 w 409"/>
                  <a:gd name="T107" fmla="*/ 49 h 216"/>
                  <a:gd name="T108" fmla="*/ 388 w 409"/>
                  <a:gd name="T109" fmla="*/ 46 h 216"/>
                  <a:gd name="T110" fmla="*/ 402 w 409"/>
                  <a:gd name="T111" fmla="*/ 33 h 216"/>
                  <a:gd name="T112" fmla="*/ 409 w 409"/>
                  <a:gd name="T113" fmla="*/ 26 h 216"/>
                  <a:gd name="T114" fmla="*/ 405 w 409"/>
                  <a:gd name="T115" fmla="*/ 13 h 216"/>
                  <a:gd name="T116" fmla="*/ 395 w 409"/>
                  <a:gd name="T117" fmla="*/ 7 h 216"/>
                  <a:gd name="T118" fmla="*/ 383 w 409"/>
                  <a:gd name="T119" fmla="*/ 4 h 216"/>
                  <a:gd name="T120" fmla="*/ 381 w 409"/>
                  <a:gd name="T121" fmla="*/ 4 h 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409" h="216">
                    <a:moveTo>
                      <a:pt x="381" y="4"/>
                    </a:moveTo>
                    <a:lnTo>
                      <a:pt x="374" y="0"/>
                    </a:lnTo>
                    <a:lnTo>
                      <a:pt x="364" y="4"/>
                    </a:lnTo>
                    <a:lnTo>
                      <a:pt x="345" y="10"/>
                    </a:lnTo>
                    <a:lnTo>
                      <a:pt x="326" y="23"/>
                    </a:lnTo>
                    <a:lnTo>
                      <a:pt x="312" y="26"/>
                    </a:lnTo>
                    <a:lnTo>
                      <a:pt x="298" y="33"/>
                    </a:lnTo>
                    <a:lnTo>
                      <a:pt x="283" y="36"/>
                    </a:lnTo>
                    <a:lnTo>
                      <a:pt x="269" y="46"/>
                    </a:lnTo>
                    <a:lnTo>
                      <a:pt x="252" y="52"/>
                    </a:lnTo>
                    <a:lnTo>
                      <a:pt x="238" y="62"/>
                    </a:lnTo>
                    <a:lnTo>
                      <a:pt x="221" y="72"/>
                    </a:lnTo>
                    <a:lnTo>
                      <a:pt x="207" y="82"/>
                    </a:lnTo>
                    <a:lnTo>
                      <a:pt x="191" y="88"/>
                    </a:lnTo>
                    <a:lnTo>
                      <a:pt x="174" y="95"/>
                    </a:lnTo>
                    <a:lnTo>
                      <a:pt x="157" y="101"/>
                    </a:lnTo>
                    <a:lnTo>
                      <a:pt x="143" y="111"/>
                    </a:lnTo>
                    <a:lnTo>
                      <a:pt x="129" y="118"/>
                    </a:lnTo>
                    <a:lnTo>
                      <a:pt x="114" y="127"/>
                    </a:lnTo>
                    <a:lnTo>
                      <a:pt x="100" y="134"/>
                    </a:lnTo>
                    <a:lnTo>
                      <a:pt x="88" y="144"/>
                    </a:lnTo>
                    <a:lnTo>
                      <a:pt x="64" y="154"/>
                    </a:lnTo>
                    <a:lnTo>
                      <a:pt x="45" y="167"/>
                    </a:lnTo>
                    <a:lnTo>
                      <a:pt x="34" y="173"/>
                    </a:lnTo>
                    <a:lnTo>
                      <a:pt x="29" y="183"/>
                    </a:lnTo>
                    <a:lnTo>
                      <a:pt x="19" y="186"/>
                    </a:lnTo>
                    <a:lnTo>
                      <a:pt x="10" y="196"/>
                    </a:lnTo>
                    <a:lnTo>
                      <a:pt x="3" y="202"/>
                    </a:lnTo>
                    <a:lnTo>
                      <a:pt x="0" y="212"/>
                    </a:lnTo>
                    <a:lnTo>
                      <a:pt x="5" y="212"/>
                    </a:lnTo>
                    <a:lnTo>
                      <a:pt x="19" y="216"/>
                    </a:lnTo>
                    <a:lnTo>
                      <a:pt x="26" y="212"/>
                    </a:lnTo>
                    <a:lnTo>
                      <a:pt x="38" y="209"/>
                    </a:lnTo>
                    <a:lnTo>
                      <a:pt x="53" y="206"/>
                    </a:lnTo>
                    <a:lnTo>
                      <a:pt x="67" y="202"/>
                    </a:lnTo>
                    <a:lnTo>
                      <a:pt x="81" y="196"/>
                    </a:lnTo>
                    <a:lnTo>
                      <a:pt x="95" y="189"/>
                    </a:lnTo>
                    <a:lnTo>
                      <a:pt x="112" y="183"/>
                    </a:lnTo>
                    <a:lnTo>
                      <a:pt x="131" y="180"/>
                    </a:lnTo>
                    <a:lnTo>
                      <a:pt x="148" y="170"/>
                    </a:lnTo>
                    <a:lnTo>
                      <a:pt x="167" y="163"/>
                    </a:lnTo>
                    <a:lnTo>
                      <a:pt x="186" y="154"/>
                    </a:lnTo>
                    <a:lnTo>
                      <a:pt x="207" y="147"/>
                    </a:lnTo>
                    <a:lnTo>
                      <a:pt x="224" y="137"/>
                    </a:lnTo>
                    <a:lnTo>
                      <a:pt x="243" y="127"/>
                    </a:lnTo>
                    <a:lnTo>
                      <a:pt x="259" y="118"/>
                    </a:lnTo>
                    <a:lnTo>
                      <a:pt x="279" y="111"/>
                    </a:lnTo>
                    <a:lnTo>
                      <a:pt x="295" y="101"/>
                    </a:lnTo>
                    <a:lnTo>
                      <a:pt x="312" y="92"/>
                    </a:lnTo>
                    <a:lnTo>
                      <a:pt x="326" y="82"/>
                    </a:lnTo>
                    <a:lnTo>
                      <a:pt x="343" y="75"/>
                    </a:lnTo>
                    <a:lnTo>
                      <a:pt x="355" y="65"/>
                    </a:lnTo>
                    <a:lnTo>
                      <a:pt x="367" y="56"/>
                    </a:lnTo>
                    <a:lnTo>
                      <a:pt x="376" y="49"/>
                    </a:lnTo>
                    <a:lnTo>
                      <a:pt x="388" y="46"/>
                    </a:lnTo>
                    <a:lnTo>
                      <a:pt x="402" y="33"/>
                    </a:lnTo>
                    <a:lnTo>
                      <a:pt x="409" y="26"/>
                    </a:lnTo>
                    <a:lnTo>
                      <a:pt x="405" y="13"/>
                    </a:lnTo>
                    <a:lnTo>
                      <a:pt x="395" y="7"/>
                    </a:lnTo>
                    <a:lnTo>
                      <a:pt x="383" y="4"/>
                    </a:lnTo>
                    <a:lnTo>
                      <a:pt x="381" y="4"/>
                    </a:lnTo>
                    <a:close/>
                  </a:path>
                </a:pathLst>
              </a:custGeom>
              <a:solidFill>
                <a:srgbClr val="E812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291" name="Freeform 187"/>
              <p:cNvSpPr>
                <a:spLocks/>
              </p:cNvSpPr>
              <p:nvPr/>
            </p:nvSpPr>
            <p:spPr bwMode="auto">
              <a:xfrm>
                <a:off x="2626" y="1989"/>
                <a:ext cx="390" cy="199"/>
              </a:xfrm>
              <a:custGeom>
                <a:avLst/>
                <a:gdLst>
                  <a:gd name="T0" fmla="*/ 361 w 390"/>
                  <a:gd name="T1" fmla="*/ 3 h 199"/>
                  <a:gd name="T2" fmla="*/ 354 w 390"/>
                  <a:gd name="T3" fmla="*/ 0 h 199"/>
                  <a:gd name="T4" fmla="*/ 344 w 390"/>
                  <a:gd name="T5" fmla="*/ 3 h 199"/>
                  <a:gd name="T6" fmla="*/ 325 w 390"/>
                  <a:gd name="T7" fmla="*/ 10 h 199"/>
                  <a:gd name="T8" fmla="*/ 306 w 390"/>
                  <a:gd name="T9" fmla="*/ 19 h 199"/>
                  <a:gd name="T10" fmla="*/ 292 w 390"/>
                  <a:gd name="T11" fmla="*/ 23 h 199"/>
                  <a:gd name="T12" fmla="*/ 280 w 390"/>
                  <a:gd name="T13" fmla="*/ 29 h 199"/>
                  <a:gd name="T14" fmla="*/ 266 w 390"/>
                  <a:gd name="T15" fmla="*/ 36 h 199"/>
                  <a:gd name="T16" fmla="*/ 254 w 390"/>
                  <a:gd name="T17" fmla="*/ 45 h 199"/>
                  <a:gd name="T18" fmla="*/ 240 w 390"/>
                  <a:gd name="T19" fmla="*/ 52 h 199"/>
                  <a:gd name="T20" fmla="*/ 225 w 390"/>
                  <a:gd name="T21" fmla="*/ 58 h 199"/>
                  <a:gd name="T22" fmla="*/ 211 w 390"/>
                  <a:gd name="T23" fmla="*/ 65 h 199"/>
                  <a:gd name="T24" fmla="*/ 197 w 390"/>
                  <a:gd name="T25" fmla="*/ 75 h 199"/>
                  <a:gd name="T26" fmla="*/ 180 w 390"/>
                  <a:gd name="T27" fmla="*/ 81 h 199"/>
                  <a:gd name="T28" fmla="*/ 164 w 390"/>
                  <a:gd name="T29" fmla="*/ 88 h 199"/>
                  <a:gd name="T30" fmla="*/ 149 w 390"/>
                  <a:gd name="T31" fmla="*/ 94 h 199"/>
                  <a:gd name="T32" fmla="*/ 135 w 390"/>
                  <a:gd name="T33" fmla="*/ 104 h 199"/>
                  <a:gd name="T34" fmla="*/ 121 w 390"/>
                  <a:gd name="T35" fmla="*/ 111 h 199"/>
                  <a:gd name="T36" fmla="*/ 107 w 390"/>
                  <a:gd name="T37" fmla="*/ 117 h 199"/>
                  <a:gd name="T38" fmla="*/ 92 w 390"/>
                  <a:gd name="T39" fmla="*/ 124 h 199"/>
                  <a:gd name="T40" fmla="*/ 83 w 390"/>
                  <a:gd name="T41" fmla="*/ 133 h 199"/>
                  <a:gd name="T42" fmla="*/ 59 w 390"/>
                  <a:gd name="T43" fmla="*/ 143 h 199"/>
                  <a:gd name="T44" fmla="*/ 42 w 390"/>
                  <a:gd name="T45" fmla="*/ 156 h 199"/>
                  <a:gd name="T46" fmla="*/ 30 w 390"/>
                  <a:gd name="T47" fmla="*/ 163 h 199"/>
                  <a:gd name="T48" fmla="*/ 26 w 390"/>
                  <a:gd name="T49" fmla="*/ 173 h 199"/>
                  <a:gd name="T50" fmla="*/ 16 w 390"/>
                  <a:gd name="T51" fmla="*/ 176 h 199"/>
                  <a:gd name="T52" fmla="*/ 9 w 390"/>
                  <a:gd name="T53" fmla="*/ 186 h 199"/>
                  <a:gd name="T54" fmla="*/ 0 w 390"/>
                  <a:gd name="T55" fmla="*/ 192 h 199"/>
                  <a:gd name="T56" fmla="*/ 0 w 390"/>
                  <a:gd name="T57" fmla="*/ 199 h 199"/>
                  <a:gd name="T58" fmla="*/ 2 w 390"/>
                  <a:gd name="T59" fmla="*/ 199 h 199"/>
                  <a:gd name="T60" fmla="*/ 16 w 390"/>
                  <a:gd name="T61" fmla="*/ 199 h 199"/>
                  <a:gd name="T62" fmla="*/ 23 w 390"/>
                  <a:gd name="T63" fmla="*/ 195 h 199"/>
                  <a:gd name="T64" fmla="*/ 35 w 390"/>
                  <a:gd name="T65" fmla="*/ 192 h 199"/>
                  <a:gd name="T66" fmla="*/ 47 w 390"/>
                  <a:gd name="T67" fmla="*/ 189 h 199"/>
                  <a:gd name="T68" fmla="*/ 61 w 390"/>
                  <a:gd name="T69" fmla="*/ 186 h 199"/>
                  <a:gd name="T70" fmla="*/ 73 w 390"/>
                  <a:gd name="T71" fmla="*/ 179 h 199"/>
                  <a:gd name="T72" fmla="*/ 88 w 390"/>
                  <a:gd name="T73" fmla="*/ 173 h 199"/>
                  <a:gd name="T74" fmla="*/ 104 w 390"/>
                  <a:gd name="T75" fmla="*/ 166 h 199"/>
                  <a:gd name="T76" fmla="*/ 123 w 390"/>
                  <a:gd name="T77" fmla="*/ 160 h 199"/>
                  <a:gd name="T78" fmla="*/ 137 w 390"/>
                  <a:gd name="T79" fmla="*/ 153 h 199"/>
                  <a:gd name="T80" fmla="*/ 156 w 390"/>
                  <a:gd name="T81" fmla="*/ 147 h 199"/>
                  <a:gd name="T82" fmla="*/ 176 w 390"/>
                  <a:gd name="T83" fmla="*/ 140 h 199"/>
                  <a:gd name="T84" fmla="*/ 195 w 390"/>
                  <a:gd name="T85" fmla="*/ 133 h 199"/>
                  <a:gd name="T86" fmla="*/ 211 w 390"/>
                  <a:gd name="T87" fmla="*/ 124 h 199"/>
                  <a:gd name="T88" fmla="*/ 228 w 390"/>
                  <a:gd name="T89" fmla="*/ 114 h 199"/>
                  <a:gd name="T90" fmla="*/ 244 w 390"/>
                  <a:gd name="T91" fmla="*/ 104 h 199"/>
                  <a:gd name="T92" fmla="*/ 264 w 390"/>
                  <a:gd name="T93" fmla="*/ 98 h 199"/>
                  <a:gd name="T94" fmla="*/ 280 w 390"/>
                  <a:gd name="T95" fmla="*/ 88 h 199"/>
                  <a:gd name="T96" fmla="*/ 297 w 390"/>
                  <a:gd name="T97" fmla="*/ 78 h 199"/>
                  <a:gd name="T98" fmla="*/ 311 w 390"/>
                  <a:gd name="T99" fmla="*/ 72 h 199"/>
                  <a:gd name="T100" fmla="*/ 328 w 390"/>
                  <a:gd name="T101" fmla="*/ 65 h 199"/>
                  <a:gd name="T102" fmla="*/ 349 w 390"/>
                  <a:gd name="T103" fmla="*/ 45 h 199"/>
                  <a:gd name="T104" fmla="*/ 371 w 390"/>
                  <a:gd name="T105" fmla="*/ 36 h 199"/>
                  <a:gd name="T106" fmla="*/ 382 w 390"/>
                  <a:gd name="T107" fmla="*/ 23 h 199"/>
                  <a:gd name="T108" fmla="*/ 390 w 390"/>
                  <a:gd name="T109" fmla="*/ 19 h 199"/>
                  <a:gd name="T110" fmla="*/ 385 w 390"/>
                  <a:gd name="T111" fmla="*/ 6 h 199"/>
                  <a:gd name="T112" fmla="*/ 375 w 390"/>
                  <a:gd name="T113" fmla="*/ 3 h 199"/>
                  <a:gd name="T114" fmla="*/ 363 w 390"/>
                  <a:gd name="T115" fmla="*/ 3 h 199"/>
                  <a:gd name="T116" fmla="*/ 361 w 390"/>
                  <a:gd name="T117" fmla="*/ 3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390" h="199">
                    <a:moveTo>
                      <a:pt x="361" y="3"/>
                    </a:moveTo>
                    <a:lnTo>
                      <a:pt x="354" y="0"/>
                    </a:lnTo>
                    <a:lnTo>
                      <a:pt x="344" y="3"/>
                    </a:lnTo>
                    <a:lnTo>
                      <a:pt x="325" y="10"/>
                    </a:lnTo>
                    <a:lnTo>
                      <a:pt x="306" y="19"/>
                    </a:lnTo>
                    <a:lnTo>
                      <a:pt x="292" y="23"/>
                    </a:lnTo>
                    <a:lnTo>
                      <a:pt x="280" y="29"/>
                    </a:lnTo>
                    <a:lnTo>
                      <a:pt x="266" y="36"/>
                    </a:lnTo>
                    <a:lnTo>
                      <a:pt x="254" y="45"/>
                    </a:lnTo>
                    <a:lnTo>
                      <a:pt x="240" y="52"/>
                    </a:lnTo>
                    <a:lnTo>
                      <a:pt x="225" y="58"/>
                    </a:lnTo>
                    <a:lnTo>
                      <a:pt x="211" y="65"/>
                    </a:lnTo>
                    <a:lnTo>
                      <a:pt x="197" y="75"/>
                    </a:lnTo>
                    <a:lnTo>
                      <a:pt x="180" y="81"/>
                    </a:lnTo>
                    <a:lnTo>
                      <a:pt x="164" y="88"/>
                    </a:lnTo>
                    <a:lnTo>
                      <a:pt x="149" y="94"/>
                    </a:lnTo>
                    <a:lnTo>
                      <a:pt x="135" y="104"/>
                    </a:lnTo>
                    <a:lnTo>
                      <a:pt x="121" y="111"/>
                    </a:lnTo>
                    <a:lnTo>
                      <a:pt x="107" y="117"/>
                    </a:lnTo>
                    <a:lnTo>
                      <a:pt x="92" y="124"/>
                    </a:lnTo>
                    <a:lnTo>
                      <a:pt x="83" y="133"/>
                    </a:lnTo>
                    <a:lnTo>
                      <a:pt x="59" y="143"/>
                    </a:lnTo>
                    <a:lnTo>
                      <a:pt x="42" y="156"/>
                    </a:lnTo>
                    <a:lnTo>
                      <a:pt x="30" y="163"/>
                    </a:lnTo>
                    <a:lnTo>
                      <a:pt x="26" y="173"/>
                    </a:lnTo>
                    <a:lnTo>
                      <a:pt x="16" y="176"/>
                    </a:lnTo>
                    <a:lnTo>
                      <a:pt x="9" y="186"/>
                    </a:lnTo>
                    <a:lnTo>
                      <a:pt x="0" y="192"/>
                    </a:lnTo>
                    <a:lnTo>
                      <a:pt x="0" y="199"/>
                    </a:lnTo>
                    <a:lnTo>
                      <a:pt x="2" y="199"/>
                    </a:lnTo>
                    <a:lnTo>
                      <a:pt x="16" y="199"/>
                    </a:lnTo>
                    <a:lnTo>
                      <a:pt x="23" y="195"/>
                    </a:lnTo>
                    <a:lnTo>
                      <a:pt x="35" y="192"/>
                    </a:lnTo>
                    <a:lnTo>
                      <a:pt x="47" y="189"/>
                    </a:lnTo>
                    <a:lnTo>
                      <a:pt x="61" y="186"/>
                    </a:lnTo>
                    <a:lnTo>
                      <a:pt x="73" y="179"/>
                    </a:lnTo>
                    <a:lnTo>
                      <a:pt x="88" y="173"/>
                    </a:lnTo>
                    <a:lnTo>
                      <a:pt x="104" y="166"/>
                    </a:lnTo>
                    <a:lnTo>
                      <a:pt x="123" y="160"/>
                    </a:lnTo>
                    <a:lnTo>
                      <a:pt x="137" y="153"/>
                    </a:lnTo>
                    <a:lnTo>
                      <a:pt x="156" y="147"/>
                    </a:lnTo>
                    <a:lnTo>
                      <a:pt x="176" y="140"/>
                    </a:lnTo>
                    <a:lnTo>
                      <a:pt x="195" y="133"/>
                    </a:lnTo>
                    <a:lnTo>
                      <a:pt x="211" y="124"/>
                    </a:lnTo>
                    <a:lnTo>
                      <a:pt x="228" y="114"/>
                    </a:lnTo>
                    <a:lnTo>
                      <a:pt x="244" y="104"/>
                    </a:lnTo>
                    <a:lnTo>
                      <a:pt x="264" y="98"/>
                    </a:lnTo>
                    <a:lnTo>
                      <a:pt x="280" y="88"/>
                    </a:lnTo>
                    <a:lnTo>
                      <a:pt x="297" y="78"/>
                    </a:lnTo>
                    <a:lnTo>
                      <a:pt x="311" y="72"/>
                    </a:lnTo>
                    <a:lnTo>
                      <a:pt x="328" y="65"/>
                    </a:lnTo>
                    <a:lnTo>
                      <a:pt x="349" y="45"/>
                    </a:lnTo>
                    <a:lnTo>
                      <a:pt x="371" y="36"/>
                    </a:lnTo>
                    <a:lnTo>
                      <a:pt x="382" y="23"/>
                    </a:lnTo>
                    <a:lnTo>
                      <a:pt x="390" y="19"/>
                    </a:lnTo>
                    <a:lnTo>
                      <a:pt x="385" y="6"/>
                    </a:lnTo>
                    <a:lnTo>
                      <a:pt x="375" y="3"/>
                    </a:lnTo>
                    <a:lnTo>
                      <a:pt x="363" y="3"/>
                    </a:lnTo>
                    <a:lnTo>
                      <a:pt x="361" y="3"/>
                    </a:lnTo>
                    <a:close/>
                  </a:path>
                </a:pathLst>
              </a:custGeom>
              <a:solidFill>
                <a:srgbClr val="ED17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292" name="Freeform 188"/>
              <p:cNvSpPr>
                <a:spLocks/>
              </p:cNvSpPr>
              <p:nvPr/>
            </p:nvSpPr>
            <p:spPr bwMode="auto">
              <a:xfrm>
                <a:off x="2640" y="1992"/>
                <a:ext cx="368" cy="186"/>
              </a:xfrm>
              <a:custGeom>
                <a:avLst/>
                <a:gdLst>
                  <a:gd name="T0" fmla="*/ 345 w 368"/>
                  <a:gd name="T1" fmla="*/ 3 h 186"/>
                  <a:gd name="T2" fmla="*/ 338 w 368"/>
                  <a:gd name="T3" fmla="*/ 0 h 186"/>
                  <a:gd name="T4" fmla="*/ 328 w 368"/>
                  <a:gd name="T5" fmla="*/ 7 h 186"/>
                  <a:gd name="T6" fmla="*/ 311 w 368"/>
                  <a:gd name="T7" fmla="*/ 13 h 186"/>
                  <a:gd name="T8" fmla="*/ 292 w 368"/>
                  <a:gd name="T9" fmla="*/ 23 h 186"/>
                  <a:gd name="T10" fmla="*/ 280 w 368"/>
                  <a:gd name="T11" fmla="*/ 26 h 186"/>
                  <a:gd name="T12" fmla="*/ 269 w 368"/>
                  <a:gd name="T13" fmla="*/ 33 h 186"/>
                  <a:gd name="T14" fmla="*/ 254 w 368"/>
                  <a:gd name="T15" fmla="*/ 36 h 186"/>
                  <a:gd name="T16" fmla="*/ 242 w 368"/>
                  <a:gd name="T17" fmla="*/ 46 h 186"/>
                  <a:gd name="T18" fmla="*/ 228 w 368"/>
                  <a:gd name="T19" fmla="*/ 52 h 186"/>
                  <a:gd name="T20" fmla="*/ 214 w 368"/>
                  <a:gd name="T21" fmla="*/ 59 h 186"/>
                  <a:gd name="T22" fmla="*/ 200 w 368"/>
                  <a:gd name="T23" fmla="*/ 65 h 186"/>
                  <a:gd name="T24" fmla="*/ 188 w 368"/>
                  <a:gd name="T25" fmla="*/ 75 h 186"/>
                  <a:gd name="T26" fmla="*/ 171 w 368"/>
                  <a:gd name="T27" fmla="*/ 82 h 186"/>
                  <a:gd name="T28" fmla="*/ 157 w 368"/>
                  <a:gd name="T29" fmla="*/ 88 h 186"/>
                  <a:gd name="T30" fmla="*/ 142 w 368"/>
                  <a:gd name="T31" fmla="*/ 95 h 186"/>
                  <a:gd name="T32" fmla="*/ 128 w 368"/>
                  <a:gd name="T33" fmla="*/ 101 h 186"/>
                  <a:gd name="T34" fmla="*/ 114 w 368"/>
                  <a:gd name="T35" fmla="*/ 108 h 186"/>
                  <a:gd name="T36" fmla="*/ 100 w 368"/>
                  <a:gd name="T37" fmla="*/ 114 h 186"/>
                  <a:gd name="T38" fmla="*/ 88 w 368"/>
                  <a:gd name="T39" fmla="*/ 121 h 186"/>
                  <a:gd name="T40" fmla="*/ 78 w 368"/>
                  <a:gd name="T41" fmla="*/ 130 h 186"/>
                  <a:gd name="T42" fmla="*/ 55 w 368"/>
                  <a:gd name="T43" fmla="*/ 140 h 186"/>
                  <a:gd name="T44" fmla="*/ 40 w 368"/>
                  <a:gd name="T45" fmla="*/ 150 h 186"/>
                  <a:gd name="T46" fmla="*/ 28 w 368"/>
                  <a:gd name="T47" fmla="*/ 157 h 186"/>
                  <a:gd name="T48" fmla="*/ 24 w 368"/>
                  <a:gd name="T49" fmla="*/ 166 h 186"/>
                  <a:gd name="T50" fmla="*/ 14 w 368"/>
                  <a:gd name="T51" fmla="*/ 166 h 186"/>
                  <a:gd name="T52" fmla="*/ 7 w 368"/>
                  <a:gd name="T53" fmla="*/ 176 h 186"/>
                  <a:gd name="T54" fmla="*/ 0 w 368"/>
                  <a:gd name="T55" fmla="*/ 179 h 186"/>
                  <a:gd name="T56" fmla="*/ 0 w 368"/>
                  <a:gd name="T57" fmla="*/ 186 h 186"/>
                  <a:gd name="T58" fmla="*/ 2 w 368"/>
                  <a:gd name="T59" fmla="*/ 186 h 186"/>
                  <a:gd name="T60" fmla="*/ 14 w 368"/>
                  <a:gd name="T61" fmla="*/ 186 h 186"/>
                  <a:gd name="T62" fmla="*/ 33 w 368"/>
                  <a:gd name="T63" fmla="*/ 179 h 186"/>
                  <a:gd name="T64" fmla="*/ 57 w 368"/>
                  <a:gd name="T65" fmla="*/ 173 h 186"/>
                  <a:gd name="T66" fmla="*/ 69 w 368"/>
                  <a:gd name="T67" fmla="*/ 166 h 186"/>
                  <a:gd name="T68" fmla="*/ 83 w 368"/>
                  <a:gd name="T69" fmla="*/ 160 h 186"/>
                  <a:gd name="T70" fmla="*/ 100 w 368"/>
                  <a:gd name="T71" fmla="*/ 153 h 186"/>
                  <a:gd name="T72" fmla="*/ 116 w 368"/>
                  <a:gd name="T73" fmla="*/ 147 h 186"/>
                  <a:gd name="T74" fmla="*/ 131 w 368"/>
                  <a:gd name="T75" fmla="*/ 140 h 186"/>
                  <a:gd name="T76" fmla="*/ 150 w 368"/>
                  <a:gd name="T77" fmla="*/ 134 h 186"/>
                  <a:gd name="T78" fmla="*/ 166 w 368"/>
                  <a:gd name="T79" fmla="*/ 127 h 186"/>
                  <a:gd name="T80" fmla="*/ 185 w 368"/>
                  <a:gd name="T81" fmla="*/ 121 h 186"/>
                  <a:gd name="T82" fmla="*/ 200 w 368"/>
                  <a:gd name="T83" fmla="*/ 111 h 186"/>
                  <a:gd name="T84" fmla="*/ 216 w 368"/>
                  <a:gd name="T85" fmla="*/ 101 h 186"/>
                  <a:gd name="T86" fmla="*/ 233 w 368"/>
                  <a:gd name="T87" fmla="*/ 91 h 186"/>
                  <a:gd name="T88" fmla="*/ 250 w 368"/>
                  <a:gd name="T89" fmla="*/ 85 h 186"/>
                  <a:gd name="T90" fmla="*/ 264 w 368"/>
                  <a:gd name="T91" fmla="*/ 75 h 186"/>
                  <a:gd name="T92" fmla="*/ 280 w 368"/>
                  <a:gd name="T93" fmla="*/ 69 h 186"/>
                  <a:gd name="T94" fmla="*/ 295 w 368"/>
                  <a:gd name="T95" fmla="*/ 62 h 186"/>
                  <a:gd name="T96" fmla="*/ 309 w 368"/>
                  <a:gd name="T97" fmla="*/ 59 h 186"/>
                  <a:gd name="T98" fmla="*/ 330 w 368"/>
                  <a:gd name="T99" fmla="*/ 42 h 186"/>
                  <a:gd name="T100" fmla="*/ 352 w 368"/>
                  <a:gd name="T101" fmla="*/ 33 h 186"/>
                  <a:gd name="T102" fmla="*/ 364 w 368"/>
                  <a:gd name="T103" fmla="*/ 23 h 186"/>
                  <a:gd name="T104" fmla="*/ 368 w 368"/>
                  <a:gd name="T105" fmla="*/ 20 h 186"/>
                  <a:gd name="T106" fmla="*/ 364 w 368"/>
                  <a:gd name="T107" fmla="*/ 10 h 186"/>
                  <a:gd name="T108" fmla="*/ 357 w 368"/>
                  <a:gd name="T109" fmla="*/ 7 h 186"/>
                  <a:gd name="T110" fmla="*/ 347 w 368"/>
                  <a:gd name="T111" fmla="*/ 3 h 186"/>
                  <a:gd name="T112" fmla="*/ 345 w 368"/>
                  <a:gd name="T113" fmla="*/ 3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368" h="186">
                    <a:moveTo>
                      <a:pt x="345" y="3"/>
                    </a:moveTo>
                    <a:lnTo>
                      <a:pt x="338" y="0"/>
                    </a:lnTo>
                    <a:lnTo>
                      <a:pt x="328" y="7"/>
                    </a:lnTo>
                    <a:lnTo>
                      <a:pt x="311" y="13"/>
                    </a:lnTo>
                    <a:lnTo>
                      <a:pt x="292" y="23"/>
                    </a:lnTo>
                    <a:lnTo>
                      <a:pt x="280" y="26"/>
                    </a:lnTo>
                    <a:lnTo>
                      <a:pt x="269" y="33"/>
                    </a:lnTo>
                    <a:lnTo>
                      <a:pt x="254" y="36"/>
                    </a:lnTo>
                    <a:lnTo>
                      <a:pt x="242" y="46"/>
                    </a:lnTo>
                    <a:lnTo>
                      <a:pt x="228" y="52"/>
                    </a:lnTo>
                    <a:lnTo>
                      <a:pt x="214" y="59"/>
                    </a:lnTo>
                    <a:lnTo>
                      <a:pt x="200" y="65"/>
                    </a:lnTo>
                    <a:lnTo>
                      <a:pt x="188" y="75"/>
                    </a:lnTo>
                    <a:lnTo>
                      <a:pt x="171" y="82"/>
                    </a:lnTo>
                    <a:lnTo>
                      <a:pt x="157" y="88"/>
                    </a:lnTo>
                    <a:lnTo>
                      <a:pt x="142" y="95"/>
                    </a:lnTo>
                    <a:lnTo>
                      <a:pt x="128" y="101"/>
                    </a:lnTo>
                    <a:lnTo>
                      <a:pt x="114" y="108"/>
                    </a:lnTo>
                    <a:lnTo>
                      <a:pt x="100" y="114"/>
                    </a:lnTo>
                    <a:lnTo>
                      <a:pt x="88" y="121"/>
                    </a:lnTo>
                    <a:lnTo>
                      <a:pt x="78" y="130"/>
                    </a:lnTo>
                    <a:lnTo>
                      <a:pt x="55" y="140"/>
                    </a:lnTo>
                    <a:lnTo>
                      <a:pt x="40" y="150"/>
                    </a:lnTo>
                    <a:lnTo>
                      <a:pt x="28" y="157"/>
                    </a:lnTo>
                    <a:lnTo>
                      <a:pt x="24" y="166"/>
                    </a:lnTo>
                    <a:lnTo>
                      <a:pt x="14" y="166"/>
                    </a:lnTo>
                    <a:lnTo>
                      <a:pt x="7" y="176"/>
                    </a:lnTo>
                    <a:lnTo>
                      <a:pt x="0" y="179"/>
                    </a:lnTo>
                    <a:lnTo>
                      <a:pt x="0" y="186"/>
                    </a:lnTo>
                    <a:lnTo>
                      <a:pt x="2" y="186"/>
                    </a:lnTo>
                    <a:lnTo>
                      <a:pt x="14" y="186"/>
                    </a:lnTo>
                    <a:lnTo>
                      <a:pt x="33" y="179"/>
                    </a:lnTo>
                    <a:lnTo>
                      <a:pt x="57" y="173"/>
                    </a:lnTo>
                    <a:lnTo>
                      <a:pt x="69" y="166"/>
                    </a:lnTo>
                    <a:lnTo>
                      <a:pt x="83" y="160"/>
                    </a:lnTo>
                    <a:lnTo>
                      <a:pt x="100" y="153"/>
                    </a:lnTo>
                    <a:lnTo>
                      <a:pt x="116" y="147"/>
                    </a:lnTo>
                    <a:lnTo>
                      <a:pt x="131" y="140"/>
                    </a:lnTo>
                    <a:lnTo>
                      <a:pt x="150" y="134"/>
                    </a:lnTo>
                    <a:lnTo>
                      <a:pt x="166" y="127"/>
                    </a:lnTo>
                    <a:lnTo>
                      <a:pt x="185" y="121"/>
                    </a:lnTo>
                    <a:lnTo>
                      <a:pt x="200" y="111"/>
                    </a:lnTo>
                    <a:lnTo>
                      <a:pt x="216" y="101"/>
                    </a:lnTo>
                    <a:lnTo>
                      <a:pt x="233" y="91"/>
                    </a:lnTo>
                    <a:lnTo>
                      <a:pt x="250" y="85"/>
                    </a:lnTo>
                    <a:lnTo>
                      <a:pt x="264" y="75"/>
                    </a:lnTo>
                    <a:lnTo>
                      <a:pt x="280" y="69"/>
                    </a:lnTo>
                    <a:lnTo>
                      <a:pt x="295" y="62"/>
                    </a:lnTo>
                    <a:lnTo>
                      <a:pt x="309" y="59"/>
                    </a:lnTo>
                    <a:lnTo>
                      <a:pt x="330" y="42"/>
                    </a:lnTo>
                    <a:lnTo>
                      <a:pt x="352" y="33"/>
                    </a:lnTo>
                    <a:lnTo>
                      <a:pt x="364" y="23"/>
                    </a:lnTo>
                    <a:lnTo>
                      <a:pt x="368" y="20"/>
                    </a:lnTo>
                    <a:lnTo>
                      <a:pt x="364" y="10"/>
                    </a:lnTo>
                    <a:lnTo>
                      <a:pt x="357" y="7"/>
                    </a:lnTo>
                    <a:lnTo>
                      <a:pt x="347" y="3"/>
                    </a:lnTo>
                    <a:lnTo>
                      <a:pt x="345" y="3"/>
                    </a:lnTo>
                    <a:close/>
                  </a:path>
                </a:pathLst>
              </a:custGeom>
              <a:solidFill>
                <a:srgbClr val="F21C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293" name="Freeform 189"/>
              <p:cNvSpPr>
                <a:spLocks/>
              </p:cNvSpPr>
              <p:nvPr/>
            </p:nvSpPr>
            <p:spPr bwMode="auto">
              <a:xfrm>
                <a:off x="2652" y="2002"/>
                <a:ext cx="352" cy="169"/>
              </a:xfrm>
              <a:custGeom>
                <a:avLst/>
                <a:gdLst>
                  <a:gd name="T0" fmla="*/ 328 w 352"/>
                  <a:gd name="T1" fmla="*/ 3 h 169"/>
                  <a:gd name="T2" fmla="*/ 321 w 352"/>
                  <a:gd name="T3" fmla="*/ 0 h 169"/>
                  <a:gd name="T4" fmla="*/ 311 w 352"/>
                  <a:gd name="T5" fmla="*/ 6 h 169"/>
                  <a:gd name="T6" fmla="*/ 297 w 352"/>
                  <a:gd name="T7" fmla="*/ 13 h 169"/>
                  <a:gd name="T8" fmla="*/ 278 w 352"/>
                  <a:gd name="T9" fmla="*/ 23 h 169"/>
                  <a:gd name="T10" fmla="*/ 254 w 352"/>
                  <a:gd name="T11" fmla="*/ 32 h 169"/>
                  <a:gd name="T12" fmla="*/ 230 w 352"/>
                  <a:gd name="T13" fmla="*/ 42 h 169"/>
                  <a:gd name="T14" fmla="*/ 216 w 352"/>
                  <a:gd name="T15" fmla="*/ 49 h 169"/>
                  <a:gd name="T16" fmla="*/ 204 w 352"/>
                  <a:gd name="T17" fmla="*/ 55 h 169"/>
                  <a:gd name="T18" fmla="*/ 190 w 352"/>
                  <a:gd name="T19" fmla="*/ 62 h 169"/>
                  <a:gd name="T20" fmla="*/ 178 w 352"/>
                  <a:gd name="T21" fmla="*/ 72 h 169"/>
                  <a:gd name="T22" fmla="*/ 164 w 352"/>
                  <a:gd name="T23" fmla="*/ 75 h 169"/>
                  <a:gd name="T24" fmla="*/ 150 w 352"/>
                  <a:gd name="T25" fmla="*/ 81 h 169"/>
                  <a:gd name="T26" fmla="*/ 135 w 352"/>
                  <a:gd name="T27" fmla="*/ 88 h 169"/>
                  <a:gd name="T28" fmla="*/ 121 w 352"/>
                  <a:gd name="T29" fmla="*/ 94 h 169"/>
                  <a:gd name="T30" fmla="*/ 95 w 352"/>
                  <a:gd name="T31" fmla="*/ 107 h 169"/>
                  <a:gd name="T32" fmla="*/ 73 w 352"/>
                  <a:gd name="T33" fmla="*/ 120 h 169"/>
                  <a:gd name="T34" fmla="*/ 52 w 352"/>
                  <a:gd name="T35" fmla="*/ 127 h 169"/>
                  <a:gd name="T36" fmla="*/ 38 w 352"/>
                  <a:gd name="T37" fmla="*/ 137 h 169"/>
                  <a:gd name="T38" fmla="*/ 26 w 352"/>
                  <a:gd name="T39" fmla="*/ 143 h 169"/>
                  <a:gd name="T40" fmla="*/ 23 w 352"/>
                  <a:gd name="T41" fmla="*/ 150 h 169"/>
                  <a:gd name="T42" fmla="*/ 16 w 352"/>
                  <a:gd name="T43" fmla="*/ 153 h 169"/>
                  <a:gd name="T44" fmla="*/ 9 w 352"/>
                  <a:gd name="T45" fmla="*/ 160 h 169"/>
                  <a:gd name="T46" fmla="*/ 2 w 352"/>
                  <a:gd name="T47" fmla="*/ 166 h 169"/>
                  <a:gd name="T48" fmla="*/ 0 w 352"/>
                  <a:gd name="T49" fmla="*/ 169 h 169"/>
                  <a:gd name="T50" fmla="*/ 2 w 352"/>
                  <a:gd name="T51" fmla="*/ 166 h 169"/>
                  <a:gd name="T52" fmla="*/ 14 w 352"/>
                  <a:gd name="T53" fmla="*/ 166 h 169"/>
                  <a:gd name="T54" fmla="*/ 31 w 352"/>
                  <a:gd name="T55" fmla="*/ 160 h 169"/>
                  <a:gd name="T56" fmla="*/ 54 w 352"/>
                  <a:gd name="T57" fmla="*/ 153 h 169"/>
                  <a:gd name="T58" fmla="*/ 66 w 352"/>
                  <a:gd name="T59" fmla="*/ 147 h 169"/>
                  <a:gd name="T60" fmla="*/ 81 w 352"/>
                  <a:gd name="T61" fmla="*/ 140 h 169"/>
                  <a:gd name="T62" fmla="*/ 95 w 352"/>
                  <a:gd name="T63" fmla="*/ 134 h 169"/>
                  <a:gd name="T64" fmla="*/ 111 w 352"/>
                  <a:gd name="T65" fmla="*/ 130 h 169"/>
                  <a:gd name="T66" fmla="*/ 126 w 352"/>
                  <a:gd name="T67" fmla="*/ 120 h 169"/>
                  <a:gd name="T68" fmla="*/ 142 w 352"/>
                  <a:gd name="T69" fmla="*/ 117 h 169"/>
                  <a:gd name="T70" fmla="*/ 157 w 352"/>
                  <a:gd name="T71" fmla="*/ 107 h 169"/>
                  <a:gd name="T72" fmla="*/ 176 w 352"/>
                  <a:gd name="T73" fmla="*/ 104 h 169"/>
                  <a:gd name="T74" fmla="*/ 190 w 352"/>
                  <a:gd name="T75" fmla="*/ 94 h 169"/>
                  <a:gd name="T76" fmla="*/ 207 w 352"/>
                  <a:gd name="T77" fmla="*/ 85 h 169"/>
                  <a:gd name="T78" fmla="*/ 221 w 352"/>
                  <a:gd name="T79" fmla="*/ 78 h 169"/>
                  <a:gd name="T80" fmla="*/ 238 w 352"/>
                  <a:gd name="T81" fmla="*/ 72 h 169"/>
                  <a:gd name="T82" fmla="*/ 252 w 352"/>
                  <a:gd name="T83" fmla="*/ 62 h 169"/>
                  <a:gd name="T84" fmla="*/ 266 w 352"/>
                  <a:gd name="T85" fmla="*/ 55 h 169"/>
                  <a:gd name="T86" fmla="*/ 280 w 352"/>
                  <a:gd name="T87" fmla="*/ 49 h 169"/>
                  <a:gd name="T88" fmla="*/ 295 w 352"/>
                  <a:gd name="T89" fmla="*/ 42 h 169"/>
                  <a:gd name="T90" fmla="*/ 316 w 352"/>
                  <a:gd name="T91" fmla="*/ 29 h 169"/>
                  <a:gd name="T92" fmla="*/ 333 w 352"/>
                  <a:gd name="T93" fmla="*/ 19 h 169"/>
                  <a:gd name="T94" fmla="*/ 345 w 352"/>
                  <a:gd name="T95" fmla="*/ 10 h 169"/>
                  <a:gd name="T96" fmla="*/ 352 w 352"/>
                  <a:gd name="T97" fmla="*/ 10 h 169"/>
                  <a:gd name="T98" fmla="*/ 347 w 352"/>
                  <a:gd name="T99" fmla="*/ 3 h 169"/>
                  <a:gd name="T100" fmla="*/ 340 w 352"/>
                  <a:gd name="T101" fmla="*/ 0 h 169"/>
                  <a:gd name="T102" fmla="*/ 330 w 352"/>
                  <a:gd name="T103" fmla="*/ 0 h 169"/>
                  <a:gd name="T104" fmla="*/ 328 w 352"/>
                  <a:gd name="T105" fmla="*/ 3 h 1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352" h="169">
                    <a:moveTo>
                      <a:pt x="328" y="3"/>
                    </a:moveTo>
                    <a:lnTo>
                      <a:pt x="321" y="0"/>
                    </a:lnTo>
                    <a:lnTo>
                      <a:pt x="311" y="6"/>
                    </a:lnTo>
                    <a:lnTo>
                      <a:pt x="297" y="13"/>
                    </a:lnTo>
                    <a:lnTo>
                      <a:pt x="278" y="23"/>
                    </a:lnTo>
                    <a:lnTo>
                      <a:pt x="254" y="32"/>
                    </a:lnTo>
                    <a:lnTo>
                      <a:pt x="230" y="42"/>
                    </a:lnTo>
                    <a:lnTo>
                      <a:pt x="216" y="49"/>
                    </a:lnTo>
                    <a:lnTo>
                      <a:pt x="204" y="55"/>
                    </a:lnTo>
                    <a:lnTo>
                      <a:pt x="190" y="62"/>
                    </a:lnTo>
                    <a:lnTo>
                      <a:pt x="178" y="72"/>
                    </a:lnTo>
                    <a:lnTo>
                      <a:pt x="164" y="75"/>
                    </a:lnTo>
                    <a:lnTo>
                      <a:pt x="150" y="81"/>
                    </a:lnTo>
                    <a:lnTo>
                      <a:pt x="135" y="88"/>
                    </a:lnTo>
                    <a:lnTo>
                      <a:pt x="121" y="94"/>
                    </a:lnTo>
                    <a:lnTo>
                      <a:pt x="95" y="107"/>
                    </a:lnTo>
                    <a:lnTo>
                      <a:pt x="73" y="120"/>
                    </a:lnTo>
                    <a:lnTo>
                      <a:pt x="52" y="127"/>
                    </a:lnTo>
                    <a:lnTo>
                      <a:pt x="38" y="137"/>
                    </a:lnTo>
                    <a:lnTo>
                      <a:pt x="26" y="143"/>
                    </a:lnTo>
                    <a:lnTo>
                      <a:pt x="23" y="150"/>
                    </a:lnTo>
                    <a:lnTo>
                      <a:pt x="16" y="153"/>
                    </a:lnTo>
                    <a:lnTo>
                      <a:pt x="9" y="160"/>
                    </a:lnTo>
                    <a:lnTo>
                      <a:pt x="2" y="166"/>
                    </a:lnTo>
                    <a:lnTo>
                      <a:pt x="0" y="169"/>
                    </a:lnTo>
                    <a:lnTo>
                      <a:pt x="2" y="166"/>
                    </a:lnTo>
                    <a:lnTo>
                      <a:pt x="14" y="166"/>
                    </a:lnTo>
                    <a:lnTo>
                      <a:pt x="31" y="160"/>
                    </a:lnTo>
                    <a:lnTo>
                      <a:pt x="54" y="153"/>
                    </a:lnTo>
                    <a:lnTo>
                      <a:pt x="66" y="147"/>
                    </a:lnTo>
                    <a:lnTo>
                      <a:pt x="81" y="140"/>
                    </a:lnTo>
                    <a:lnTo>
                      <a:pt x="95" y="134"/>
                    </a:lnTo>
                    <a:lnTo>
                      <a:pt x="111" y="130"/>
                    </a:lnTo>
                    <a:lnTo>
                      <a:pt x="126" y="120"/>
                    </a:lnTo>
                    <a:lnTo>
                      <a:pt x="142" y="117"/>
                    </a:lnTo>
                    <a:lnTo>
                      <a:pt x="157" y="107"/>
                    </a:lnTo>
                    <a:lnTo>
                      <a:pt x="176" y="104"/>
                    </a:lnTo>
                    <a:lnTo>
                      <a:pt x="190" y="94"/>
                    </a:lnTo>
                    <a:lnTo>
                      <a:pt x="207" y="85"/>
                    </a:lnTo>
                    <a:lnTo>
                      <a:pt x="221" y="78"/>
                    </a:lnTo>
                    <a:lnTo>
                      <a:pt x="238" y="72"/>
                    </a:lnTo>
                    <a:lnTo>
                      <a:pt x="252" y="62"/>
                    </a:lnTo>
                    <a:lnTo>
                      <a:pt x="266" y="55"/>
                    </a:lnTo>
                    <a:lnTo>
                      <a:pt x="280" y="49"/>
                    </a:lnTo>
                    <a:lnTo>
                      <a:pt x="295" y="42"/>
                    </a:lnTo>
                    <a:lnTo>
                      <a:pt x="316" y="29"/>
                    </a:lnTo>
                    <a:lnTo>
                      <a:pt x="333" y="19"/>
                    </a:lnTo>
                    <a:lnTo>
                      <a:pt x="345" y="10"/>
                    </a:lnTo>
                    <a:lnTo>
                      <a:pt x="352" y="10"/>
                    </a:lnTo>
                    <a:lnTo>
                      <a:pt x="347" y="3"/>
                    </a:lnTo>
                    <a:lnTo>
                      <a:pt x="340" y="0"/>
                    </a:lnTo>
                    <a:lnTo>
                      <a:pt x="330" y="0"/>
                    </a:lnTo>
                    <a:lnTo>
                      <a:pt x="328" y="3"/>
                    </a:lnTo>
                    <a:close/>
                  </a:path>
                </a:pathLst>
              </a:custGeom>
              <a:solidFill>
                <a:srgbClr val="F524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294" name="Freeform 190"/>
              <p:cNvSpPr>
                <a:spLocks/>
              </p:cNvSpPr>
              <p:nvPr/>
            </p:nvSpPr>
            <p:spPr bwMode="auto">
              <a:xfrm>
                <a:off x="2666" y="2005"/>
                <a:ext cx="331" cy="160"/>
              </a:xfrm>
              <a:custGeom>
                <a:avLst/>
                <a:gdLst>
                  <a:gd name="T0" fmla="*/ 309 w 331"/>
                  <a:gd name="T1" fmla="*/ 3 h 160"/>
                  <a:gd name="T2" fmla="*/ 302 w 331"/>
                  <a:gd name="T3" fmla="*/ 3 h 160"/>
                  <a:gd name="T4" fmla="*/ 295 w 331"/>
                  <a:gd name="T5" fmla="*/ 7 h 160"/>
                  <a:gd name="T6" fmla="*/ 278 w 331"/>
                  <a:gd name="T7" fmla="*/ 13 h 160"/>
                  <a:gd name="T8" fmla="*/ 262 w 331"/>
                  <a:gd name="T9" fmla="*/ 23 h 160"/>
                  <a:gd name="T10" fmla="*/ 238 w 331"/>
                  <a:gd name="T11" fmla="*/ 33 h 160"/>
                  <a:gd name="T12" fmla="*/ 216 w 331"/>
                  <a:gd name="T13" fmla="*/ 42 h 160"/>
                  <a:gd name="T14" fmla="*/ 190 w 331"/>
                  <a:gd name="T15" fmla="*/ 56 h 160"/>
                  <a:gd name="T16" fmla="*/ 166 w 331"/>
                  <a:gd name="T17" fmla="*/ 69 h 160"/>
                  <a:gd name="T18" fmla="*/ 152 w 331"/>
                  <a:gd name="T19" fmla="*/ 72 h 160"/>
                  <a:gd name="T20" fmla="*/ 138 w 331"/>
                  <a:gd name="T21" fmla="*/ 78 h 160"/>
                  <a:gd name="T22" fmla="*/ 126 w 331"/>
                  <a:gd name="T23" fmla="*/ 85 h 160"/>
                  <a:gd name="T24" fmla="*/ 114 w 331"/>
                  <a:gd name="T25" fmla="*/ 91 h 160"/>
                  <a:gd name="T26" fmla="*/ 88 w 331"/>
                  <a:gd name="T27" fmla="*/ 101 h 160"/>
                  <a:gd name="T28" fmla="*/ 69 w 331"/>
                  <a:gd name="T29" fmla="*/ 114 h 160"/>
                  <a:gd name="T30" fmla="*/ 48 w 331"/>
                  <a:gd name="T31" fmla="*/ 121 h 160"/>
                  <a:gd name="T32" fmla="*/ 36 w 331"/>
                  <a:gd name="T33" fmla="*/ 131 h 160"/>
                  <a:gd name="T34" fmla="*/ 24 w 331"/>
                  <a:gd name="T35" fmla="*/ 137 h 160"/>
                  <a:gd name="T36" fmla="*/ 21 w 331"/>
                  <a:gd name="T37" fmla="*/ 144 h 160"/>
                  <a:gd name="T38" fmla="*/ 14 w 331"/>
                  <a:gd name="T39" fmla="*/ 147 h 160"/>
                  <a:gd name="T40" fmla="*/ 7 w 331"/>
                  <a:gd name="T41" fmla="*/ 153 h 160"/>
                  <a:gd name="T42" fmla="*/ 0 w 331"/>
                  <a:gd name="T43" fmla="*/ 157 h 160"/>
                  <a:gd name="T44" fmla="*/ 0 w 331"/>
                  <a:gd name="T45" fmla="*/ 160 h 160"/>
                  <a:gd name="T46" fmla="*/ 2 w 331"/>
                  <a:gd name="T47" fmla="*/ 157 h 160"/>
                  <a:gd name="T48" fmla="*/ 14 w 331"/>
                  <a:gd name="T49" fmla="*/ 153 h 160"/>
                  <a:gd name="T50" fmla="*/ 29 w 331"/>
                  <a:gd name="T51" fmla="*/ 147 h 160"/>
                  <a:gd name="T52" fmla="*/ 52 w 331"/>
                  <a:gd name="T53" fmla="*/ 140 h 160"/>
                  <a:gd name="T54" fmla="*/ 62 w 331"/>
                  <a:gd name="T55" fmla="*/ 134 h 160"/>
                  <a:gd name="T56" fmla="*/ 76 w 331"/>
                  <a:gd name="T57" fmla="*/ 127 h 160"/>
                  <a:gd name="T58" fmla="*/ 90 w 331"/>
                  <a:gd name="T59" fmla="*/ 121 h 160"/>
                  <a:gd name="T60" fmla="*/ 105 w 331"/>
                  <a:gd name="T61" fmla="*/ 117 h 160"/>
                  <a:gd name="T62" fmla="*/ 119 w 331"/>
                  <a:gd name="T63" fmla="*/ 108 h 160"/>
                  <a:gd name="T64" fmla="*/ 133 w 331"/>
                  <a:gd name="T65" fmla="*/ 104 h 160"/>
                  <a:gd name="T66" fmla="*/ 150 w 331"/>
                  <a:gd name="T67" fmla="*/ 95 h 160"/>
                  <a:gd name="T68" fmla="*/ 166 w 331"/>
                  <a:gd name="T69" fmla="*/ 91 h 160"/>
                  <a:gd name="T70" fmla="*/ 181 w 331"/>
                  <a:gd name="T71" fmla="*/ 82 h 160"/>
                  <a:gd name="T72" fmla="*/ 195 w 331"/>
                  <a:gd name="T73" fmla="*/ 75 h 160"/>
                  <a:gd name="T74" fmla="*/ 209 w 331"/>
                  <a:gd name="T75" fmla="*/ 69 h 160"/>
                  <a:gd name="T76" fmla="*/ 226 w 331"/>
                  <a:gd name="T77" fmla="*/ 62 h 160"/>
                  <a:gd name="T78" fmla="*/ 238 w 331"/>
                  <a:gd name="T79" fmla="*/ 52 h 160"/>
                  <a:gd name="T80" fmla="*/ 252 w 331"/>
                  <a:gd name="T81" fmla="*/ 46 h 160"/>
                  <a:gd name="T82" fmla="*/ 264 w 331"/>
                  <a:gd name="T83" fmla="*/ 39 h 160"/>
                  <a:gd name="T84" fmla="*/ 278 w 331"/>
                  <a:gd name="T85" fmla="*/ 36 h 160"/>
                  <a:gd name="T86" fmla="*/ 297 w 331"/>
                  <a:gd name="T87" fmla="*/ 23 h 160"/>
                  <a:gd name="T88" fmla="*/ 314 w 331"/>
                  <a:gd name="T89" fmla="*/ 16 h 160"/>
                  <a:gd name="T90" fmla="*/ 326 w 331"/>
                  <a:gd name="T91" fmla="*/ 7 h 160"/>
                  <a:gd name="T92" fmla="*/ 331 w 331"/>
                  <a:gd name="T93" fmla="*/ 7 h 160"/>
                  <a:gd name="T94" fmla="*/ 326 w 331"/>
                  <a:gd name="T95" fmla="*/ 0 h 160"/>
                  <a:gd name="T96" fmla="*/ 319 w 331"/>
                  <a:gd name="T97" fmla="*/ 0 h 160"/>
                  <a:gd name="T98" fmla="*/ 312 w 331"/>
                  <a:gd name="T99" fmla="*/ 0 h 160"/>
                  <a:gd name="T100" fmla="*/ 309 w 331"/>
                  <a:gd name="T101" fmla="*/ 3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331" h="160">
                    <a:moveTo>
                      <a:pt x="309" y="3"/>
                    </a:moveTo>
                    <a:lnTo>
                      <a:pt x="302" y="3"/>
                    </a:lnTo>
                    <a:lnTo>
                      <a:pt x="295" y="7"/>
                    </a:lnTo>
                    <a:lnTo>
                      <a:pt x="278" y="13"/>
                    </a:lnTo>
                    <a:lnTo>
                      <a:pt x="262" y="23"/>
                    </a:lnTo>
                    <a:lnTo>
                      <a:pt x="238" y="33"/>
                    </a:lnTo>
                    <a:lnTo>
                      <a:pt x="216" y="42"/>
                    </a:lnTo>
                    <a:lnTo>
                      <a:pt x="190" y="56"/>
                    </a:lnTo>
                    <a:lnTo>
                      <a:pt x="166" y="69"/>
                    </a:lnTo>
                    <a:lnTo>
                      <a:pt x="152" y="72"/>
                    </a:lnTo>
                    <a:lnTo>
                      <a:pt x="138" y="78"/>
                    </a:lnTo>
                    <a:lnTo>
                      <a:pt x="126" y="85"/>
                    </a:lnTo>
                    <a:lnTo>
                      <a:pt x="114" y="91"/>
                    </a:lnTo>
                    <a:lnTo>
                      <a:pt x="88" y="101"/>
                    </a:lnTo>
                    <a:lnTo>
                      <a:pt x="69" y="114"/>
                    </a:lnTo>
                    <a:lnTo>
                      <a:pt x="48" y="121"/>
                    </a:lnTo>
                    <a:lnTo>
                      <a:pt x="36" y="131"/>
                    </a:lnTo>
                    <a:lnTo>
                      <a:pt x="24" y="137"/>
                    </a:lnTo>
                    <a:lnTo>
                      <a:pt x="21" y="144"/>
                    </a:lnTo>
                    <a:lnTo>
                      <a:pt x="14" y="147"/>
                    </a:lnTo>
                    <a:lnTo>
                      <a:pt x="7" y="153"/>
                    </a:lnTo>
                    <a:lnTo>
                      <a:pt x="0" y="157"/>
                    </a:lnTo>
                    <a:lnTo>
                      <a:pt x="0" y="160"/>
                    </a:lnTo>
                    <a:lnTo>
                      <a:pt x="2" y="157"/>
                    </a:lnTo>
                    <a:lnTo>
                      <a:pt x="14" y="153"/>
                    </a:lnTo>
                    <a:lnTo>
                      <a:pt x="29" y="147"/>
                    </a:lnTo>
                    <a:lnTo>
                      <a:pt x="52" y="140"/>
                    </a:lnTo>
                    <a:lnTo>
                      <a:pt x="62" y="134"/>
                    </a:lnTo>
                    <a:lnTo>
                      <a:pt x="76" y="127"/>
                    </a:lnTo>
                    <a:lnTo>
                      <a:pt x="90" y="121"/>
                    </a:lnTo>
                    <a:lnTo>
                      <a:pt x="105" y="117"/>
                    </a:lnTo>
                    <a:lnTo>
                      <a:pt x="119" y="108"/>
                    </a:lnTo>
                    <a:lnTo>
                      <a:pt x="133" y="104"/>
                    </a:lnTo>
                    <a:lnTo>
                      <a:pt x="150" y="95"/>
                    </a:lnTo>
                    <a:lnTo>
                      <a:pt x="166" y="91"/>
                    </a:lnTo>
                    <a:lnTo>
                      <a:pt x="181" y="82"/>
                    </a:lnTo>
                    <a:lnTo>
                      <a:pt x="195" y="75"/>
                    </a:lnTo>
                    <a:lnTo>
                      <a:pt x="209" y="69"/>
                    </a:lnTo>
                    <a:lnTo>
                      <a:pt x="226" y="62"/>
                    </a:lnTo>
                    <a:lnTo>
                      <a:pt x="238" y="52"/>
                    </a:lnTo>
                    <a:lnTo>
                      <a:pt x="252" y="46"/>
                    </a:lnTo>
                    <a:lnTo>
                      <a:pt x="264" y="39"/>
                    </a:lnTo>
                    <a:lnTo>
                      <a:pt x="278" y="36"/>
                    </a:lnTo>
                    <a:lnTo>
                      <a:pt x="297" y="23"/>
                    </a:lnTo>
                    <a:lnTo>
                      <a:pt x="314" y="16"/>
                    </a:lnTo>
                    <a:lnTo>
                      <a:pt x="326" y="7"/>
                    </a:lnTo>
                    <a:lnTo>
                      <a:pt x="331" y="7"/>
                    </a:lnTo>
                    <a:lnTo>
                      <a:pt x="326" y="0"/>
                    </a:lnTo>
                    <a:lnTo>
                      <a:pt x="319" y="0"/>
                    </a:lnTo>
                    <a:lnTo>
                      <a:pt x="312" y="0"/>
                    </a:lnTo>
                    <a:lnTo>
                      <a:pt x="309" y="3"/>
                    </a:lnTo>
                    <a:close/>
                  </a:path>
                </a:pathLst>
              </a:custGeom>
              <a:solidFill>
                <a:srgbClr val="FA29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295" name="Freeform 191"/>
              <p:cNvSpPr>
                <a:spLocks/>
              </p:cNvSpPr>
              <p:nvPr/>
            </p:nvSpPr>
            <p:spPr bwMode="auto">
              <a:xfrm>
                <a:off x="2678" y="2008"/>
                <a:ext cx="314" cy="150"/>
              </a:xfrm>
              <a:custGeom>
                <a:avLst/>
                <a:gdLst>
                  <a:gd name="T0" fmla="*/ 292 w 314"/>
                  <a:gd name="T1" fmla="*/ 10 h 150"/>
                  <a:gd name="T2" fmla="*/ 285 w 314"/>
                  <a:gd name="T3" fmla="*/ 7 h 150"/>
                  <a:gd name="T4" fmla="*/ 278 w 314"/>
                  <a:gd name="T5" fmla="*/ 10 h 150"/>
                  <a:gd name="T6" fmla="*/ 264 w 314"/>
                  <a:gd name="T7" fmla="*/ 13 h 150"/>
                  <a:gd name="T8" fmla="*/ 250 w 314"/>
                  <a:gd name="T9" fmla="*/ 23 h 150"/>
                  <a:gd name="T10" fmla="*/ 228 w 314"/>
                  <a:gd name="T11" fmla="*/ 33 h 150"/>
                  <a:gd name="T12" fmla="*/ 207 w 314"/>
                  <a:gd name="T13" fmla="*/ 43 h 150"/>
                  <a:gd name="T14" fmla="*/ 183 w 314"/>
                  <a:gd name="T15" fmla="*/ 56 h 150"/>
                  <a:gd name="T16" fmla="*/ 159 w 314"/>
                  <a:gd name="T17" fmla="*/ 69 h 150"/>
                  <a:gd name="T18" fmla="*/ 133 w 314"/>
                  <a:gd name="T19" fmla="*/ 79 h 150"/>
                  <a:gd name="T20" fmla="*/ 109 w 314"/>
                  <a:gd name="T21" fmla="*/ 92 h 150"/>
                  <a:gd name="T22" fmla="*/ 85 w 314"/>
                  <a:gd name="T23" fmla="*/ 101 h 150"/>
                  <a:gd name="T24" fmla="*/ 66 w 314"/>
                  <a:gd name="T25" fmla="*/ 111 h 150"/>
                  <a:gd name="T26" fmla="*/ 47 w 314"/>
                  <a:gd name="T27" fmla="*/ 118 h 150"/>
                  <a:gd name="T28" fmla="*/ 33 w 314"/>
                  <a:gd name="T29" fmla="*/ 128 h 150"/>
                  <a:gd name="T30" fmla="*/ 24 w 314"/>
                  <a:gd name="T31" fmla="*/ 131 h 150"/>
                  <a:gd name="T32" fmla="*/ 21 w 314"/>
                  <a:gd name="T33" fmla="*/ 137 h 150"/>
                  <a:gd name="T34" fmla="*/ 7 w 314"/>
                  <a:gd name="T35" fmla="*/ 144 h 150"/>
                  <a:gd name="T36" fmla="*/ 0 w 314"/>
                  <a:gd name="T37" fmla="*/ 150 h 150"/>
                  <a:gd name="T38" fmla="*/ 2 w 314"/>
                  <a:gd name="T39" fmla="*/ 147 h 150"/>
                  <a:gd name="T40" fmla="*/ 14 w 314"/>
                  <a:gd name="T41" fmla="*/ 144 h 150"/>
                  <a:gd name="T42" fmla="*/ 28 w 314"/>
                  <a:gd name="T43" fmla="*/ 134 h 150"/>
                  <a:gd name="T44" fmla="*/ 50 w 314"/>
                  <a:gd name="T45" fmla="*/ 128 h 150"/>
                  <a:gd name="T46" fmla="*/ 59 w 314"/>
                  <a:gd name="T47" fmla="*/ 121 h 150"/>
                  <a:gd name="T48" fmla="*/ 71 w 314"/>
                  <a:gd name="T49" fmla="*/ 114 h 150"/>
                  <a:gd name="T50" fmla="*/ 85 w 314"/>
                  <a:gd name="T51" fmla="*/ 108 h 150"/>
                  <a:gd name="T52" fmla="*/ 100 w 314"/>
                  <a:gd name="T53" fmla="*/ 105 h 150"/>
                  <a:gd name="T54" fmla="*/ 112 w 314"/>
                  <a:gd name="T55" fmla="*/ 98 h 150"/>
                  <a:gd name="T56" fmla="*/ 126 w 314"/>
                  <a:gd name="T57" fmla="*/ 92 h 150"/>
                  <a:gd name="T58" fmla="*/ 140 w 314"/>
                  <a:gd name="T59" fmla="*/ 85 h 150"/>
                  <a:gd name="T60" fmla="*/ 157 w 314"/>
                  <a:gd name="T61" fmla="*/ 82 h 150"/>
                  <a:gd name="T62" fmla="*/ 169 w 314"/>
                  <a:gd name="T63" fmla="*/ 72 h 150"/>
                  <a:gd name="T64" fmla="*/ 183 w 314"/>
                  <a:gd name="T65" fmla="*/ 66 h 150"/>
                  <a:gd name="T66" fmla="*/ 197 w 314"/>
                  <a:gd name="T67" fmla="*/ 59 h 150"/>
                  <a:gd name="T68" fmla="*/ 212 w 314"/>
                  <a:gd name="T69" fmla="*/ 53 h 150"/>
                  <a:gd name="T70" fmla="*/ 223 w 314"/>
                  <a:gd name="T71" fmla="*/ 43 h 150"/>
                  <a:gd name="T72" fmla="*/ 238 w 314"/>
                  <a:gd name="T73" fmla="*/ 39 h 150"/>
                  <a:gd name="T74" fmla="*/ 250 w 314"/>
                  <a:gd name="T75" fmla="*/ 33 h 150"/>
                  <a:gd name="T76" fmla="*/ 264 w 314"/>
                  <a:gd name="T77" fmla="*/ 30 h 150"/>
                  <a:gd name="T78" fmla="*/ 283 w 314"/>
                  <a:gd name="T79" fmla="*/ 17 h 150"/>
                  <a:gd name="T80" fmla="*/ 297 w 314"/>
                  <a:gd name="T81" fmla="*/ 10 h 150"/>
                  <a:gd name="T82" fmla="*/ 307 w 314"/>
                  <a:gd name="T83" fmla="*/ 4 h 150"/>
                  <a:gd name="T84" fmla="*/ 314 w 314"/>
                  <a:gd name="T85" fmla="*/ 4 h 150"/>
                  <a:gd name="T86" fmla="*/ 309 w 314"/>
                  <a:gd name="T87" fmla="*/ 0 h 150"/>
                  <a:gd name="T88" fmla="*/ 302 w 314"/>
                  <a:gd name="T89" fmla="*/ 4 h 150"/>
                  <a:gd name="T90" fmla="*/ 295 w 314"/>
                  <a:gd name="T91" fmla="*/ 7 h 150"/>
                  <a:gd name="T92" fmla="*/ 292 w 314"/>
                  <a:gd name="T93" fmla="*/ 10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314" h="150">
                    <a:moveTo>
                      <a:pt x="292" y="10"/>
                    </a:moveTo>
                    <a:lnTo>
                      <a:pt x="285" y="7"/>
                    </a:lnTo>
                    <a:lnTo>
                      <a:pt x="278" y="10"/>
                    </a:lnTo>
                    <a:lnTo>
                      <a:pt x="264" y="13"/>
                    </a:lnTo>
                    <a:lnTo>
                      <a:pt x="250" y="23"/>
                    </a:lnTo>
                    <a:lnTo>
                      <a:pt x="228" y="33"/>
                    </a:lnTo>
                    <a:lnTo>
                      <a:pt x="207" y="43"/>
                    </a:lnTo>
                    <a:lnTo>
                      <a:pt x="183" y="56"/>
                    </a:lnTo>
                    <a:lnTo>
                      <a:pt x="159" y="69"/>
                    </a:lnTo>
                    <a:lnTo>
                      <a:pt x="133" y="79"/>
                    </a:lnTo>
                    <a:lnTo>
                      <a:pt x="109" y="92"/>
                    </a:lnTo>
                    <a:lnTo>
                      <a:pt x="85" y="101"/>
                    </a:lnTo>
                    <a:lnTo>
                      <a:pt x="66" y="111"/>
                    </a:lnTo>
                    <a:lnTo>
                      <a:pt x="47" y="118"/>
                    </a:lnTo>
                    <a:lnTo>
                      <a:pt x="33" y="128"/>
                    </a:lnTo>
                    <a:lnTo>
                      <a:pt x="24" y="131"/>
                    </a:lnTo>
                    <a:lnTo>
                      <a:pt x="21" y="137"/>
                    </a:lnTo>
                    <a:lnTo>
                      <a:pt x="7" y="144"/>
                    </a:lnTo>
                    <a:lnTo>
                      <a:pt x="0" y="150"/>
                    </a:lnTo>
                    <a:lnTo>
                      <a:pt x="2" y="147"/>
                    </a:lnTo>
                    <a:lnTo>
                      <a:pt x="14" y="144"/>
                    </a:lnTo>
                    <a:lnTo>
                      <a:pt x="28" y="134"/>
                    </a:lnTo>
                    <a:lnTo>
                      <a:pt x="50" y="128"/>
                    </a:lnTo>
                    <a:lnTo>
                      <a:pt x="59" y="121"/>
                    </a:lnTo>
                    <a:lnTo>
                      <a:pt x="71" y="114"/>
                    </a:lnTo>
                    <a:lnTo>
                      <a:pt x="85" y="108"/>
                    </a:lnTo>
                    <a:lnTo>
                      <a:pt x="100" y="105"/>
                    </a:lnTo>
                    <a:lnTo>
                      <a:pt x="112" y="98"/>
                    </a:lnTo>
                    <a:lnTo>
                      <a:pt x="126" y="92"/>
                    </a:lnTo>
                    <a:lnTo>
                      <a:pt x="140" y="85"/>
                    </a:lnTo>
                    <a:lnTo>
                      <a:pt x="157" y="82"/>
                    </a:lnTo>
                    <a:lnTo>
                      <a:pt x="169" y="72"/>
                    </a:lnTo>
                    <a:lnTo>
                      <a:pt x="183" y="66"/>
                    </a:lnTo>
                    <a:lnTo>
                      <a:pt x="197" y="59"/>
                    </a:lnTo>
                    <a:lnTo>
                      <a:pt x="212" y="53"/>
                    </a:lnTo>
                    <a:lnTo>
                      <a:pt x="223" y="43"/>
                    </a:lnTo>
                    <a:lnTo>
                      <a:pt x="238" y="39"/>
                    </a:lnTo>
                    <a:lnTo>
                      <a:pt x="250" y="33"/>
                    </a:lnTo>
                    <a:lnTo>
                      <a:pt x="264" y="30"/>
                    </a:lnTo>
                    <a:lnTo>
                      <a:pt x="283" y="17"/>
                    </a:lnTo>
                    <a:lnTo>
                      <a:pt x="297" y="10"/>
                    </a:lnTo>
                    <a:lnTo>
                      <a:pt x="307" y="4"/>
                    </a:lnTo>
                    <a:lnTo>
                      <a:pt x="314" y="4"/>
                    </a:lnTo>
                    <a:lnTo>
                      <a:pt x="309" y="0"/>
                    </a:lnTo>
                    <a:lnTo>
                      <a:pt x="302" y="4"/>
                    </a:lnTo>
                    <a:lnTo>
                      <a:pt x="295" y="7"/>
                    </a:lnTo>
                    <a:lnTo>
                      <a:pt x="292" y="10"/>
                    </a:lnTo>
                    <a:close/>
                  </a:path>
                </a:pathLst>
              </a:custGeom>
              <a:solidFill>
                <a:srgbClr val="FF3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296" name="Freeform 192"/>
              <p:cNvSpPr>
                <a:spLocks/>
              </p:cNvSpPr>
              <p:nvPr/>
            </p:nvSpPr>
            <p:spPr bwMode="auto">
              <a:xfrm>
                <a:off x="2488" y="1568"/>
                <a:ext cx="392" cy="316"/>
              </a:xfrm>
              <a:custGeom>
                <a:avLst/>
                <a:gdLst>
                  <a:gd name="T0" fmla="*/ 373 w 392"/>
                  <a:gd name="T1" fmla="*/ 7 h 316"/>
                  <a:gd name="T2" fmla="*/ 366 w 392"/>
                  <a:gd name="T3" fmla="*/ 0 h 316"/>
                  <a:gd name="T4" fmla="*/ 356 w 392"/>
                  <a:gd name="T5" fmla="*/ 3 h 316"/>
                  <a:gd name="T6" fmla="*/ 337 w 392"/>
                  <a:gd name="T7" fmla="*/ 7 h 316"/>
                  <a:gd name="T8" fmla="*/ 318 w 392"/>
                  <a:gd name="T9" fmla="*/ 20 h 316"/>
                  <a:gd name="T10" fmla="*/ 304 w 392"/>
                  <a:gd name="T11" fmla="*/ 23 h 316"/>
                  <a:gd name="T12" fmla="*/ 292 w 392"/>
                  <a:gd name="T13" fmla="*/ 29 h 316"/>
                  <a:gd name="T14" fmla="*/ 278 w 392"/>
                  <a:gd name="T15" fmla="*/ 36 h 316"/>
                  <a:gd name="T16" fmla="*/ 266 w 392"/>
                  <a:gd name="T17" fmla="*/ 46 h 316"/>
                  <a:gd name="T18" fmla="*/ 249 w 392"/>
                  <a:gd name="T19" fmla="*/ 56 h 316"/>
                  <a:gd name="T20" fmla="*/ 235 w 392"/>
                  <a:gd name="T21" fmla="*/ 65 h 316"/>
                  <a:gd name="T22" fmla="*/ 221 w 392"/>
                  <a:gd name="T23" fmla="*/ 75 h 316"/>
                  <a:gd name="T24" fmla="*/ 207 w 392"/>
                  <a:gd name="T25" fmla="*/ 85 h 316"/>
                  <a:gd name="T26" fmla="*/ 190 w 392"/>
                  <a:gd name="T27" fmla="*/ 91 h 316"/>
                  <a:gd name="T28" fmla="*/ 173 w 392"/>
                  <a:gd name="T29" fmla="*/ 101 h 316"/>
                  <a:gd name="T30" fmla="*/ 157 w 392"/>
                  <a:gd name="T31" fmla="*/ 111 h 316"/>
                  <a:gd name="T32" fmla="*/ 142 w 392"/>
                  <a:gd name="T33" fmla="*/ 121 h 316"/>
                  <a:gd name="T34" fmla="*/ 128 w 392"/>
                  <a:gd name="T35" fmla="*/ 131 h 316"/>
                  <a:gd name="T36" fmla="*/ 114 w 392"/>
                  <a:gd name="T37" fmla="*/ 140 h 316"/>
                  <a:gd name="T38" fmla="*/ 99 w 392"/>
                  <a:gd name="T39" fmla="*/ 150 h 316"/>
                  <a:gd name="T40" fmla="*/ 90 w 392"/>
                  <a:gd name="T41" fmla="*/ 160 h 316"/>
                  <a:gd name="T42" fmla="*/ 66 w 392"/>
                  <a:gd name="T43" fmla="*/ 176 h 316"/>
                  <a:gd name="T44" fmla="*/ 47 w 392"/>
                  <a:gd name="T45" fmla="*/ 192 h 316"/>
                  <a:gd name="T46" fmla="*/ 35 w 392"/>
                  <a:gd name="T47" fmla="*/ 206 h 316"/>
                  <a:gd name="T48" fmla="*/ 31 w 392"/>
                  <a:gd name="T49" fmla="*/ 219 h 316"/>
                  <a:gd name="T50" fmla="*/ 21 w 392"/>
                  <a:gd name="T51" fmla="*/ 232 h 316"/>
                  <a:gd name="T52" fmla="*/ 11 w 392"/>
                  <a:gd name="T53" fmla="*/ 248 h 316"/>
                  <a:gd name="T54" fmla="*/ 2 w 392"/>
                  <a:gd name="T55" fmla="*/ 264 h 316"/>
                  <a:gd name="T56" fmla="*/ 0 w 392"/>
                  <a:gd name="T57" fmla="*/ 281 h 316"/>
                  <a:gd name="T58" fmla="*/ 2 w 392"/>
                  <a:gd name="T59" fmla="*/ 297 h 316"/>
                  <a:gd name="T60" fmla="*/ 14 w 392"/>
                  <a:gd name="T61" fmla="*/ 310 h 316"/>
                  <a:gd name="T62" fmla="*/ 21 w 392"/>
                  <a:gd name="T63" fmla="*/ 310 h 316"/>
                  <a:gd name="T64" fmla="*/ 33 w 392"/>
                  <a:gd name="T65" fmla="*/ 313 h 316"/>
                  <a:gd name="T66" fmla="*/ 45 w 392"/>
                  <a:gd name="T67" fmla="*/ 313 h 316"/>
                  <a:gd name="T68" fmla="*/ 59 w 392"/>
                  <a:gd name="T69" fmla="*/ 316 h 316"/>
                  <a:gd name="T70" fmla="*/ 71 w 392"/>
                  <a:gd name="T71" fmla="*/ 313 h 316"/>
                  <a:gd name="T72" fmla="*/ 85 w 392"/>
                  <a:gd name="T73" fmla="*/ 310 h 316"/>
                  <a:gd name="T74" fmla="*/ 102 w 392"/>
                  <a:gd name="T75" fmla="*/ 307 h 316"/>
                  <a:gd name="T76" fmla="*/ 119 w 392"/>
                  <a:gd name="T77" fmla="*/ 303 h 316"/>
                  <a:gd name="T78" fmla="*/ 135 w 392"/>
                  <a:gd name="T79" fmla="*/ 297 h 316"/>
                  <a:gd name="T80" fmla="*/ 154 w 392"/>
                  <a:gd name="T81" fmla="*/ 290 h 316"/>
                  <a:gd name="T82" fmla="*/ 171 w 392"/>
                  <a:gd name="T83" fmla="*/ 284 h 316"/>
                  <a:gd name="T84" fmla="*/ 190 w 392"/>
                  <a:gd name="T85" fmla="*/ 277 h 316"/>
                  <a:gd name="T86" fmla="*/ 207 w 392"/>
                  <a:gd name="T87" fmla="*/ 267 h 316"/>
                  <a:gd name="T88" fmla="*/ 223 w 392"/>
                  <a:gd name="T89" fmla="*/ 258 h 316"/>
                  <a:gd name="T90" fmla="*/ 240 w 392"/>
                  <a:gd name="T91" fmla="*/ 248 h 316"/>
                  <a:gd name="T92" fmla="*/ 259 w 392"/>
                  <a:gd name="T93" fmla="*/ 238 h 316"/>
                  <a:gd name="T94" fmla="*/ 275 w 392"/>
                  <a:gd name="T95" fmla="*/ 225 h 316"/>
                  <a:gd name="T96" fmla="*/ 292 w 392"/>
                  <a:gd name="T97" fmla="*/ 215 h 316"/>
                  <a:gd name="T98" fmla="*/ 306 w 392"/>
                  <a:gd name="T99" fmla="*/ 202 h 316"/>
                  <a:gd name="T100" fmla="*/ 323 w 392"/>
                  <a:gd name="T101" fmla="*/ 192 h 316"/>
                  <a:gd name="T102" fmla="*/ 335 w 392"/>
                  <a:gd name="T103" fmla="*/ 179 h 316"/>
                  <a:gd name="T104" fmla="*/ 347 w 392"/>
                  <a:gd name="T105" fmla="*/ 166 h 316"/>
                  <a:gd name="T106" fmla="*/ 356 w 392"/>
                  <a:gd name="T107" fmla="*/ 157 h 316"/>
                  <a:gd name="T108" fmla="*/ 368 w 392"/>
                  <a:gd name="T109" fmla="*/ 147 h 316"/>
                  <a:gd name="T110" fmla="*/ 382 w 392"/>
                  <a:gd name="T111" fmla="*/ 121 h 316"/>
                  <a:gd name="T112" fmla="*/ 392 w 392"/>
                  <a:gd name="T113" fmla="*/ 101 h 316"/>
                  <a:gd name="T114" fmla="*/ 390 w 392"/>
                  <a:gd name="T115" fmla="*/ 78 h 316"/>
                  <a:gd name="T116" fmla="*/ 387 w 392"/>
                  <a:gd name="T117" fmla="*/ 62 h 316"/>
                  <a:gd name="T118" fmla="*/ 385 w 392"/>
                  <a:gd name="T119" fmla="*/ 42 h 316"/>
                  <a:gd name="T120" fmla="*/ 382 w 392"/>
                  <a:gd name="T121" fmla="*/ 33 h 316"/>
                  <a:gd name="T122" fmla="*/ 375 w 392"/>
                  <a:gd name="T123" fmla="*/ 13 h 316"/>
                  <a:gd name="T124" fmla="*/ 373 w 392"/>
                  <a:gd name="T125" fmla="*/ 7 h 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92" h="316">
                    <a:moveTo>
                      <a:pt x="373" y="7"/>
                    </a:moveTo>
                    <a:lnTo>
                      <a:pt x="366" y="0"/>
                    </a:lnTo>
                    <a:lnTo>
                      <a:pt x="356" y="3"/>
                    </a:lnTo>
                    <a:lnTo>
                      <a:pt x="337" y="7"/>
                    </a:lnTo>
                    <a:lnTo>
                      <a:pt x="318" y="20"/>
                    </a:lnTo>
                    <a:lnTo>
                      <a:pt x="304" y="23"/>
                    </a:lnTo>
                    <a:lnTo>
                      <a:pt x="292" y="29"/>
                    </a:lnTo>
                    <a:lnTo>
                      <a:pt x="278" y="36"/>
                    </a:lnTo>
                    <a:lnTo>
                      <a:pt x="266" y="46"/>
                    </a:lnTo>
                    <a:lnTo>
                      <a:pt x="249" y="56"/>
                    </a:lnTo>
                    <a:lnTo>
                      <a:pt x="235" y="65"/>
                    </a:lnTo>
                    <a:lnTo>
                      <a:pt x="221" y="75"/>
                    </a:lnTo>
                    <a:lnTo>
                      <a:pt x="207" y="85"/>
                    </a:lnTo>
                    <a:lnTo>
                      <a:pt x="190" y="91"/>
                    </a:lnTo>
                    <a:lnTo>
                      <a:pt x="173" y="101"/>
                    </a:lnTo>
                    <a:lnTo>
                      <a:pt x="157" y="111"/>
                    </a:lnTo>
                    <a:lnTo>
                      <a:pt x="142" y="121"/>
                    </a:lnTo>
                    <a:lnTo>
                      <a:pt x="128" y="131"/>
                    </a:lnTo>
                    <a:lnTo>
                      <a:pt x="114" y="140"/>
                    </a:lnTo>
                    <a:lnTo>
                      <a:pt x="99" y="150"/>
                    </a:lnTo>
                    <a:lnTo>
                      <a:pt x="90" y="160"/>
                    </a:lnTo>
                    <a:lnTo>
                      <a:pt x="66" y="176"/>
                    </a:lnTo>
                    <a:lnTo>
                      <a:pt x="47" y="192"/>
                    </a:lnTo>
                    <a:lnTo>
                      <a:pt x="35" y="206"/>
                    </a:lnTo>
                    <a:lnTo>
                      <a:pt x="31" y="219"/>
                    </a:lnTo>
                    <a:lnTo>
                      <a:pt x="21" y="232"/>
                    </a:lnTo>
                    <a:lnTo>
                      <a:pt x="11" y="248"/>
                    </a:lnTo>
                    <a:lnTo>
                      <a:pt x="2" y="264"/>
                    </a:lnTo>
                    <a:lnTo>
                      <a:pt x="0" y="281"/>
                    </a:lnTo>
                    <a:lnTo>
                      <a:pt x="2" y="297"/>
                    </a:lnTo>
                    <a:lnTo>
                      <a:pt x="14" y="310"/>
                    </a:lnTo>
                    <a:lnTo>
                      <a:pt x="21" y="310"/>
                    </a:lnTo>
                    <a:lnTo>
                      <a:pt x="33" y="313"/>
                    </a:lnTo>
                    <a:lnTo>
                      <a:pt x="45" y="313"/>
                    </a:lnTo>
                    <a:lnTo>
                      <a:pt x="59" y="316"/>
                    </a:lnTo>
                    <a:lnTo>
                      <a:pt x="71" y="313"/>
                    </a:lnTo>
                    <a:lnTo>
                      <a:pt x="85" y="310"/>
                    </a:lnTo>
                    <a:lnTo>
                      <a:pt x="102" y="307"/>
                    </a:lnTo>
                    <a:lnTo>
                      <a:pt x="119" y="303"/>
                    </a:lnTo>
                    <a:lnTo>
                      <a:pt x="135" y="297"/>
                    </a:lnTo>
                    <a:lnTo>
                      <a:pt x="154" y="290"/>
                    </a:lnTo>
                    <a:lnTo>
                      <a:pt x="171" y="284"/>
                    </a:lnTo>
                    <a:lnTo>
                      <a:pt x="190" y="277"/>
                    </a:lnTo>
                    <a:lnTo>
                      <a:pt x="207" y="267"/>
                    </a:lnTo>
                    <a:lnTo>
                      <a:pt x="223" y="258"/>
                    </a:lnTo>
                    <a:lnTo>
                      <a:pt x="240" y="248"/>
                    </a:lnTo>
                    <a:lnTo>
                      <a:pt x="259" y="238"/>
                    </a:lnTo>
                    <a:lnTo>
                      <a:pt x="275" y="225"/>
                    </a:lnTo>
                    <a:lnTo>
                      <a:pt x="292" y="215"/>
                    </a:lnTo>
                    <a:lnTo>
                      <a:pt x="306" y="202"/>
                    </a:lnTo>
                    <a:lnTo>
                      <a:pt x="323" y="192"/>
                    </a:lnTo>
                    <a:lnTo>
                      <a:pt x="335" y="179"/>
                    </a:lnTo>
                    <a:lnTo>
                      <a:pt x="347" y="166"/>
                    </a:lnTo>
                    <a:lnTo>
                      <a:pt x="356" y="157"/>
                    </a:lnTo>
                    <a:lnTo>
                      <a:pt x="368" y="147"/>
                    </a:lnTo>
                    <a:lnTo>
                      <a:pt x="382" y="121"/>
                    </a:lnTo>
                    <a:lnTo>
                      <a:pt x="392" y="101"/>
                    </a:lnTo>
                    <a:lnTo>
                      <a:pt x="390" y="78"/>
                    </a:lnTo>
                    <a:lnTo>
                      <a:pt x="387" y="62"/>
                    </a:lnTo>
                    <a:lnTo>
                      <a:pt x="385" y="42"/>
                    </a:lnTo>
                    <a:lnTo>
                      <a:pt x="382" y="33"/>
                    </a:lnTo>
                    <a:lnTo>
                      <a:pt x="375" y="13"/>
                    </a:lnTo>
                    <a:lnTo>
                      <a:pt x="373" y="7"/>
                    </a:lnTo>
                    <a:close/>
                  </a:path>
                </a:pathLst>
              </a:custGeom>
              <a:solidFill>
                <a:srgbClr val="DE0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297" name="Freeform 193"/>
              <p:cNvSpPr>
                <a:spLocks/>
              </p:cNvSpPr>
              <p:nvPr/>
            </p:nvSpPr>
            <p:spPr bwMode="auto">
              <a:xfrm>
                <a:off x="2499" y="1578"/>
                <a:ext cx="374" cy="290"/>
              </a:xfrm>
              <a:custGeom>
                <a:avLst/>
                <a:gdLst>
                  <a:gd name="T0" fmla="*/ 357 w 374"/>
                  <a:gd name="T1" fmla="*/ 3 h 290"/>
                  <a:gd name="T2" fmla="*/ 350 w 374"/>
                  <a:gd name="T3" fmla="*/ 0 h 290"/>
                  <a:gd name="T4" fmla="*/ 341 w 374"/>
                  <a:gd name="T5" fmla="*/ 0 h 290"/>
                  <a:gd name="T6" fmla="*/ 324 w 374"/>
                  <a:gd name="T7" fmla="*/ 6 h 290"/>
                  <a:gd name="T8" fmla="*/ 305 w 374"/>
                  <a:gd name="T9" fmla="*/ 16 h 290"/>
                  <a:gd name="T10" fmla="*/ 291 w 374"/>
                  <a:gd name="T11" fmla="*/ 19 h 290"/>
                  <a:gd name="T12" fmla="*/ 279 w 374"/>
                  <a:gd name="T13" fmla="*/ 26 h 290"/>
                  <a:gd name="T14" fmla="*/ 267 w 374"/>
                  <a:gd name="T15" fmla="*/ 32 h 290"/>
                  <a:gd name="T16" fmla="*/ 255 w 374"/>
                  <a:gd name="T17" fmla="*/ 42 h 290"/>
                  <a:gd name="T18" fmla="*/ 241 w 374"/>
                  <a:gd name="T19" fmla="*/ 49 h 290"/>
                  <a:gd name="T20" fmla="*/ 226 w 374"/>
                  <a:gd name="T21" fmla="*/ 59 h 290"/>
                  <a:gd name="T22" fmla="*/ 212 w 374"/>
                  <a:gd name="T23" fmla="*/ 68 h 290"/>
                  <a:gd name="T24" fmla="*/ 198 w 374"/>
                  <a:gd name="T25" fmla="*/ 78 h 290"/>
                  <a:gd name="T26" fmla="*/ 181 w 374"/>
                  <a:gd name="T27" fmla="*/ 85 h 290"/>
                  <a:gd name="T28" fmla="*/ 167 w 374"/>
                  <a:gd name="T29" fmla="*/ 94 h 290"/>
                  <a:gd name="T30" fmla="*/ 150 w 374"/>
                  <a:gd name="T31" fmla="*/ 104 h 290"/>
                  <a:gd name="T32" fmla="*/ 136 w 374"/>
                  <a:gd name="T33" fmla="*/ 114 h 290"/>
                  <a:gd name="T34" fmla="*/ 122 w 374"/>
                  <a:gd name="T35" fmla="*/ 121 h 290"/>
                  <a:gd name="T36" fmla="*/ 108 w 374"/>
                  <a:gd name="T37" fmla="*/ 130 h 290"/>
                  <a:gd name="T38" fmla="*/ 96 w 374"/>
                  <a:gd name="T39" fmla="*/ 140 h 290"/>
                  <a:gd name="T40" fmla="*/ 84 w 374"/>
                  <a:gd name="T41" fmla="*/ 150 h 290"/>
                  <a:gd name="T42" fmla="*/ 60 w 374"/>
                  <a:gd name="T43" fmla="*/ 166 h 290"/>
                  <a:gd name="T44" fmla="*/ 46 w 374"/>
                  <a:gd name="T45" fmla="*/ 182 h 290"/>
                  <a:gd name="T46" fmla="*/ 34 w 374"/>
                  <a:gd name="T47" fmla="*/ 192 h 290"/>
                  <a:gd name="T48" fmla="*/ 29 w 374"/>
                  <a:gd name="T49" fmla="*/ 205 h 290"/>
                  <a:gd name="T50" fmla="*/ 20 w 374"/>
                  <a:gd name="T51" fmla="*/ 218 h 290"/>
                  <a:gd name="T52" fmla="*/ 10 w 374"/>
                  <a:gd name="T53" fmla="*/ 235 h 290"/>
                  <a:gd name="T54" fmla="*/ 3 w 374"/>
                  <a:gd name="T55" fmla="*/ 248 h 290"/>
                  <a:gd name="T56" fmla="*/ 0 w 374"/>
                  <a:gd name="T57" fmla="*/ 261 h 290"/>
                  <a:gd name="T58" fmla="*/ 3 w 374"/>
                  <a:gd name="T59" fmla="*/ 274 h 290"/>
                  <a:gd name="T60" fmla="*/ 15 w 374"/>
                  <a:gd name="T61" fmla="*/ 284 h 290"/>
                  <a:gd name="T62" fmla="*/ 31 w 374"/>
                  <a:gd name="T63" fmla="*/ 287 h 290"/>
                  <a:gd name="T64" fmla="*/ 55 w 374"/>
                  <a:gd name="T65" fmla="*/ 290 h 290"/>
                  <a:gd name="T66" fmla="*/ 67 w 374"/>
                  <a:gd name="T67" fmla="*/ 287 h 290"/>
                  <a:gd name="T68" fmla="*/ 81 w 374"/>
                  <a:gd name="T69" fmla="*/ 284 h 290"/>
                  <a:gd name="T70" fmla="*/ 98 w 374"/>
                  <a:gd name="T71" fmla="*/ 280 h 290"/>
                  <a:gd name="T72" fmla="*/ 115 w 374"/>
                  <a:gd name="T73" fmla="*/ 277 h 290"/>
                  <a:gd name="T74" fmla="*/ 129 w 374"/>
                  <a:gd name="T75" fmla="*/ 271 h 290"/>
                  <a:gd name="T76" fmla="*/ 148 w 374"/>
                  <a:gd name="T77" fmla="*/ 264 h 290"/>
                  <a:gd name="T78" fmla="*/ 165 w 374"/>
                  <a:gd name="T79" fmla="*/ 257 h 290"/>
                  <a:gd name="T80" fmla="*/ 184 w 374"/>
                  <a:gd name="T81" fmla="*/ 254 h 290"/>
                  <a:gd name="T82" fmla="*/ 198 w 374"/>
                  <a:gd name="T83" fmla="*/ 244 h 290"/>
                  <a:gd name="T84" fmla="*/ 217 w 374"/>
                  <a:gd name="T85" fmla="*/ 235 h 290"/>
                  <a:gd name="T86" fmla="*/ 231 w 374"/>
                  <a:gd name="T87" fmla="*/ 225 h 290"/>
                  <a:gd name="T88" fmla="*/ 250 w 374"/>
                  <a:gd name="T89" fmla="*/ 215 h 290"/>
                  <a:gd name="T90" fmla="*/ 264 w 374"/>
                  <a:gd name="T91" fmla="*/ 202 h 290"/>
                  <a:gd name="T92" fmla="*/ 279 w 374"/>
                  <a:gd name="T93" fmla="*/ 192 h 290"/>
                  <a:gd name="T94" fmla="*/ 293 w 374"/>
                  <a:gd name="T95" fmla="*/ 182 h 290"/>
                  <a:gd name="T96" fmla="*/ 310 w 374"/>
                  <a:gd name="T97" fmla="*/ 173 h 290"/>
                  <a:gd name="T98" fmla="*/ 333 w 374"/>
                  <a:gd name="T99" fmla="*/ 150 h 290"/>
                  <a:gd name="T100" fmla="*/ 352 w 374"/>
                  <a:gd name="T101" fmla="*/ 127 h 290"/>
                  <a:gd name="T102" fmla="*/ 367 w 374"/>
                  <a:gd name="T103" fmla="*/ 107 h 290"/>
                  <a:gd name="T104" fmla="*/ 374 w 374"/>
                  <a:gd name="T105" fmla="*/ 88 h 290"/>
                  <a:gd name="T106" fmla="*/ 371 w 374"/>
                  <a:gd name="T107" fmla="*/ 68 h 290"/>
                  <a:gd name="T108" fmla="*/ 371 w 374"/>
                  <a:gd name="T109" fmla="*/ 52 h 290"/>
                  <a:gd name="T110" fmla="*/ 369 w 374"/>
                  <a:gd name="T111" fmla="*/ 36 h 290"/>
                  <a:gd name="T112" fmla="*/ 367 w 374"/>
                  <a:gd name="T113" fmla="*/ 26 h 290"/>
                  <a:gd name="T114" fmla="*/ 360 w 374"/>
                  <a:gd name="T115" fmla="*/ 6 h 290"/>
                  <a:gd name="T116" fmla="*/ 357 w 374"/>
                  <a:gd name="T117" fmla="*/ 3 h 2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374" h="290">
                    <a:moveTo>
                      <a:pt x="357" y="3"/>
                    </a:moveTo>
                    <a:lnTo>
                      <a:pt x="350" y="0"/>
                    </a:lnTo>
                    <a:lnTo>
                      <a:pt x="341" y="0"/>
                    </a:lnTo>
                    <a:lnTo>
                      <a:pt x="324" y="6"/>
                    </a:lnTo>
                    <a:lnTo>
                      <a:pt x="305" y="16"/>
                    </a:lnTo>
                    <a:lnTo>
                      <a:pt x="291" y="19"/>
                    </a:lnTo>
                    <a:lnTo>
                      <a:pt x="279" y="26"/>
                    </a:lnTo>
                    <a:lnTo>
                      <a:pt x="267" y="32"/>
                    </a:lnTo>
                    <a:lnTo>
                      <a:pt x="255" y="42"/>
                    </a:lnTo>
                    <a:lnTo>
                      <a:pt x="241" y="49"/>
                    </a:lnTo>
                    <a:lnTo>
                      <a:pt x="226" y="59"/>
                    </a:lnTo>
                    <a:lnTo>
                      <a:pt x="212" y="68"/>
                    </a:lnTo>
                    <a:lnTo>
                      <a:pt x="198" y="78"/>
                    </a:lnTo>
                    <a:lnTo>
                      <a:pt x="181" y="85"/>
                    </a:lnTo>
                    <a:lnTo>
                      <a:pt x="167" y="94"/>
                    </a:lnTo>
                    <a:lnTo>
                      <a:pt x="150" y="104"/>
                    </a:lnTo>
                    <a:lnTo>
                      <a:pt x="136" y="114"/>
                    </a:lnTo>
                    <a:lnTo>
                      <a:pt x="122" y="121"/>
                    </a:lnTo>
                    <a:lnTo>
                      <a:pt x="108" y="130"/>
                    </a:lnTo>
                    <a:lnTo>
                      <a:pt x="96" y="140"/>
                    </a:lnTo>
                    <a:lnTo>
                      <a:pt x="84" y="150"/>
                    </a:lnTo>
                    <a:lnTo>
                      <a:pt x="60" y="166"/>
                    </a:lnTo>
                    <a:lnTo>
                      <a:pt x="46" y="182"/>
                    </a:lnTo>
                    <a:lnTo>
                      <a:pt x="34" y="192"/>
                    </a:lnTo>
                    <a:lnTo>
                      <a:pt x="29" y="205"/>
                    </a:lnTo>
                    <a:lnTo>
                      <a:pt x="20" y="218"/>
                    </a:lnTo>
                    <a:lnTo>
                      <a:pt x="10" y="235"/>
                    </a:lnTo>
                    <a:lnTo>
                      <a:pt x="3" y="248"/>
                    </a:lnTo>
                    <a:lnTo>
                      <a:pt x="0" y="261"/>
                    </a:lnTo>
                    <a:lnTo>
                      <a:pt x="3" y="274"/>
                    </a:lnTo>
                    <a:lnTo>
                      <a:pt x="15" y="284"/>
                    </a:lnTo>
                    <a:lnTo>
                      <a:pt x="31" y="287"/>
                    </a:lnTo>
                    <a:lnTo>
                      <a:pt x="55" y="290"/>
                    </a:lnTo>
                    <a:lnTo>
                      <a:pt x="67" y="287"/>
                    </a:lnTo>
                    <a:lnTo>
                      <a:pt x="81" y="284"/>
                    </a:lnTo>
                    <a:lnTo>
                      <a:pt x="98" y="280"/>
                    </a:lnTo>
                    <a:lnTo>
                      <a:pt x="115" y="277"/>
                    </a:lnTo>
                    <a:lnTo>
                      <a:pt x="129" y="271"/>
                    </a:lnTo>
                    <a:lnTo>
                      <a:pt x="148" y="264"/>
                    </a:lnTo>
                    <a:lnTo>
                      <a:pt x="165" y="257"/>
                    </a:lnTo>
                    <a:lnTo>
                      <a:pt x="184" y="254"/>
                    </a:lnTo>
                    <a:lnTo>
                      <a:pt x="198" y="244"/>
                    </a:lnTo>
                    <a:lnTo>
                      <a:pt x="217" y="235"/>
                    </a:lnTo>
                    <a:lnTo>
                      <a:pt x="231" y="225"/>
                    </a:lnTo>
                    <a:lnTo>
                      <a:pt x="250" y="215"/>
                    </a:lnTo>
                    <a:lnTo>
                      <a:pt x="264" y="202"/>
                    </a:lnTo>
                    <a:lnTo>
                      <a:pt x="279" y="192"/>
                    </a:lnTo>
                    <a:lnTo>
                      <a:pt x="293" y="182"/>
                    </a:lnTo>
                    <a:lnTo>
                      <a:pt x="310" y="173"/>
                    </a:lnTo>
                    <a:lnTo>
                      <a:pt x="333" y="150"/>
                    </a:lnTo>
                    <a:lnTo>
                      <a:pt x="352" y="127"/>
                    </a:lnTo>
                    <a:lnTo>
                      <a:pt x="367" y="107"/>
                    </a:lnTo>
                    <a:lnTo>
                      <a:pt x="374" y="88"/>
                    </a:lnTo>
                    <a:lnTo>
                      <a:pt x="371" y="68"/>
                    </a:lnTo>
                    <a:lnTo>
                      <a:pt x="371" y="52"/>
                    </a:lnTo>
                    <a:lnTo>
                      <a:pt x="369" y="36"/>
                    </a:lnTo>
                    <a:lnTo>
                      <a:pt x="367" y="26"/>
                    </a:lnTo>
                    <a:lnTo>
                      <a:pt x="360" y="6"/>
                    </a:lnTo>
                    <a:lnTo>
                      <a:pt x="357" y="3"/>
                    </a:lnTo>
                    <a:close/>
                  </a:path>
                </a:pathLst>
              </a:custGeom>
              <a:solidFill>
                <a:srgbClr val="D900F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298" name="Freeform 194"/>
              <p:cNvSpPr>
                <a:spLocks/>
              </p:cNvSpPr>
              <p:nvPr/>
            </p:nvSpPr>
            <p:spPr bwMode="auto">
              <a:xfrm>
                <a:off x="2511" y="1588"/>
                <a:ext cx="359" cy="264"/>
              </a:xfrm>
              <a:custGeom>
                <a:avLst/>
                <a:gdLst>
                  <a:gd name="T0" fmla="*/ 340 w 359"/>
                  <a:gd name="T1" fmla="*/ 3 h 264"/>
                  <a:gd name="T2" fmla="*/ 333 w 359"/>
                  <a:gd name="T3" fmla="*/ 0 h 264"/>
                  <a:gd name="T4" fmla="*/ 324 w 359"/>
                  <a:gd name="T5" fmla="*/ 0 h 264"/>
                  <a:gd name="T6" fmla="*/ 310 w 359"/>
                  <a:gd name="T7" fmla="*/ 6 h 264"/>
                  <a:gd name="T8" fmla="*/ 291 w 359"/>
                  <a:gd name="T9" fmla="*/ 16 h 264"/>
                  <a:gd name="T10" fmla="*/ 279 w 359"/>
                  <a:gd name="T11" fmla="*/ 19 h 264"/>
                  <a:gd name="T12" fmla="*/ 267 w 359"/>
                  <a:gd name="T13" fmla="*/ 26 h 264"/>
                  <a:gd name="T14" fmla="*/ 252 w 359"/>
                  <a:gd name="T15" fmla="*/ 29 h 264"/>
                  <a:gd name="T16" fmla="*/ 241 w 359"/>
                  <a:gd name="T17" fmla="*/ 39 h 264"/>
                  <a:gd name="T18" fmla="*/ 226 w 359"/>
                  <a:gd name="T19" fmla="*/ 45 h 264"/>
                  <a:gd name="T20" fmla="*/ 212 w 359"/>
                  <a:gd name="T21" fmla="*/ 55 h 264"/>
                  <a:gd name="T22" fmla="*/ 198 w 359"/>
                  <a:gd name="T23" fmla="*/ 65 h 264"/>
                  <a:gd name="T24" fmla="*/ 186 w 359"/>
                  <a:gd name="T25" fmla="*/ 75 h 264"/>
                  <a:gd name="T26" fmla="*/ 172 w 359"/>
                  <a:gd name="T27" fmla="*/ 81 h 264"/>
                  <a:gd name="T28" fmla="*/ 157 w 359"/>
                  <a:gd name="T29" fmla="*/ 91 h 264"/>
                  <a:gd name="T30" fmla="*/ 143 w 359"/>
                  <a:gd name="T31" fmla="*/ 97 h 264"/>
                  <a:gd name="T32" fmla="*/ 129 w 359"/>
                  <a:gd name="T33" fmla="*/ 107 h 264"/>
                  <a:gd name="T34" fmla="*/ 115 w 359"/>
                  <a:gd name="T35" fmla="*/ 114 h 264"/>
                  <a:gd name="T36" fmla="*/ 100 w 359"/>
                  <a:gd name="T37" fmla="*/ 124 h 264"/>
                  <a:gd name="T38" fmla="*/ 88 w 359"/>
                  <a:gd name="T39" fmla="*/ 133 h 264"/>
                  <a:gd name="T40" fmla="*/ 79 w 359"/>
                  <a:gd name="T41" fmla="*/ 143 h 264"/>
                  <a:gd name="T42" fmla="*/ 57 w 359"/>
                  <a:gd name="T43" fmla="*/ 156 h 264"/>
                  <a:gd name="T44" fmla="*/ 41 w 359"/>
                  <a:gd name="T45" fmla="*/ 172 h 264"/>
                  <a:gd name="T46" fmla="*/ 29 w 359"/>
                  <a:gd name="T47" fmla="*/ 182 h 264"/>
                  <a:gd name="T48" fmla="*/ 27 w 359"/>
                  <a:gd name="T49" fmla="*/ 192 h 264"/>
                  <a:gd name="T50" fmla="*/ 17 w 359"/>
                  <a:gd name="T51" fmla="*/ 202 h 264"/>
                  <a:gd name="T52" fmla="*/ 10 w 359"/>
                  <a:gd name="T53" fmla="*/ 215 h 264"/>
                  <a:gd name="T54" fmla="*/ 3 w 359"/>
                  <a:gd name="T55" fmla="*/ 228 h 264"/>
                  <a:gd name="T56" fmla="*/ 0 w 359"/>
                  <a:gd name="T57" fmla="*/ 241 h 264"/>
                  <a:gd name="T58" fmla="*/ 0 w 359"/>
                  <a:gd name="T59" fmla="*/ 251 h 264"/>
                  <a:gd name="T60" fmla="*/ 12 w 359"/>
                  <a:gd name="T61" fmla="*/ 261 h 264"/>
                  <a:gd name="T62" fmla="*/ 29 w 359"/>
                  <a:gd name="T63" fmla="*/ 264 h 264"/>
                  <a:gd name="T64" fmla="*/ 53 w 359"/>
                  <a:gd name="T65" fmla="*/ 264 h 264"/>
                  <a:gd name="T66" fmla="*/ 65 w 359"/>
                  <a:gd name="T67" fmla="*/ 261 h 264"/>
                  <a:gd name="T68" fmla="*/ 79 w 359"/>
                  <a:gd name="T69" fmla="*/ 257 h 264"/>
                  <a:gd name="T70" fmla="*/ 93 w 359"/>
                  <a:gd name="T71" fmla="*/ 251 h 264"/>
                  <a:gd name="T72" fmla="*/ 107 w 359"/>
                  <a:gd name="T73" fmla="*/ 247 h 264"/>
                  <a:gd name="T74" fmla="*/ 122 w 359"/>
                  <a:gd name="T75" fmla="*/ 241 h 264"/>
                  <a:gd name="T76" fmla="*/ 138 w 359"/>
                  <a:gd name="T77" fmla="*/ 234 h 264"/>
                  <a:gd name="T78" fmla="*/ 155 w 359"/>
                  <a:gd name="T79" fmla="*/ 228 h 264"/>
                  <a:gd name="T80" fmla="*/ 174 w 359"/>
                  <a:gd name="T81" fmla="*/ 225 h 264"/>
                  <a:gd name="T82" fmla="*/ 188 w 359"/>
                  <a:gd name="T83" fmla="*/ 215 h 264"/>
                  <a:gd name="T84" fmla="*/ 205 w 359"/>
                  <a:gd name="T85" fmla="*/ 205 h 264"/>
                  <a:gd name="T86" fmla="*/ 222 w 359"/>
                  <a:gd name="T87" fmla="*/ 195 h 264"/>
                  <a:gd name="T88" fmla="*/ 238 w 359"/>
                  <a:gd name="T89" fmla="*/ 189 h 264"/>
                  <a:gd name="T90" fmla="*/ 252 w 359"/>
                  <a:gd name="T91" fmla="*/ 179 h 264"/>
                  <a:gd name="T92" fmla="*/ 269 w 359"/>
                  <a:gd name="T93" fmla="*/ 169 h 264"/>
                  <a:gd name="T94" fmla="*/ 283 w 359"/>
                  <a:gd name="T95" fmla="*/ 159 h 264"/>
                  <a:gd name="T96" fmla="*/ 298 w 359"/>
                  <a:gd name="T97" fmla="*/ 150 h 264"/>
                  <a:gd name="T98" fmla="*/ 319 w 359"/>
                  <a:gd name="T99" fmla="*/ 130 h 264"/>
                  <a:gd name="T100" fmla="*/ 340 w 359"/>
                  <a:gd name="T101" fmla="*/ 111 h 264"/>
                  <a:gd name="T102" fmla="*/ 352 w 359"/>
                  <a:gd name="T103" fmla="*/ 91 h 264"/>
                  <a:gd name="T104" fmla="*/ 359 w 359"/>
                  <a:gd name="T105" fmla="*/ 75 h 264"/>
                  <a:gd name="T106" fmla="*/ 355 w 359"/>
                  <a:gd name="T107" fmla="*/ 42 h 264"/>
                  <a:gd name="T108" fmla="*/ 350 w 359"/>
                  <a:gd name="T109" fmla="*/ 22 h 264"/>
                  <a:gd name="T110" fmla="*/ 343 w 359"/>
                  <a:gd name="T111" fmla="*/ 6 h 264"/>
                  <a:gd name="T112" fmla="*/ 340 w 359"/>
                  <a:gd name="T113" fmla="*/ 3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359" h="264">
                    <a:moveTo>
                      <a:pt x="340" y="3"/>
                    </a:moveTo>
                    <a:lnTo>
                      <a:pt x="333" y="0"/>
                    </a:lnTo>
                    <a:lnTo>
                      <a:pt x="324" y="0"/>
                    </a:lnTo>
                    <a:lnTo>
                      <a:pt x="310" y="6"/>
                    </a:lnTo>
                    <a:lnTo>
                      <a:pt x="291" y="16"/>
                    </a:lnTo>
                    <a:lnTo>
                      <a:pt x="279" y="19"/>
                    </a:lnTo>
                    <a:lnTo>
                      <a:pt x="267" y="26"/>
                    </a:lnTo>
                    <a:lnTo>
                      <a:pt x="252" y="29"/>
                    </a:lnTo>
                    <a:lnTo>
                      <a:pt x="241" y="39"/>
                    </a:lnTo>
                    <a:lnTo>
                      <a:pt x="226" y="45"/>
                    </a:lnTo>
                    <a:lnTo>
                      <a:pt x="212" y="55"/>
                    </a:lnTo>
                    <a:lnTo>
                      <a:pt x="198" y="65"/>
                    </a:lnTo>
                    <a:lnTo>
                      <a:pt x="186" y="75"/>
                    </a:lnTo>
                    <a:lnTo>
                      <a:pt x="172" y="81"/>
                    </a:lnTo>
                    <a:lnTo>
                      <a:pt x="157" y="91"/>
                    </a:lnTo>
                    <a:lnTo>
                      <a:pt x="143" y="97"/>
                    </a:lnTo>
                    <a:lnTo>
                      <a:pt x="129" y="107"/>
                    </a:lnTo>
                    <a:lnTo>
                      <a:pt x="115" y="114"/>
                    </a:lnTo>
                    <a:lnTo>
                      <a:pt x="100" y="124"/>
                    </a:lnTo>
                    <a:lnTo>
                      <a:pt x="88" y="133"/>
                    </a:lnTo>
                    <a:lnTo>
                      <a:pt x="79" y="143"/>
                    </a:lnTo>
                    <a:lnTo>
                      <a:pt x="57" y="156"/>
                    </a:lnTo>
                    <a:lnTo>
                      <a:pt x="41" y="172"/>
                    </a:lnTo>
                    <a:lnTo>
                      <a:pt x="29" y="182"/>
                    </a:lnTo>
                    <a:lnTo>
                      <a:pt x="27" y="192"/>
                    </a:lnTo>
                    <a:lnTo>
                      <a:pt x="17" y="202"/>
                    </a:lnTo>
                    <a:lnTo>
                      <a:pt x="10" y="215"/>
                    </a:lnTo>
                    <a:lnTo>
                      <a:pt x="3" y="228"/>
                    </a:lnTo>
                    <a:lnTo>
                      <a:pt x="0" y="241"/>
                    </a:lnTo>
                    <a:lnTo>
                      <a:pt x="0" y="251"/>
                    </a:lnTo>
                    <a:lnTo>
                      <a:pt x="12" y="261"/>
                    </a:lnTo>
                    <a:lnTo>
                      <a:pt x="29" y="264"/>
                    </a:lnTo>
                    <a:lnTo>
                      <a:pt x="53" y="264"/>
                    </a:lnTo>
                    <a:lnTo>
                      <a:pt x="65" y="261"/>
                    </a:lnTo>
                    <a:lnTo>
                      <a:pt x="79" y="257"/>
                    </a:lnTo>
                    <a:lnTo>
                      <a:pt x="93" y="251"/>
                    </a:lnTo>
                    <a:lnTo>
                      <a:pt x="107" y="247"/>
                    </a:lnTo>
                    <a:lnTo>
                      <a:pt x="122" y="241"/>
                    </a:lnTo>
                    <a:lnTo>
                      <a:pt x="138" y="234"/>
                    </a:lnTo>
                    <a:lnTo>
                      <a:pt x="155" y="228"/>
                    </a:lnTo>
                    <a:lnTo>
                      <a:pt x="174" y="225"/>
                    </a:lnTo>
                    <a:lnTo>
                      <a:pt x="188" y="215"/>
                    </a:lnTo>
                    <a:lnTo>
                      <a:pt x="205" y="205"/>
                    </a:lnTo>
                    <a:lnTo>
                      <a:pt x="222" y="195"/>
                    </a:lnTo>
                    <a:lnTo>
                      <a:pt x="238" y="189"/>
                    </a:lnTo>
                    <a:lnTo>
                      <a:pt x="252" y="179"/>
                    </a:lnTo>
                    <a:lnTo>
                      <a:pt x="269" y="169"/>
                    </a:lnTo>
                    <a:lnTo>
                      <a:pt x="283" y="159"/>
                    </a:lnTo>
                    <a:lnTo>
                      <a:pt x="298" y="150"/>
                    </a:lnTo>
                    <a:lnTo>
                      <a:pt x="319" y="130"/>
                    </a:lnTo>
                    <a:lnTo>
                      <a:pt x="340" y="111"/>
                    </a:lnTo>
                    <a:lnTo>
                      <a:pt x="352" y="91"/>
                    </a:lnTo>
                    <a:lnTo>
                      <a:pt x="359" y="75"/>
                    </a:lnTo>
                    <a:lnTo>
                      <a:pt x="355" y="42"/>
                    </a:lnTo>
                    <a:lnTo>
                      <a:pt x="350" y="22"/>
                    </a:lnTo>
                    <a:lnTo>
                      <a:pt x="343" y="6"/>
                    </a:lnTo>
                    <a:lnTo>
                      <a:pt x="340" y="3"/>
                    </a:lnTo>
                    <a:close/>
                  </a:path>
                </a:pathLst>
              </a:custGeom>
              <a:solidFill>
                <a:srgbClr val="CF00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299" name="Freeform 195"/>
              <p:cNvSpPr>
                <a:spLocks/>
              </p:cNvSpPr>
              <p:nvPr/>
            </p:nvSpPr>
            <p:spPr bwMode="auto">
              <a:xfrm>
                <a:off x="2521" y="1594"/>
                <a:ext cx="342" cy="245"/>
              </a:xfrm>
              <a:custGeom>
                <a:avLst/>
                <a:gdLst>
                  <a:gd name="T0" fmla="*/ 326 w 342"/>
                  <a:gd name="T1" fmla="*/ 3 h 245"/>
                  <a:gd name="T2" fmla="*/ 319 w 342"/>
                  <a:gd name="T3" fmla="*/ 0 h 245"/>
                  <a:gd name="T4" fmla="*/ 309 w 342"/>
                  <a:gd name="T5" fmla="*/ 0 h 245"/>
                  <a:gd name="T6" fmla="*/ 295 w 342"/>
                  <a:gd name="T7" fmla="*/ 7 h 245"/>
                  <a:gd name="T8" fmla="*/ 278 w 342"/>
                  <a:gd name="T9" fmla="*/ 20 h 245"/>
                  <a:gd name="T10" fmla="*/ 254 w 342"/>
                  <a:gd name="T11" fmla="*/ 30 h 245"/>
                  <a:gd name="T12" fmla="*/ 231 w 342"/>
                  <a:gd name="T13" fmla="*/ 43 h 245"/>
                  <a:gd name="T14" fmla="*/ 216 w 342"/>
                  <a:gd name="T15" fmla="*/ 49 h 245"/>
                  <a:gd name="T16" fmla="*/ 204 w 342"/>
                  <a:gd name="T17" fmla="*/ 56 h 245"/>
                  <a:gd name="T18" fmla="*/ 190 w 342"/>
                  <a:gd name="T19" fmla="*/ 65 h 245"/>
                  <a:gd name="T20" fmla="*/ 178 w 342"/>
                  <a:gd name="T21" fmla="*/ 75 h 245"/>
                  <a:gd name="T22" fmla="*/ 164 w 342"/>
                  <a:gd name="T23" fmla="*/ 82 h 245"/>
                  <a:gd name="T24" fmla="*/ 150 w 342"/>
                  <a:gd name="T25" fmla="*/ 88 h 245"/>
                  <a:gd name="T26" fmla="*/ 135 w 342"/>
                  <a:gd name="T27" fmla="*/ 95 h 245"/>
                  <a:gd name="T28" fmla="*/ 124 w 342"/>
                  <a:gd name="T29" fmla="*/ 105 h 245"/>
                  <a:gd name="T30" fmla="*/ 97 w 342"/>
                  <a:gd name="T31" fmla="*/ 121 h 245"/>
                  <a:gd name="T32" fmla="*/ 76 w 342"/>
                  <a:gd name="T33" fmla="*/ 137 h 245"/>
                  <a:gd name="T34" fmla="*/ 55 w 342"/>
                  <a:gd name="T35" fmla="*/ 150 h 245"/>
                  <a:gd name="T36" fmla="*/ 40 w 342"/>
                  <a:gd name="T37" fmla="*/ 163 h 245"/>
                  <a:gd name="T38" fmla="*/ 28 w 342"/>
                  <a:gd name="T39" fmla="*/ 173 h 245"/>
                  <a:gd name="T40" fmla="*/ 26 w 342"/>
                  <a:gd name="T41" fmla="*/ 183 h 245"/>
                  <a:gd name="T42" fmla="*/ 17 w 342"/>
                  <a:gd name="T43" fmla="*/ 193 h 245"/>
                  <a:gd name="T44" fmla="*/ 9 w 342"/>
                  <a:gd name="T45" fmla="*/ 206 h 245"/>
                  <a:gd name="T46" fmla="*/ 2 w 342"/>
                  <a:gd name="T47" fmla="*/ 215 h 245"/>
                  <a:gd name="T48" fmla="*/ 0 w 342"/>
                  <a:gd name="T49" fmla="*/ 228 h 245"/>
                  <a:gd name="T50" fmla="*/ 2 w 342"/>
                  <a:gd name="T51" fmla="*/ 238 h 245"/>
                  <a:gd name="T52" fmla="*/ 12 w 342"/>
                  <a:gd name="T53" fmla="*/ 245 h 245"/>
                  <a:gd name="T54" fmla="*/ 26 w 342"/>
                  <a:gd name="T55" fmla="*/ 245 h 245"/>
                  <a:gd name="T56" fmla="*/ 50 w 342"/>
                  <a:gd name="T57" fmla="*/ 245 h 245"/>
                  <a:gd name="T58" fmla="*/ 62 w 342"/>
                  <a:gd name="T59" fmla="*/ 238 h 245"/>
                  <a:gd name="T60" fmla="*/ 74 w 342"/>
                  <a:gd name="T61" fmla="*/ 235 h 245"/>
                  <a:gd name="T62" fmla="*/ 88 w 342"/>
                  <a:gd name="T63" fmla="*/ 232 h 245"/>
                  <a:gd name="T64" fmla="*/ 105 w 342"/>
                  <a:gd name="T65" fmla="*/ 228 h 245"/>
                  <a:gd name="T66" fmla="*/ 119 w 342"/>
                  <a:gd name="T67" fmla="*/ 222 h 245"/>
                  <a:gd name="T68" fmla="*/ 133 w 342"/>
                  <a:gd name="T69" fmla="*/ 215 h 245"/>
                  <a:gd name="T70" fmla="*/ 150 w 342"/>
                  <a:gd name="T71" fmla="*/ 209 h 245"/>
                  <a:gd name="T72" fmla="*/ 166 w 342"/>
                  <a:gd name="T73" fmla="*/ 206 h 245"/>
                  <a:gd name="T74" fmla="*/ 181 w 342"/>
                  <a:gd name="T75" fmla="*/ 196 h 245"/>
                  <a:gd name="T76" fmla="*/ 197 w 342"/>
                  <a:gd name="T77" fmla="*/ 186 h 245"/>
                  <a:gd name="T78" fmla="*/ 212 w 342"/>
                  <a:gd name="T79" fmla="*/ 176 h 245"/>
                  <a:gd name="T80" fmla="*/ 228 w 342"/>
                  <a:gd name="T81" fmla="*/ 170 h 245"/>
                  <a:gd name="T82" fmla="*/ 240 w 342"/>
                  <a:gd name="T83" fmla="*/ 160 h 245"/>
                  <a:gd name="T84" fmla="*/ 254 w 342"/>
                  <a:gd name="T85" fmla="*/ 150 h 245"/>
                  <a:gd name="T86" fmla="*/ 269 w 342"/>
                  <a:gd name="T87" fmla="*/ 140 h 245"/>
                  <a:gd name="T88" fmla="*/ 283 w 342"/>
                  <a:gd name="T89" fmla="*/ 134 h 245"/>
                  <a:gd name="T90" fmla="*/ 304 w 342"/>
                  <a:gd name="T91" fmla="*/ 114 h 245"/>
                  <a:gd name="T92" fmla="*/ 323 w 342"/>
                  <a:gd name="T93" fmla="*/ 95 h 245"/>
                  <a:gd name="T94" fmla="*/ 335 w 342"/>
                  <a:gd name="T95" fmla="*/ 78 h 245"/>
                  <a:gd name="T96" fmla="*/ 342 w 342"/>
                  <a:gd name="T97" fmla="*/ 65 h 245"/>
                  <a:gd name="T98" fmla="*/ 338 w 342"/>
                  <a:gd name="T99" fmla="*/ 36 h 245"/>
                  <a:gd name="T100" fmla="*/ 333 w 342"/>
                  <a:gd name="T101" fmla="*/ 20 h 245"/>
                  <a:gd name="T102" fmla="*/ 328 w 342"/>
                  <a:gd name="T103" fmla="*/ 7 h 245"/>
                  <a:gd name="T104" fmla="*/ 326 w 342"/>
                  <a:gd name="T105" fmla="*/ 3 h 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342" h="245">
                    <a:moveTo>
                      <a:pt x="326" y="3"/>
                    </a:moveTo>
                    <a:lnTo>
                      <a:pt x="319" y="0"/>
                    </a:lnTo>
                    <a:lnTo>
                      <a:pt x="309" y="0"/>
                    </a:lnTo>
                    <a:lnTo>
                      <a:pt x="295" y="7"/>
                    </a:lnTo>
                    <a:lnTo>
                      <a:pt x="278" y="20"/>
                    </a:lnTo>
                    <a:lnTo>
                      <a:pt x="254" y="30"/>
                    </a:lnTo>
                    <a:lnTo>
                      <a:pt x="231" y="43"/>
                    </a:lnTo>
                    <a:lnTo>
                      <a:pt x="216" y="49"/>
                    </a:lnTo>
                    <a:lnTo>
                      <a:pt x="204" y="56"/>
                    </a:lnTo>
                    <a:lnTo>
                      <a:pt x="190" y="65"/>
                    </a:lnTo>
                    <a:lnTo>
                      <a:pt x="178" y="75"/>
                    </a:lnTo>
                    <a:lnTo>
                      <a:pt x="164" y="82"/>
                    </a:lnTo>
                    <a:lnTo>
                      <a:pt x="150" y="88"/>
                    </a:lnTo>
                    <a:lnTo>
                      <a:pt x="135" y="95"/>
                    </a:lnTo>
                    <a:lnTo>
                      <a:pt x="124" y="105"/>
                    </a:lnTo>
                    <a:lnTo>
                      <a:pt x="97" y="121"/>
                    </a:lnTo>
                    <a:lnTo>
                      <a:pt x="76" y="137"/>
                    </a:lnTo>
                    <a:lnTo>
                      <a:pt x="55" y="150"/>
                    </a:lnTo>
                    <a:lnTo>
                      <a:pt x="40" y="163"/>
                    </a:lnTo>
                    <a:lnTo>
                      <a:pt x="28" y="173"/>
                    </a:lnTo>
                    <a:lnTo>
                      <a:pt x="26" y="183"/>
                    </a:lnTo>
                    <a:lnTo>
                      <a:pt x="17" y="193"/>
                    </a:lnTo>
                    <a:lnTo>
                      <a:pt x="9" y="206"/>
                    </a:lnTo>
                    <a:lnTo>
                      <a:pt x="2" y="215"/>
                    </a:lnTo>
                    <a:lnTo>
                      <a:pt x="0" y="228"/>
                    </a:lnTo>
                    <a:lnTo>
                      <a:pt x="2" y="238"/>
                    </a:lnTo>
                    <a:lnTo>
                      <a:pt x="12" y="245"/>
                    </a:lnTo>
                    <a:lnTo>
                      <a:pt x="26" y="245"/>
                    </a:lnTo>
                    <a:lnTo>
                      <a:pt x="50" y="245"/>
                    </a:lnTo>
                    <a:lnTo>
                      <a:pt x="62" y="238"/>
                    </a:lnTo>
                    <a:lnTo>
                      <a:pt x="74" y="235"/>
                    </a:lnTo>
                    <a:lnTo>
                      <a:pt x="88" y="232"/>
                    </a:lnTo>
                    <a:lnTo>
                      <a:pt x="105" y="228"/>
                    </a:lnTo>
                    <a:lnTo>
                      <a:pt x="119" y="222"/>
                    </a:lnTo>
                    <a:lnTo>
                      <a:pt x="133" y="215"/>
                    </a:lnTo>
                    <a:lnTo>
                      <a:pt x="150" y="209"/>
                    </a:lnTo>
                    <a:lnTo>
                      <a:pt x="166" y="206"/>
                    </a:lnTo>
                    <a:lnTo>
                      <a:pt x="181" y="196"/>
                    </a:lnTo>
                    <a:lnTo>
                      <a:pt x="197" y="186"/>
                    </a:lnTo>
                    <a:lnTo>
                      <a:pt x="212" y="176"/>
                    </a:lnTo>
                    <a:lnTo>
                      <a:pt x="228" y="170"/>
                    </a:lnTo>
                    <a:lnTo>
                      <a:pt x="240" y="160"/>
                    </a:lnTo>
                    <a:lnTo>
                      <a:pt x="254" y="150"/>
                    </a:lnTo>
                    <a:lnTo>
                      <a:pt x="269" y="140"/>
                    </a:lnTo>
                    <a:lnTo>
                      <a:pt x="283" y="134"/>
                    </a:lnTo>
                    <a:lnTo>
                      <a:pt x="304" y="114"/>
                    </a:lnTo>
                    <a:lnTo>
                      <a:pt x="323" y="95"/>
                    </a:lnTo>
                    <a:lnTo>
                      <a:pt x="335" y="78"/>
                    </a:lnTo>
                    <a:lnTo>
                      <a:pt x="342" y="65"/>
                    </a:lnTo>
                    <a:lnTo>
                      <a:pt x="338" y="36"/>
                    </a:lnTo>
                    <a:lnTo>
                      <a:pt x="333" y="20"/>
                    </a:lnTo>
                    <a:lnTo>
                      <a:pt x="328" y="7"/>
                    </a:lnTo>
                    <a:lnTo>
                      <a:pt x="326" y="3"/>
                    </a:lnTo>
                    <a:close/>
                  </a:path>
                </a:pathLst>
              </a:custGeom>
              <a:solidFill>
                <a:srgbClr val="C900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300" name="Freeform 196"/>
              <p:cNvSpPr>
                <a:spLocks/>
              </p:cNvSpPr>
              <p:nvPr/>
            </p:nvSpPr>
            <p:spPr bwMode="auto">
              <a:xfrm>
                <a:off x="2533" y="1604"/>
                <a:ext cx="326" cy="222"/>
              </a:xfrm>
              <a:custGeom>
                <a:avLst/>
                <a:gdLst>
                  <a:gd name="T0" fmla="*/ 309 w 326"/>
                  <a:gd name="T1" fmla="*/ 3 h 222"/>
                  <a:gd name="T2" fmla="*/ 302 w 326"/>
                  <a:gd name="T3" fmla="*/ 0 h 222"/>
                  <a:gd name="T4" fmla="*/ 295 w 326"/>
                  <a:gd name="T5" fmla="*/ 0 h 222"/>
                  <a:gd name="T6" fmla="*/ 280 w 326"/>
                  <a:gd name="T7" fmla="*/ 6 h 222"/>
                  <a:gd name="T8" fmla="*/ 264 w 326"/>
                  <a:gd name="T9" fmla="*/ 16 h 222"/>
                  <a:gd name="T10" fmla="*/ 240 w 326"/>
                  <a:gd name="T11" fmla="*/ 26 h 222"/>
                  <a:gd name="T12" fmla="*/ 219 w 326"/>
                  <a:gd name="T13" fmla="*/ 39 h 222"/>
                  <a:gd name="T14" fmla="*/ 192 w 326"/>
                  <a:gd name="T15" fmla="*/ 52 h 222"/>
                  <a:gd name="T16" fmla="*/ 169 w 326"/>
                  <a:gd name="T17" fmla="*/ 68 h 222"/>
                  <a:gd name="T18" fmla="*/ 154 w 326"/>
                  <a:gd name="T19" fmla="*/ 75 h 222"/>
                  <a:gd name="T20" fmla="*/ 140 w 326"/>
                  <a:gd name="T21" fmla="*/ 81 h 222"/>
                  <a:gd name="T22" fmla="*/ 128 w 326"/>
                  <a:gd name="T23" fmla="*/ 88 h 222"/>
                  <a:gd name="T24" fmla="*/ 116 w 326"/>
                  <a:gd name="T25" fmla="*/ 98 h 222"/>
                  <a:gd name="T26" fmla="*/ 93 w 326"/>
                  <a:gd name="T27" fmla="*/ 111 h 222"/>
                  <a:gd name="T28" fmla="*/ 71 w 326"/>
                  <a:gd name="T29" fmla="*/ 127 h 222"/>
                  <a:gd name="T30" fmla="*/ 50 w 326"/>
                  <a:gd name="T31" fmla="*/ 140 h 222"/>
                  <a:gd name="T32" fmla="*/ 38 w 326"/>
                  <a:gd name="T33" fmla="*/ 153 h 222"/>
                  <a:gd name="T34" fmla="*/ 26 w 326"/>
                  <a:gd name="T35" fmla="*/ 160 h 222"/>
                  <a:gd name="T36" fmla="*/ 24 w 326"/>
                  <a:gd name="T37" fmla="*/ 170 h 222"/>
                  <a:gd name="T38" fmla="*/ 7 w 326"/>
                  <a:gd name="T39" fmla="*/ 189 h 222"/>
                  <a:gd name="T40" fmla="*/ 0 w 326"/>
                  <a:gd name="T41" fmla="*/ 209 h 222"/>
                  <a:gd name="T42" fmla="*/ 2 w 326"/>
                  <a:gd name="T43" fmla="*/ 215 h 222"/>
                  <a:gd name="T44" fmla="*/ 12 w 326"/>
                  <a:gd name="T45" fmla="*/ 222 h 222"/>
                  <a:gd name="T46" fmla="*/ 26 w 326"/>
                  <a:gd name="T47" fmla="*/ 218 h 222"/>
                  <a:gd name="T48" fmla="*/ 47 w 326"/>
                  <a:gd name="T49" fmla="*/ 218 h 222"/>
                  <a:gd name="T50" fmla="*/ 57 w 326"/>
                  <a:gd name="T51" fmla="*/ 212 h 222"/>
                  <a:gd name="T52" fmla="*/ 71 w 326"/>
                  <a:gd name="T53" fmla="*/ 209 h 222"/>
                  <a:gd name="T54" fmla="*/ 85 w 326"/>
                  <a:gd name="T55" fmla="*/ 205 h 222"/>
                  <a:gd name="T56" fmla="*/ 100 w 326"/>
                  <a:gd name="T57" fmla="*/ 202 h 222"/>
                  <a:gd name="T58" fmla="*/ 114 w 326"/>
                  <a:gd name="T59" fmla="*/ 196 h 222"/>
                  <a:gd name="T60" fmla="*/ 128 w 326"/>
                  <a:gd name="T61" fmla="*/ 189 h 222"/>
                  <a:gd name="T62" fmla="*/ 142 w 326"/>
                  <a:gd name="T63" fmla="*/ 183 h 222"/>
                  <a:gd name="T64" fmla="*/ 159 w 326"/>
                  <a:gd name="T65" fmla="*/ 179 h 222"/>
                  <a:gd name="T66" fmla="*/ 173 w 326"/>
                  <a:gd name="T67" fmla="*/ 170 h 222"/>
                  <a:gd name="T68" fmla="*/ 188 w 326"/>
                  <a:gd name="T69" fmla="*/ 160 h 222"/>
                  <a:gd name="T70" fmla="*/ 202 w 326"/>
                  <a:gd name="T71" fmla="*/ 150 h 222"/>
                  <a:gd name="T72" fmla="*/ 219 w 326"/>
                  <a:gd name="T73" fmla="*/ 143 h 222"/>
                  <a:gd name="T74" fmla="*/ 230 w 326"/>
                  <a:gd name="T75" fmla="*/ 134 h 222"/>
                  <a:gd name="T76" fmla="*/ 245 w 326"/>
                  <a:gd name="T77" fmla="*/ 127 h 222"/>
                  <a:gd name="T78" fmla="*/ 257 w 326"/>
                  <a:gd name="T79" fmla="*/ 117 h 222"/>
                  <a:gd name="T80" fmla="*/ 271 w 326"/>
                  <a:gd name="T81" fmla="*/ 111 h 222"/>
                  <a:gd name="T82" fmla="*/ 290 w 326"/>
                  <a:gd name="T83" fmla="*/ 91 h 222"/>
                  <a:gd name="T84" fmla="*/ 309 w 326"/>
                  <a:gd name="T85" fmla="*/ 78 h 222"/>
                  <a:gd name="T86" fmla="*/ 318 w 326"/>
                  <a:gd name="T87" fmla="*/ 62 h 222"/>
                  <a:gd name="T88" fmla="*/ 326 w 326"/>
                  <a:gd name="T89" fmla="*/ 52 h 222"/>
                  <a:gd name="T90" fmla="*/ 321 w 326"/>
                  <a:gd name="T91" fmla="*/ 29 h 222"/>
                  <a:gd name="T92" fmla="*/ 316 w 326"/>
                  <a:gd name="T93" fmla="*/ 13 h 222"/>
                  <a:gd name="T94" fmla="*/ 311 w 326"/>
                  <a:gd name="T95" fmla="*/ 3 h 222"/>
                  <a:gd name="T96" fmla="*/ 309 w 326"/>
                  <a:gd name="T97" fmla="*/ 3 h 2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326" h="222">
                    <a:moveTo>
                      <a:pt x="309" y="3"/>
                    </a:moveTo>
                    <a:lnTo>
                      <a:pt x="302" y="0"/>
                    </a:lnTo>
                    <a:lnTo>
                      <a:pt x="295" y="0"/>
                    </a:lnTo>
                    <a:lnTo>
                      <a:pt x="280" y="6"/>
                    </a:lnTo>
                    <a:lnTo>
                      <a:pt x="264" y="16"/>
                    </a:lnTo>
                    <a:lnTo>
                      <a:pt x="240" y="26"/>
                    </a:lnTo>
                    <a:lnTo>
                      <a:pt x="219" y="39"/>
                    </a:lnTo>
                    <a:lnTo>
                      <a:pt x="192" y="52"/>
                    </a:lnTo>
                    <a:lnTo>
                      <a:pt x="169" y="68"/>
                    </a:lnTo>
                    <a:lnTo>
                      <a:pt x="154" y="75"/>
                    </a:lnTo>
                    <a:lnTo>
                      <a:pt x="140" y="81"/>
                    </a:lnTo>
                    <a:lnTo>
                      <a:pt x="128" y="88"/>
                    </a:lnTo>
                    <a:lnTo>
                      <a:pt x="116" y="98"/>
                    </a:lnTo>
                    <a:lnTo>
                      <a:pt x="93" y="111"/>
                    </a:lnTo>
                    <a:lnTo>
                      <a:pt x="71" y="127"/>
                    </a:lnTo>
                    <a:lnTo>
                      <a:pt x="50" y="140"/>
                    </a:lnTo>
                    <a:lnTo>
                      <a:pt x="38" y="153"/>
                    </a:lnTo>
                    <a:lnTo>
                      <a:pt x="26" y="160"/>
                    </a:lnTo>
                    <a:lnTo>
                      <a:pt x="24" y="170"/>
                    </a:lnTo>
                    <a:lnTo>
                      <a:pt x="7" y="189"/>
                    </a:lnTo>
                    <a:lnTo>
                      <a:pt x="0" y="209"/>
                    </a:lnTo>
                    <a:lnTo>
                      <a:pt x="2" y="215"/>
                    </a:lnTo>
                    <a:lnTo>
                      <a:pt x="12" y="222"/>
                    </a:lnTo>
                    <a:lnTo>
                      <a:pt x="26" y="218"/>
                    </a:lnTo>
                    <a:lnTo>
                      <a:pt x="47" y="218"/>
                    </a:lnTo>
                    <a:lnTo>
                      <a:pt x="57" y="212"/>
                    </a:lnTo>
                    <a:lnTo>
                      <a:pt x="71" y="209"/>
                    </a:lnTo>
                    <a:lnTo>
                      <a:pt x="85" y="205"/>
                    </a:lnTo>
                    <a:lnTo>
                      <a:pt x="100" y="202"/>
                    </a:lnTo>
                    <a:lnTo>
                      <a:pt x="114" y="196"/>
                    </a:lnTo>
                    <a:lnTo>
                      <a:pt x="128" y="189"/>
                    </a:lnTo>
                    <a:lnTo>
                      <a:pt x="142" y="183"/>
                    </a:lnTo>
                    <a:lnTo>
                      <a:pt x="159" y="179"/>
                    </a:lnTo>
                    <a:lnTo>
                      <a:pt x="173" y="170"/>
                    </a:lnTo>
                    <a:lnTo>
                      <a:pt x="188" y="160"/>
                    </a:lnTo>
                    <a:lnTo>
                      <a:pt x="202" y="150"/>
                    </a:lnTo>
                    <a:lnTo>
                      <a:pt x="219" y="143"/>
                    </a:lnTo>
                    <a:lnTo>
                      <a:pt x="230" y="134"/>
                    </a:lnTo>
                    <a:lnTo>
                      <a:pt x="245" y="127"/>
                    </a:lnTo>
                    <a:lnTo>
                      <a:pt x="257" y="117"/>
                    </a:lnTo>
                    <a:lnTo>
                      <a:pt x="271" y="111"/>
                    </a:lnTo>
                    <a:lnTo>
                      <a:pt x="290" y="91"/>
                    </a:lnTo>
                    <a:lnTo>
                      <a:pt x="309" y="78"/>
                    </a:lnTo>
                    <a:lnTo>
                      <a:pt x="318" y="62"/>
                    </a:lnTo>
                    <a:lnTo>
                      <a:pt x="326" y="52"/>
                    </a:lnTo>
                    <a:lnTo>
                      <a:pt x="321" y="29"/>
                    </a:lnTo>
                    <a:lnTo>
                      <a:pt x="316" y="13"/>
                    </a:lnTo>
                    <a:lnTo>
                      <a:pt x="311" y="3"/>
                    </a:lnTo>
                    <a:lnTo>
                      <a:pt x="309" y="3"/>
                    </a:lnTo>
                    <a:close/>
                  </a:path>
                </a:pathLst>
              </a:custGeom>
              <a:solidFill>
                <a:srgbClr val="C200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301" name="Freeform 197"/>
              <p:cNvSpPr>
                <a:spLocks/>
              </p:cNvSpPr>
              <p:nvPr/>
            </p:nvSpPr>
            <p:spPr bwMode="auto">
              <a:xfrm>
                <a:off x="2542" y="1610"/>
                <a:ext cx="312" cy="203"/>
              </a:xfrm>
              <a:custGeom>
                <a:avLst/>
                <a:gdLst>
                  <a:gd name="T0" fmla="*/ 295 w 312"/>
                  <a:gd name="T1" fmla="*/ 4 h 203"/>
                  <a:gd name="T2" fmla="*/ 288 w 312"/>
                  <a:gd name="T3" fmla="*/ 0 h 203"/>
                  <a:gd name="T4" fmla="*/ 281 w 312"/>
                  <a:gd name="T5" fmla="*/ 4 h 203"/>
                  <a:gd name="T6" fmla="*/ 267 w 312"/>
                  <a:gd name="T7" fmla="*/ 7 h 203"/>
                  <a:gd name="T8" fmla="*/ 252 w 312"/>
                  <a:gd name="T9" fmla="*/ 17 h 203"/>
                  <a:gd name="T10" fmla="*/ 231 w 312"/>
                  <a:gd name="T11" fmla="*/ 27 h 203"/>
                  <a:gd name="T12" fmla="*/ 210 w 312"/>
                  <a:gd name="T13" fmla="*/ 40 h 203"/>
                  <a:gd name="T14" fmla="*/ 186 w 312"/>
                  <a:gd name="T15" fmla="*/ 53 h 203"/>
                  <a:gd name="T16" fmla="*/ 162 w 312"/>
                  <a:gd name="T17" fmla="*/ 69 h 203"/>
                  <a:gd name="T18" fmla="*/ 136 w 312"/>
                  <a:gd name="T19" fmla="*/ 79 h 203"/>
                  <a:gd name="T20" fmla="*/ 112 w 312"/>
                  <a:gd name="T21" fmla="*/ 95 h 203"/>
                  <a:gd name="T22" fmla="*/ 88 w 312"/>
                  <a:gd name="T23" fmla="*/ 105 h 203"/>
                  <a:gd name="T24" fmla="*/ 69 w 312"/>
                  <a:gd name="T25" fmla="*/ 121 h 203"/>
                  <a:gd name="T26" fmla="*/ 50 w 312"/>
                  <a:gd name="T27" fmla="*/ 131 h 203"/>
                  <a:gd name="T28" fmla="*/ 36 w 312"/>
                  <a:gd name="T29" fmla="*/ 144 h 203"/>
                  <a:gd name="T30" fmla="*/ 26 w 312"/>
                  <a:gd name="T31" fmla="*/ 150 h 203"/>
                  <a:gd name="T32" fmla="*/ 24 w 312"/>
                  <a:gd name="T33" fmla="*/ 160 h 203"/>
                  <a:gd name="T34" fmla="*/ 17 w 312"/>
                  <a:gd name="T35" fmla="*/ 167 h 203"/>
                  <a:gd name="T36" fmla="*/ 10 w 312"/>
                  <a:gd name="T37" fmla="*/ 177 h 203"/>
                  <a:gd name="T38" fmla="*/ 3 w 312"/>
                  <a:gd name="T39" fmla="*/ 183 h 203"/>
                  <a:gd name="T40" fmla="*/ 0 w 312"/>
                  <a:gd name="T41" fmla="*/ 193 h 203"/>
                  <a:gd name="T42" fmla="*/ 3 w 312"/>
                  <a:gd name="T43" fmla="*/ 199 h 203"/>
                  <a:gd name="T44" fmla="*/ 12 w 312"/>
                  <a:gd name="T45" fmla="*/ 203 h 203"/>
                  <a:gd name="T46" fmla="*/ 26 w 312"/>
                  <a:gd name="T47" fmla="*/ 199 h 203"/>
                  <a:gd name="T48" fmla="*/ 48 w 312"/>
                  <a:gd name="T49" fmla="*/ 196 h 203"/>
                  <a:gd name="T50" fmla="*/ 69 w 312"/>
                  <a:gd name="T51" fmla="*/ 186 h 203"/>
                  <a:gd name="T52" fmla="*/ 95 w 312"/>
                  <a:gd name="T53" fmla="*/ 180 h 203"/>
                  <a:gd name="T54" fmla="*/ 110 w 312"/>
                  <a:gd name="T55" fmla="*/ 173 h 203"/>
                  <a:gd name="T56" fmla="*/ 124 w 312"/>
                  <a:gd name="T57" fmla="*/ 167 h 203"/>
                  <a:gd name="T58" fmla="*/ 138 w 312"/>
                  <a:gd name="T59" fmla="*/ 160 h 203"/>
                  <a:gd name="T60" fmla="*/ 155 w 312"/>
                  <a:gd name="T61" fmla="*/ 157 h 203"/>
                  <a:gd name="T62" fmla="*/ 167 w 312"/>
                  <a:gd name="T63" fmla="*/ 147 h 203"/>
                  <a:gd name="T64" fmla="*/ 181 w 312"/>
                  <a:gd name="T65" fmla="*/ 141 h 203"/>
                  <a:gd name="T66" fmla="*/ 195 w 312"/>
                  <a:gd name="T67" fmla="*/ 131 h 203"/>
                  <a:gd name="T68" fmla="*/ 210 w 312"/>
                  <a:gd name="T69" fmla="*/ 124 h 203"/>
                  <a:gd name="T70" fmla="*/ 221 w 312"/>
                  <a:gd name="T71" fmla="*/ 115 h 203"/>
                  <a:gd name="T72" fmla="*/ 236 w 312"/>
                  <a:gd name="T73" fmla="*/ 108 h 203"/>
                  <a:gd name="T74" fmla="*/ 248 w 312"/>
                  <a:gd name="T75" fmla="*/ 102 h 203"/>
                  <a:gd name="T76" fmla="*/ 260 w 312"/>
                  <a:gd name="T77" fmla="*/ 95 h 203"/>
                  <a:gd name="T78" fmla="*/ 279 w 312"/>
                  <a:gd name="T79" fmla="*/ 75 h 203"/>
                  <a:gd name="T80" fmla="*/ 295 w 312"/>
                  <a:gd name="T81" fmla="*/ 62 h 203"/>
                  <a:gd name="T82" fmla="*/ 305 w 312"/>
                  <a:gd name="T83" fmla="*/ 53 h 203"/>
                  <a:gd name="T84" fmla="*/ 312 w 312"/>
                  <a:gd name="T85" fmla="*/ 43 h 203"/>
                  <a:gd name="T86" fmla="*/ 307 w 312"/>
                  <a:gd name="T87" fmla="*/ 23 h 203"/>
                  <a:gd name="T88" fmla="*/ 302 w 312"/>
                  <a:gd name="T89" fmla="*/ 14 h 203"/>
                  <a:gd name="T90" fmla="*/ 298 w 312"/>
                  <a:gd name="T91" fmla="*/ 4 h 203"/>
                  <a:gd name="T92" fmla="*/ 295 w 312"/>
                  <a:gd name="T93" fmla="*/ 4 h 2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312" h="203">
                    <a:moveTo>
                      <a:pt x="295" y="4"/>
                    </a:moveTo>
                    <a:lnTo>
                      <a:pt x="288" y="0"/>
                    </a:lnTo>
                    <a:lnTo>
                      <a:pt x="281" y="4"/>
                    </a:lnTo>
                    <a:lnTo>
                      <a:pt x="267" y="7"/>
                    </a:lnTo>
                    <a:lnTo>
                      <a:pt x="252" y="17"/>
                    </a:lnTo>
                    <a:lnTo>
                      <a:pt x="231" y="27"/>
                    </a:lnTo>
                    <a:lnTo>
                      <a:pt x="210" y="40"/>
                    </a:lnTo>
                    <a:lnTo>
                      <a:pt x="186" y="53"/>
                    </a:lnTo>
                    <a:lnTo>
                      <a:pt x="162" y="69"/>
                    </a:lnTo>
                    <a:lnTo>
                      <a:pt x="136" y="79"/>
                    </a:lnTo>
                    <a:lnTo>
                      <a:pt x="112" y="95"/>
                    </a:lnTo>
                    <a:lnTo>
                      <a:pt x="88" y="105"/>
                    </a:lnTo>
                    <a:lnTo>
                      <a:pt x="69" y="121"/>
                    </a:lnTo>
                    <a:lnTo>
                      <a:pt x="50" y="131"/>
                    </a:lnTo>
                    <a:lnTo>
                      <a:pt x="36" y="144"/>
                    </a:lnTo>
                    <a:lnTo>
                      <a:pt x="26" y="150"/>
                    </a:lnTo>
                    <a:lnTo>
                      <a:pt x="24" y="160"/>
                    </a:lnTo>
                    <a:lnTo>
                      <a:pt x="17" y="167"/>
                    </a:lnTo>
                    <a:lnTo>
                      <a:pt x="10" y="177"/>
                    </a:lnTo>
                    <a:lnTo>
                      <a:pt x="3" y="183"/>
                    </a:lnTo>
                    <a:lnTo>
                      <a:pt x="0" y="193"/>
                    </a:lnTo>
                    <a:lnTo>
                      <a:pt x="3" y="199"/>
                    </a:lnTo>
                    <a:lnTo>
                      <a:pt x="12" y="203"/>
                    </a:lnTo>
                    <a:lnTo>
                      <a:pt x="26" y="199"/>
                    </a:lnTo>
                    <a:lnTo>
                      <a:pt x="48" y="196"/>
                    </a:lnTo>
                    <a:lnTo>
                      <a:pt x="69" y="186"/>
                    </a:lnTo>
                    <a:lnTo>
                      <a:pt x="95" y="180"/>
                    </a:lnTo>
                    <a:lnTo>
                      <a:pt x="110" y="173"/>
                    </a:lnTo>
                    <a:lnTo>
                      <a:pt x="124" y="167"/>
                    </a:lnTo>
                    <a:lnTo>
                      <a:pt x="138" y="160"/>
                    </a:lnTo>
                    <a:lnTo>
                      <a:pt x="155" y="157"/>
                    </a:lnTo>
                    <a:lnTo>
                      <a:pt x="167" y="147"/>
                    </a:lnTo>
                    <a:lnTo>
                      <a:pt x="181" y="141"/>
                    </a:lnTo>
                    <a:lnTo>
                      <a:pt x="195" y="131"/>
                    </a:lnTo>
                    <a:lnTo>
                      <a:pt x="210" y="124"/>
                    </a:lnTo>
                    <a:lnTo>
                      <a:pt x="221" y="115"/>
                    </a:lnTo>
                    <a:lnTo>
                      <a:pt x="236" y="108"/>
                    </a:lnTo>
                    <a:lnTo>
                      <a:pt x="248" y="102"/>
                    </a:lnTo>
                    <a:lnTo>
                      <a:pt x="260" y="95"/>
                    </a:lnTo>
                    <a:lnTo>
                      <a:pt x="279" y="75"/>
                    </a:lnTo>
                    <a:lnTo>
                      <a:pt x="295" y="62"/>
                    </a:lnTo>
                    <a:lnTo>
                      <a:pt x="305" y="53"/>
                    </a:lnTo>
                    <a:lnTo>
                      <a:pt x="312" y="43"/>
                    </a:lnTo>
                    <a:lnTo>
                      <a:pt x="307" y="23"/>
                    </a:lnTo>
                    <a:lnTo>
                      <a:pt x="302" y="14"/>
                    </a:lnTo>
                    <a:lnTo>
                      <a:pt x="298" y="4"/>
                    </a:lnTo>
                    <a:lnTo>
                      <a:pt x="295" y="4"/>
                    </a:lnTo>
                    <a:close/>
                  </a:path>
                </a:pathLst>
              </a:custGeom>
              <a:solidFill>
                <a:srgbClr val="BA00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302" name="Freeform 198"/>
              <p:cNvSpPr>
                <a:spLocks/>
              </p:cNvSpPr>
              <p:nvPr/>
            </p:nvSpPr>
            <p:spPr bwMode="auto">
              <a:xfrm>
                <a:off x="2554" y="1620"/>
                <a:ext cx="295" cy="176"/>
              </a:xfrm>
              <a:custGeom>
                <a:avLst/>
                <a:gdLst>
                  <a:gd name="T0" fmla="*/ 278 w 295"/>
                  <a:gd name="T1" fmla="*/ 4 h 176"/>
                  <a:gd name="T2" fmla="*/ 271 w 295"/>
                  <a:gd name="T3" fmla="*/ 0 h 176"/>
                  <a:gd name="T4" fmla="*/ 264 w 295"/>
                  <a:gd name="T5" fmla="*/ 4 h 176"/>
                  <a:gd name="T6" fmla="*/ 250 w 295"/>
                  <a:gd name="T7" fmla="*/ 7 h 176"/>
                  <a:gd name="T8" fmla="*/ 236 w 295"/>
                  <a:gd name="T9" fmla="*/ 17 h 176"/>
                  <a:gd name="T10" fmla="*/ 217 w 295"/>
                  <a:gd name="T11" fmla="*/ 26 h 176"/>
                  <a:gd name="T12" fmla="*/ 198 w 295"/>
                  <a:gd name="T13" fmla="*/ 36 h 176"/>
                  <a:gd name="T14" fmla="*/ 174 w 295"/>
                  <a:gd name="T15" fmla="*/ 49 h 176"/>
                  <a:gd name="T16" fmla="*/ 152 w 295"/>
                  <a:gd name="T17" fmla="*/ 65 h 176"/>
                  <a:gd name="T18" fmla="*/ 126 w 295"/>
                  <a:gd name="T19" fmla="*/ 75 h 176"/>
                  <a:gd name="T20" fmla="*/ 105 w 295"/>
                  <a:gd name="T21" fmla="*/ 88 h 176"/>
                  <a:gd name="T22" fmla="*/ 83 w 295"/>
                  <a:gd name="T23" fmla="*/ 101 h 176"/>
                  <a:gd name="T24" fmla="*/ 64 w 295"/>
                  <a:gd name="T25" fmla="*/ 114 h 176"/>
                  <a:gd name="T26" fmla="*/ 45 w 295"/>
                  <a:gd name="T27" fmla="*/ 121 h 176"/>
                  <a:gd name="T28" fmla="*/ 33 w 295"/>
                  <a:gd name="T29" fmla="*/ 131 h 176"/>
                  <a:gd name="T30" fmla="*/ 24 w 295"/>
                  <a:gd name="T31" fmla="*/ 137 h 176"/>
                  <a:gd name="T32" fmla="*/ 22 w 295"/>
                  <a:gd name="T33" fmla="*/ 147 h 176"/>
                  <a:gd name="T34" fmla="*/ 7 w 295"/>
                  <a:gd name="T35" fmla="*/ 160 h 176"/>
                  <a:gd name="T36" fmla="*/ 0 w 295"/>
                  <a:gd name="T37" fmla="*/ 173 h 176"/>
                  <a:gd name="T38" fmla="*/ 3 w 295"/>
                  <a:gd name="T39" fmla="*/ 176 h 176"/>
                  <a:gd name="T40" fmla="*/ 12 w 295"/>
                  <a:gd name="T41" fmla="*/ 176 h 176"/>
                  <a:gd name="T42" fmla="*/ 24 w 295"/>
                  <a:gd name="T43" fmla="*/ 173 h 176"/>
                  <a:gd name="T44" fmla="*/ 45 w 295"/>
                  <a:gd name="T45" fmla="*/ 170 h 176"/>
                  <a:gd name="T46" fmla="*/ 64 w 295"/>
                  <a:gd name="T47" fmla="*/ 160 h 176"/>
                  <a:gd name="T48" fmla="*/ 91 w 295"/>
                  <a:gd name="T49" fmla="*/ 154 h 176"/>
                  <a:gd name="T50" fmla="*/ 102 w 295"/>
                  <a:gd name="T51" fmla="*/ 147 h 176"/>
                  <a:gd name="T52" fmla="*/ 117 w 295"/>
                  <a:gd name="T53" fmla="*/ 140 h 176"/>
                  <a:gd name="T54" fmla="*/ 131 w 295"/>
                  <a:gd name="T55" fmla="*/ 134 h 176"/>
                  <a:gd name="T56" fmla="*/ 145 w 295"/>
                  <a:gd name="T57" fmla="*/ 131 h 176"/>
                  <a:gd name="T58" fmla="*/ 157 w 295"/>
                  <a:gd name="T59" fmla="*/ 121 h 176"/>
                  <a:gd name="T60" fmla="*/ 171 w 295"/>
                  <a:gd name="T61" fmla="*/ 114 h 176"/>
                  <a:gd name="T62" fmla="*/ 183 w 295"/>
                  <a:gd name="T63" fmla="*/ 108 h 176"/>
                  <a:gd name="T64" fmla="*/ 198 w 295"/>
                  <a:gd name="T65" fmla="*/ 101 h 176"/>
                  <a:gd name="T66" fmla="*/ 221 w 295"/>
                  <a:gd name="T67" fmla="*/ 85 h 176"/>
                  <a:gd name="T68" fmla="*/ 245 w 295"/>
                  <a:gd name="T69" fmla="*/ 72 h 176"/>
                  <a:gd name="T70" fmla="*/ 264 w 295"/>
                  <a:gd name="T71" fmla="*/ 59 h 176"/>
                  <a:gd name="T72" fmla="*/ 278 w 295"/>
                  <a:gd name="T73" fmla="*/ 46 h 176"/>
                  <a:gd name="T74" fmla="*/ 288 w 295"/>
                  <a:gd name="T75" fmla="*/ 36 h 176"/>
                  <a:gd name="T76" fmla="*/ 295 w 295"/>
                  <a:gd name="T77" fmla="*/ 30 h 176"/>
                  <a:gd name="T78" fmla="*/ 290 w 295"/>
                  <a:gd name="T79" fmla="*/ 17 h 176"/>
                  <a:gd name="T80" fmla="*/ 286 w 295"/>
                  <a:gd name="T81" fmla="*/ 7 h 176"/>
                  <a:gd name="T82" fmla="*/ 281 w 295"/>
                  <a:gd name="T83" fmla="*/ 4 h 176"/>
                  <a:gd name="T84" fmla="*/ 278 w 295"/>
                  <a:gd name="T85" fmla="*/ 4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95" h="176">
                    <a:moveTo>
                      <a:pt x="278" y="4"/>
                    </a:moveTo>
                    <a:lnTo>
                      <a:pt x="271" y="0"/>
                    </a:lnTo>
                    <a:lnTo>
                      <a:pt x="264" y="4"/>
                    </a:lnTo>
                    <a:lnTo>
                      <a:pt x="250" y="7"/>
                    </a:lnTo>
                    <a:lnTo>
                      <a:pt x="236" y="17"/>
                    </a:lnTo>
                    <a:lnTo>
                      <a:pt x="217" y="26"/>
                    </a:lnTo>
                    <a:lnTo>
                      <a:pt x="198" y="36"/>
                    </a:lnTo>
                    <a:lnTo>
                      <a:pt x="174" y="49"/>
                    </a:lnTo>
                    <a:lnTo>
                      <a:pt x="152" y="65"/>
                    </a:lnTo>
                    <a:lnTo>
                      <a:pt x="126" y="75"/>
                    </a:lnTo>
                    <a:lnTo>
                      <a:pt x="105" y="88"/>
                    </a:lnTo>
                    <a:lnTo>
                      <a:pt x="83" y="101"/>
                    </a:lnTo>
                    <a:lnTo>
                      <a:pt x="64" y="114"/>
                    </a:lnTo>
                    <a:lnTo>
                      <a:pt x="45" y="121"/>
                    </a:lnTo>
                    <a:lnTo>
                      <a:pt x="33" y="131"/>
                    </a:lnTo>
                    <a:lnTo>
                      <a:pt x="24" y="137"/>
                    </a:lnTo>
                    <a:lnTo>
                      <a:pt x="22" y="147"/>
                    </a:lnTo>
                    <a:lnTo>
                      <a:pt x="7" y="160"/>
                    </a:lnTo>
                    <a:lnTo>
                      <a:pt x="0" y="173"/>
                    </a:lnTo>
                    <a:lnTo>
                      <a:pt x="3" y="176"/>
                    </a:lnTo>
                    <a:lnTo>
                      <a:pt x="12" y="176"/>
                    </a:lnTo>
                    <a:lnTo>
                      <a:pt x="24" y="173"/>
                    </a:lnTo>
                    <a:lnTo>
                      <a:pt x="45" y="170"/>
                    </a:lnTo>
                    <a:lnTo>
                      <a:pt x="64" y="160"/>
                    </a:lnTo>
                    <a:lnTo>
                      <a:pt x="91" y="154"/>
                    </a:lnTo>
                    <a:lnTo>
                      <a:pt x="102" y="147"/>
                    </a:lnTo>
                    <a:lnTo>
                      <a:pt x="117" y="140"/>
                    </a:lnTo>
                    <a:lnTo>
                      <a:pt x="131" y="134"/>
                    </a:lnTo>
                    <a:lnTo>
                      <a:pt x="145" y="131"/>
                    </a:lnTo>
                    <a:lnTo>
                      <a:pt x="157" y="121"/>
                    </a:lnTo>
                    <a:lnTo>
                      <a:pt x="171" y="114"/>
                    </a:lnTo>
                    <a:lnTo>
                      <a:pt x="183" y="108"/>
                    </a:lnTo>
                    <a:lnTo>
                      <a:pt x="198" y="101"/>
                    </a:lnTo>
                    <a:lnTo>
                      <a:pt x="221" y="85"/>
                    </a:lnTo>
                    <a:lnTo>
                      <a:pt x="245" y="72"/>
                    </a:lnTo>
                    <a:lnTo>
                      <a:pt x="264" y="59"/>
                    </a:lnTo>
                    <a:lnTo>
                      <a:pt x="278" y="46"/>
                    </a:lnTo>
                    <a:lnTo>
                      <a:pt x="288" y="36"/>
                    </a:lnTo>
                    <a:lnTo>
                      <a:pt x="295" y="30"/>
                    </a:lnTo>
                    <a:lnTo>
                      <a:pt x="290" y="17"/>
                    </a:lnTo>
                    <a:lnTo>
                      <a:pt x="286" y="7"/>
                    </a:lnTo>
                    <a:lnTo>
                      <a:pt x="281" y="4"/>
                    </a:lnTo>
                    <a:lnTo>
                      <a:pt x="278" y="4"/>
                    </a:lnTo>
                    <a:close/>
                  </a:path>
                </a:pathLst>
              </a:custGeom>
              <a:solidFill>
                <a:srgbClr val="B300B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303" name="Freeform 199"/>
              <p:cNvSpPr>
                <a:spLocks/>
              </p:cNvSpPr>
              <p:nvPr/>
            </p:nvSpPr>
            <p:spPr bwMode="auto">
              <a:xfrm>
                <a:off x="2564" y="1627"/>
                <a:ext cx="280" cy="156"/>
              </a:xfrm>
              <a:custGeom>
                <a:avLst/>
                <a:gdLst>
                  <a:gd name="T0" fmla="*/ 264 w 280"/>
                  <a:gd name="T1" fmla="*/ 3 h 156"/>
                  <a:gd name="T2" fmla="*/ 257 w 280"/>
                  <a:gd name="T3" fmla="*/ 0 h 156"/>
                  <a:gd name="T4" fmla="*/ 252 w 280"/>
                  <a:gd name="T5" fmla="*/ 3 h 156"/>
                  <a:gd name="T6" fmla="*/ 238 w 280"/>
                  <a:gd name="T7" fmla="*/ 6 h 156"/>
                  <a:gd name="T8" fmla="*/ 226 w 280"/>
                  <a:gd name="T9" fmla="*/ 16 h 156"/>
                  <a:gd name="T10" fmla="*/ 204 w 280"/>
                  <a:gd name="T11" fmla="*/ 26 h 156"/>
                  <a:gd name="T12" fmla="*/ 185 w 280"/>
                  <a:gd name="T13" fmla="*/ 36 h 156"/>
                  <a:gd name="T14" fmla="*/ 164 w 280"/>
                  <a:gd name="T15" fmla="*/ 49 h 156"/>
                  <a:gd name="T16" fmla="*/ 145 w 280"/>
                  <a:gd name="T17" fmla="*/ 62 h 156"/>
                  <a:gd name="T18" fmla="*/ 121 w 280"/>
                  <a:gd name="T19" fmla="*/ 72 h 156"/>
                  <a:gd name="T20" fmla="*/ 100 w 280"/>
                  <a:gd name="T21" fmla="*/ 85 h 156"/>
                  <a:gd name="T22" fmla="*/ 78 w 280"/>
                  <a:gd name="T23" fmla="*/ 94 h 156"/>
                  <a:gd name="T24" fmla="*/ 62 w 280"/>
                  <a:gd name="T25" fmla="*/ 107 h 156"/>
                  <a:gd name="T26" fmla="*/ 45 w 280"/>
                  <a:gd name="T27" fmla="*/ 114 h 156"/>
                  <a:gd name="T28" fmla="*/ 33 w 280"/>
                  <a:gd name="T29" fmla="*/ 124 h 156"/>
                  <a:gd name="T30" fmla="*/ 23 w 280"/>
                  <a:gd name="T31" fmla="*/ 130 h 156"/>
                  <a:gd name="T32" fmla="*/ 21 w 280"/>
                  <a:gd name="T33" fmla="*/ 137 h 156"/>
                  <a:gd name="T34" fmla="*/ 7 w 280"/>
                  <a:gd name="T35" fmla="*/ 147 h 156"/>
                  <a:gd name="T36" fmla="*/ 0 w 280"/>
                  <a:gd name="T37" fmla="*/ 156 h 156"/>
                  <a:gd name="T38" fmla="*/ 2 w 280"/>
                  <a:gd name="T39" fmla="*/ 156 h 156"/>
                  <a:gd name="T40" fmla="*/ 12 w 280"/>
                  <a:gd name="T41" fmla="*/ 156 h 156"/>
                  <a:gd name="T42" fmla="*/ 23 w 280"/>
                  <a:gd name="T43" fmla="*/ 150 h 156"/>
                  <a:gd name="T44" fmla="*/ 45 w 280"/>
                  <a:gd name="T45" fmla="*/ 147 h 156"/>
                  <a:gd name="T46" fmla="*/ 64 w 280"/>
                  <a:gd name="T47" fmla="*/ 137 h 156"/>
                  <a:gd name="T48" fmla="*/ 88 w 280"/>
                  <a:gd name="T49" fmla="*/ 127 h 156"/>
                  <a:gd name="T50" fmla="*/ 100 w 280"/>
                  <a:gd name="T51" fmla="*/ 120 h 156"/>
                  <a:gd name="T52" fmla="*/ 111 w 280"/>
                  <a:gd name="T53" fmla="*/ 117 h 156"/>
                  <a:gd name="T54" fmla="*/ 126 w 280"/>
                  <a:gd name="T55" fmla="*/ 111 h 156"/>
                  <a:gd name="T56" fmla="*/ 140 w 280"/>
                  <a:gd name="T57" fmla="*/ 107 h 156"/>
                  <a:gd name="T58" fmla="*/ 164 w 280"/>
                  <a:gd name="T59" fmla="*/ 91 h 156"/>
                  <a:gd name="T60" fmla="*/ 190 w 280"/>
                  <a:gd name="T61" fmla="*/ 78 h 156"/>
                  <a:gd name="T62" fmla="*/ 211 w 280"/>
                  <a:gd name="T63" fmla="*/ 62 h 156"/>
                  <a:gd name="T64" fmla="*/ 235 w 280"/>
                  <a:gd name="T65" fmla="*/ 52 h 156"/>
                  <a:gd name="T66" fmla="*/ 252 w 280"/>
                  <a:gd name="T67" fmla="*/ 42 h 156"/>
                  <a:gd name="T68" fmla="*/ 266 w 280"/>
                  <a:gd name="T69" fmla="*/ 32 h 156"/>
                  <a:gd name="T70" fmla="*/ 273 w 280"/>
                  <a:gd name="T71" fmla="*/ 23 h 156"/>
                  <a:gd name="T72" fmla="*/ 280 w 280"/>
                  <a:gd name="T73" fmla="*/ 19 h 156"/>
                  <a:gd name="T74" fmla="*/ 271 w 280"/>
                  <a:gd name="T75" fmla="*/ 6 h 156"/>
                  <a:gd name="T76" fmla="*/ 264 w 280"/>
                  <a:gd name="T77" fmla="*/ 3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280" h="156">
                    <a:moveTo>
                      <a:pt x="264" y="3"/>
                    </a:moveTo>
                    <a:lnTo>
                      <a:pt x="257" y="0"/>
                    </a:lnTo>
                    <a:lnTo>
                      <a:pt x="252" y="3"/>
                    </a:lnTo>
                    <a:lnTo>
                      <a:pt x="238" y="6"/>
                    </a:lnTo>
                    <a:lnTo>
                      <a:pt x="226" y="16"/>
                    </a:lnTo>
                    <a:lnTo>
                      <a:pt x="204" y="26"/>
                    </a:lnTo>
                    <a:lnTo>
                      <a:pt x="185" y="36"/>
                    </a:lnTo>
                    <a:lnTo>
                      <a:pt x="164" y="49"/>
                    </a:lnTo>
                    <a:lnTo>
                      <a:pt x="145" y="62"/>
                    </a:lnTo>
                    <a:lnTo>
                      <a:pt x="121" y="72"/>
                    </a:lnTo>
                    <a:lnTo>
                      <a:pt x="100" y="85"/>
                    </a:lnTo>
                    <a:lnTo>
                      <a:pt x="78" y="94"/>
                    </a:lnTo>
                    <a:lnTo>
                      <a:pt x="62" y="107"/>
                    </a:lnTo>
                    <a:lnTo>
                      <a:pt x="45" y="114"/>
                    </a:lnTo>
                    <a:lnTo>
                      <a:pt x="33" y="124"/>
                    </a:lnTo>
                    <a:lnTo>
                      <a:pt x="23" y="130"/>
                    </a:lnTo>
                    <a:lnTo>
                      <a:pt x="21" y="137"/>
                    </a:lnTo>
                    <a:lnTo>
                      <a:pt x="7" y="147"/>
                    </a:lnTo>
                    <a:lnTo>
                      <a:pt x="0" y="156"/>
                    </a:lnTo>
                    <a:lnTo>
                      <a:pt x="2" y="156"/>
                    </a:lnTo>
                    <a:lnTo>
                      <a:pt x="12" y="156"/>
                    </a:lnTo>
                    <a:lnTo>
                      <a:pt x="23" y="150"/>
                    </a:lnTo>
                    <a:lnTo>
                      <a:pt x="45" y="147"/>
                    </a:lnTo>
                    <a:lnTo>
                      <a:pt x="64" y="137"/>
                    </a:lnTo>
                    <a:lnTo>
                      <a:pt x="88" y="127"/>
                    </a:lnTo>
                    <a:lnTo>
                      <a:pt x="100" y="120"/>
                    </a:lnTo>
                    <a:lnTo>
                      <a:pt x="111" y="117"/>
                    </a:lnTo>
                    <a:lnTo>
                      <a:pt x="126" y="111"/>
                    </a:lnTo>
                    <a:lnTo>
                      <a:pt x="140" y="107"/>
                    </a:lnTo>
                    <a:lnTo>
                      <a:pt x="164" y="91"/>
                    </a:lnTo>
                    <a:lnTo>
                      <a:pt x="190" y="78"/>
                    </a:lnTo>
                    <a:lnTo>
                      <a:pt x="211" y="62"/>
                    </a:lnTo>
                    <a:lnTo>
                      <a:pt x="235" y="52"/>
                    </a:lnTo>
                    <a:lnTo>
                      <a:pt x="252" y="42"/>
                    </a:lnTo>
                    <a:lnTo>
                      <a:pt x="266" y="32"/>
                    </a:lnTo>
                    <a:lnTo>
                      <a:pt x="273" y="23"/>
                    </a:lnTo>
                    <a:lnTo>
                      <a:pt x="280" y="19"/>
                    </a:lnTo>
                    <a:lnTo>
                      <a:pt x="271" y="6"/>
                    </a:lnTo>
                    <a:lnTo>
                      <a:pt x="264" y="3"/>
                    </a:lnTo>
                    <a:close/>
                  </a:path>
                </a:pathLst>
              </a:custGeom>
              <a:solidFill>
                <a:srgbClr val="AD00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304" name="Freeform 200"/>
              <p:cNvSpPr>
                <a:spLocks/>
              </p:cNvSpPr>
              <p:nvPr/>
            </p:nvSpPr>
            <p:spPr bwMode="auto">
              <a:xfrm>
                <a:off x="2576" y="1637"/>
                <a:ext cx="264" cy="137"/>
              </a:xfrm>
              <a:custGeom>
                <a:avLst/>
                <a:gdLst>
                  <a:gd name="T0" fmla="*/ 247 w 264"/>
                  <a:gd name="T1" fmla="*/ 3 h 137"/>
                  <a:gd name="T2" fmla="*/ 240 w 264"/>
                  <a:gd name="T3" fmla="*/ 0 h 137"/>
                  <a:gd name="T4" fmla="*/ 235 w 264"/>
                  <a:gd name="T5" fmla="*/ 3 h 137"/>
                  <a:gd name="T6" fmla="*/ 221 w 264"/>
                  <a:gd name="T7" fmla="*/ 6 h 137"/>
                  <a:gd name="T8" fmla="*/ 209 w 264"/>
                  <a:gd name="T9" fmla="*/ 16 h 137"/>
                  <a:gd name="T10" fmla="*/ 192 w 264"/>
                  <a:gd name="T11" fmla="*/ 26 h 137"/>
                  <a:gd name="T12" fmla="*/ 173 w 264"/>
                  <a:gd name="T13" fmla="*/ 35 h 137"/>
                  <a:gd name="T14" fmla="*/ 154 w 264"/>
                  <a:gd name="T15" fmla="*/ 45 h 137"/>
                  <a:gd name="T16" fmla="*/ 135 w 264"/>
                  <a:gd name="T17" fmla="*/ 58 h 137"/>
                  <a:gd name="T18" fmla="*/ 114 w 264"/>
                  <a:gd name="T19" fmla="*/ 68 h 137"/>
                  <a:gd name="T20" fmla="*/ 92 w 264"/>
                  <a:gd name="T21" fmla="*/ 78 h 137"/>
                  <a:gd name="T22" fmla="*/ 71 w 264"/>
                  <a:gd name="T23" fmla="*/ 88 h 137"/>
                  <a:gd name="T24" fmla="*/ 57 w 264"/>
                  <a:gd name="T25" fmla="*/ 97 h 137"/>
                  <a:gd name="T26" fmla="*/ 40 w 264"/>
                  <a:gd name="T27" fmla="*/ 104 h 137"/>
                  <a:gd name="T28" fmla="*/ 31 w 264"/>
                  <a:gd name="T29" fmla="*/ 114 h 137"/>
                  <a:gd name="T30" fmla="*/ 21 w 264"/>
                  <a:gd name="T31" fmla="*/ 117 h 137"/>
                  <a:gd name="T32" fmla="*/ 19 w 264"/>
                  <a:gd name="T33" fmla="*/ 123 h 137"/>
                  <a:gd name="T34" fmla="*/ 7 w 264"/>
                  <a:gd name="T35" fmla="*/ 130 h 137"/>
                  <a:gd name="T36" fmla="*/ 0 w 264"/>
                  <a:gd name="T37" fmla="*/ 137 h 137"/>
                  <a:gd name="T38" fmla="*/ 0 w 264"/>
                  <a:gd name="T39" fmla="*/ 133 h 137"/>
                  <a:gd name="T40" fmla="*/ 9 w 264"/>
                  <a:gd name="T41" fmla="*/ 133 h 137"/>
                  <a:gd name="T42" fmla="*/ 21 w 264"/>
                  <a:gd name="T43" fmla="*/ 127 h 137"/>
                  <a:gd name="T44" fmla="*/ 40 w 264"/>
                  <a:gd name="T45" fmla="*/ 123 h 137"/>
                  <a:gd name="T46" fmla="*/ 59 w 264"/>
                  <a:gd name="T47" fmla="*/ 110 h 137"/>
                  <a:gd name="T48" fmla="*/ 80 w 264"/>
                  <a:gd name="T49" fmla="*/ 101 h 137"/>
                  <a:gd name="T50" fmla="*/ 104 w 264"/>
                  <a:gd name="T51" fmla="*/ 91 h 137"/>
                  <a:gd name="T52" fmla="*/ 130 w 264"/>
                  <a:gd name="T53" fmla="*/ 81 h 137"/>
                  <a:gd name="T54" fmla="*/ 154 w 264"/>
                  <a:gd name="T55" fmla="*/ 65 h 137"/>
                  <a:gd name="T56" fmla="*/ 178 w 264"/>
                  <a:gd name="T57" fmla="*/ 55 h 137"/>
                  <a:gd name="T58" fmla="*/ 199 w 264"/>
                  <a:gd name="T59" fmla="*/ 42 h 137"/>
                  <a:gd name="T60" fmla="*/ 221 w 264"/>
                  <a:gd name="T61" fmla="*/ 32 h 137"/>
                  <a:gd name="T62" fmla="*/ 235 w 264"/>
                  <a:gd name="T63" fmla="*/ 22 h 137"/>
                  <a:gd name="T64" fmla="*/ 249 w 264"/>
                  <a:gd name="T65" fmla="*/ 13 h 137"/>
                  <a:gd name="T66" fmla="*/ 256 w 264"/>
                  <a:gd name="T67" fmla="*/ 6 h 137"/>
                  <a:gd name="T68" fmla="*/ 264 w 264"/>
                  <a:gd name="T69" fmla="*/ 6 h 137"/>
                  <a:gd name="T70" fmla="*/ 254 w 264"/>
                  <a:gd name="T71" fmla="*/ 0 h 137"/>
                  <a:gd name="T72" fmla="*/ 247 w 264"/>
                  <a:gd name="T73" fmla="*/ 3 h 1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64" h="137">
                    <a:moveTo>
                      <a:pt x="247" y="3"/>
                    </a:moveTo>
                    <a:lnTo>
                      <a:pt x="240" y="0"/>
                    </a:lnTo>
                    <a:lnTo>
                      <a:pt x="235" y="3"/>
                    </a:lnTo>
                    <a:lnTo>
                      <a:pt x="221" y="6"/>
                    </a:lnTo>
                    <a:lnTo>
                      <a:pt x="209" y="16"/>
                    </a:lnTo>
                    <a:lnTo>
                      <a:pt x="192" y="26"/>
                    </a:lnTo>
                    <a:lnTo>
                      <a:pt x="173" y="35"/>
                    </a:lnTo>
                    <a:lnTo>
                      <a:pt x="154" y="45"/>
                    </a:lnTo>
                    <a:lnTo>
                      <a:pt x="135" y="58"/>
                    </a:lnTo>
                    <a:lnTo>
                      <a:pt x="114" y="68"/>
                    </a:lnTo>
                    <a:lnTo>
                      <a:pt x="92" y="78"/>
                    </a:lnTo>
                    <a:lnTo>
                      <a:pt x="71" y="88"/>
                    </a:lnTo>
                    <a:lnTo>
                      <a:pt x="57" y="97"/>
                    </a:lnTo>
                    <a:lnTo>
                      <a:pt x="40" y="104"/>
                    </a:lnTo>
                    <a:lnTo>
                      <a:pt x="31" y="114"/>
                    </a:lnTo>
                    <a:lnTo>
                      <a:pt x="21" y="117"/>
                    </a:lnTo>
                    <a:lnTo>
                      <a:pt x="19" y="123"/>
                    </a:lnTo>
                    <a:lnTo>
                      <a:pt x="7" y="130"/>
                    </a:lnTo>
                    <a:lnTo>
                      <a:pt x="0" y="137"/>
                    </a:lnTo>
                    <a:lnTo>
                      <a:pt x="0" y="133"/>
                    </a:lnTo>
                    <a:lnTo>
                      <a:pt x="9" y="133"/>
                    </a:lnTo>
                    <a:lnTo>
                      <a:pt x="21" y="127"/>
                    </a:lnTo>
                    <a:lnTo>
                      <a:pt x="40" y="123"/>
                    </a:lnTo>
                    <a:lnTo>
                      <a:pt x="59" y="110"/>
                    </a:lnTo>
                    <a:lnTo>
                      <a:pt x="80" y="101"/>
                    </a:lnTo>
                    <a:lnTo>
                      <a:pt x="104" y="91"/>
                    </a:lnTo>
                    <a:lnTo>
                      <a:pt x="130" y="81"/>
                    </a:lnTo>
                    <a:lnTo>
                      <a:pt x="154" y="65"/>
                    </a:lnTo>
                    <a:lnTo>
                      <a:pt x="178" y="55"/>
                    </a:lnTo>
                    <a:lnTo>
                      <a:pt x="199" y="42"/>
                    </a:lnTo>
                    <a:lnTo>
                      <a:pt x="221" y="32"/>
                    </a:lnTo>
                    <a:lnTo>
                      <a:pt x="235" y="22"/>
                    </a:lnTo>
                    <a:lnTo>
                      <a:pt x="249" y="13"/>
                    </a:lnTo>
                    <a:lnTo>
                      <a:pt x="256" y="6"/>
                    </a:lnTo>
                    <a:lnTo>
                      <a:pt x="264" y="6"/>
                    </a:lnTo>
                    <a:lnTo>
                      <a:pt x="254" y="0"/>
                    </a:lnTo>
                    <a:lnTo>
                      <a:pt x="247" y="3"/>
                    </a:lnTo>
                    <a:close/>
                  </a:path>
                </a:pathLst>
              </a:custGeom>
              <a:solidFill>
                <a:srgbClr val="A600A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305" name="Freeform 201"/>
              <p:cNvSpPr>
                <a:spLocks/>
              </p:cNvSpPr>
              <p:nvPr/>
            </p:nvSpPr>
            <p:spPr bwMode="auto">
              <a:xfrm>
                <a:off x="2675" y="1633"/>
                <a:ext cx="72" cy="92"/>
              </a:xfrm>
              <a:custGeom>
                <a:avLst/>
                <a:gdLst>
                  <a:gd name="T0" fmla="*/ 72 w 72"/>
                  <a:gd name="T1" fmla="*/ 0 h 92"/>
                  <a:gd name="T2" fmla="*/ 39 w 72"/>
                  <a:gd name="T3" fmla="*/ 92 h 92"/>
                  <a:gd name="T4" fmla="*/ 10 w 72"/>
                  <a:gd name="T5" fmla="*/ 66 h 92"/>
                  <a:gd name="T6" fmla="*/ 0 w 72"/>
                  <a:gd name="T7" fmla="*/ 46 h 92"/>
                  <a:gd name="T8" fmla="*/ 15 w 72"/>
                  <a:gd name="T9" fmla="*/ 26 h 92"/>
                  <a:gd name="T10" fmla="*/ 72 w 72"/>
                  <a:gd name="T11" fmla="*/ 0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2" h="92">
                    <a:moveTo>
                      <a:pt x="72" y="0"/>
                    </a:moveTo>
                    <a:lnTo>
                      <a:pt x="39" y="92"/>
                    </a:lnTo>
                    <a:lnTo>
                      <a:pt x="10" y="66"/>
                    </a:lnTo>
                    <a:lnTo>
                      <a:pt x="0" y="46"/>
                    </a:lnTo>
                    <a:lnTo>
                      <a:pt x="15" y="26"/>
                    </a:lnTo>
                    <a:lnTo>
                      <a:pt x="72" y="0"/>
                    </a:lnTo>
                    <a:close/>
                  </a:path>
                </a:pathLst>
              </a:custGeom>
              <a:solidFill>
                <a:srgbClr val="FF0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306" name="Freeform 202"/>
              <p:cNvSpPr>
                <a:spLocks/>
              </p:cNvSpPr>
              <p:nvPr/>
            </p:nvSpPr>
            <p:spPr bwMode="auto">
              <a:xfrm>
                <a:off x="2714" y="1624"/>
                <a:ext cx="49" cy="110"/>
              </a:xfrm>
              <a:custGeom>
                <a:avLst/>
                <a:gdLst>
                  <a:gd name="T0" fmla="*/ 0 w 49"/>
                  <a:gd name="T1" fmla="*/ 101 h 110"/>
                  <a:gd name="T2" fmla="*/ 33 w 49"/>
                  <a:gd name="T3" fmla="*/ 9 h 110"/>
                  <a:gd name="T4" fmla="*/ 49 w 49"/>
                  <a:gd name="T5" fmla="*/ 0 h 110"/>
                  <a:gd name="T6" fmla="*/ 14 w 49"/>
                  <a:gd name="T7" fmla="*/ 110 h 110"/>
                  <a:gd name="T8" fmla="*/ 0 w 49"/>
                  <a:gd name="T9" fmla="*/ 101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9" h="110">
                    <a:moveTo>
                      <a:pt x="0" y="101"/>
                    </a:moveTo>
                    <a:lnTo>
                      <a:pt x="33" y="9"/>
                    </a:lnTo>
                    <a:lnTo>
                      <a:pt x="49" y="0"/>
                    </a:lnTo>
                    <a:lnTo>
                      <a:pt x="14" y="110"/>
                    </a:lnTo>
                    <a:lnTo>
                      <a:pt x="0" y="101"/>
                    </a:lnTo>
                    <a:close/>
                  </a:path>
                </a:pathLst>
              </a:custGeom>
              <a:solidFill>
                <a:srgbClr val="FF0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307" name="Freeform 203"/>
              <p:cNvSpPr>
                <a:spLocks/>
              </p:cNvSpPr>
              <p:nvPr/>
            </p:nvSpPr>
            <p:spPr bwMode="auto">
              <a:xfrm>
                <a:off x="2728" y="1614"/>
                <a:ext cx="54" cy="130"/>
              </a:xfrm>
              <a:custGeom>
                <a:avLst/>
                <a:gdLst>
                  <a:gd name="T0" fmla="*/ 0 w 54"/>
                  <a:gd name="T1" fmla="*/ 120 h 130"/>
                  <a:gd name="T2" fmla="*/ 35 w 54"/>
                  <a:gd name="T3" fmla="*/ 10 h 130"/>
                  <a:gd name="T4" fmla="*/ 54 w 54"/>
                  <a:gd name="T5" fmla="*/ 0 h 130"/>
                  <a:gd name="T6" fmla="*/ 12 w 54"/>
                  <a:gd name="T7" fmla="*/ 130 h 130"/>
                  <a:gd name="T8" fmla="*/ 9 w 54"/>
                  <a:gd name="T9" fmla="*/ 127 h 130"/>
                  <a:gd name="T10" fmla="*/ 0 w 54"/>
                  <a:gd name="T11" fmla="*/ 12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4" h="130">
                    <a:moveTo>
                      <a:pt x="0" y="120"/>
                    </a:moveTo>
                    <a:lnTo>
                      <a:pt x="35" y="10"/>
                    </a:lnTo>
                    <a:lnTo>
                      <a:pt x="54" y="0"/>
                    </a:lnTo>
                    <a:lnTo>
                      <a:pt x="12" y="130"/>
                    </a:lnTo>
                    <a:lnTo>
                      <a:pt x="9" y="127"/>
                    </a:lnTo>
                    <a:lnTo>
                      <a:pt x="0" y="120"/>
                    </a:lnTo>
                    <a:close/>
                  </a:path>
                </a:pathLst>
              </a:custGeom>
              <a:solidFill>
                <a:srgbClr val="FF0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308" name="Freeform 204"/>
              <p:cNvSpPr>
                <a:spLocks/>
              </p:cNvSpPr>
              <p:nvPr/>
            </p:nvSpPr>
            <p:spPr bwMode="auto">
              <a:xfrm>
                <a:off x="2740" y="1607"/>
                <a:ext cx="62" cy="140"/>
              </a:xfrm>
              <a:custGeom>
                <a:avLst/>
                <a:gdLst>
                  <a:gd name="T0" fmla="*/ 0 w 62"/>
                  <a:gd name="T1" fmla="*/ 137 h 140"/>
                  <a:gd name="T2" fmla="*/ 42 w 62"/>
                  <a:gd name="T3" fmla="*/ 7 h 140"/>
                  <a:gd name="T4" fmla="*/ 62 w 62"/>
                  <a:gd name="T5" fmla="*/ 0 h 140"/>
                  <a:gd name="T6" fmla="*/ 14 w 62"/>
                  <a:gd name="T7" fmla="*/ 140 h 140"/>
                  <a:gd name="T8" fmla="*/ 4 w 62"/>
                  <a:gd name="T9" fmla="*/ 137 h 140"/>
                  <a:gd name="T10" fmla="*/ 0 w 62"/>
                  <a:gd name="T11" fmla="*/ 137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2" h="140">
                    <a:moveTo>
                      <a:pt x="0" y="137"/>
                    </a:moveTo>
                    <a:lnTo>
                      <a:pt x="42" y="7"/>
                    </a:lnTo>
                    <a:lnTo>
                      <a:pt x="62" y="0"/>
                    </a:lnTo>
                    <a:lnTo>
                      <a:pt x="14" y="140"/>
                    </a:lnTo>
                    <a:lnTo>
                      <a:pt x="4" y="137"/>
                    </a:lnTo>
                    <a:lnTo>
                      <a:pt x="0" y="137"/>
                    </a:lnTo>
                    <a:close/>
                  </a:path>
                </a:pathLst>
              </a:custGeom>
              <a:solidFill>
                <a:srgbClr val="FF1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47309" name="Freeform 205"/>
            <p:cNvSpPr>
              <a:spLocks/>
            </p:cNvSpPr>
            <p:nvPr/>
          </p:nvSpPr>
          <p:spPr bwMode="auto">
            <a:xfrm>
              <a:off x="2754" y="1597"/>
              <a:ext cx="67" cy="150"/>
            </a:xfrm>
            <a:custGeom>
              <a:avLst/>
              <a:gdLst>
                <a:gd name="T0" fmla="*/ 0 w 67"/>
                <a:gd name="T1" fmla="*/ 150 h 150"/>
                <a:gd name="T2" fmla="*/ 48 w 67"/>
                <a:gd name="T3" fmla="*/ 10 h 150"/>
                <a:gd name="T4" fmla="*/ 67 w 67"/>
                <a:gd name="T5" fmla="*/ 0 h 150"/>
                <a:gd name="T6" fmla="*/ 14 w 67"/>
                <a:gd name="T7" fmla="*/ 147 h 150"/>
                <a:gd name="T8" fmla="*/ 7 w 67"/>
                <a:gd name="T9" fmla="*/ 147 h 150"/>
                <a:gd name="T10" fmla="*/ 0 w 67"/>
                <a:gd name="T11" fmla="*/ 15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7" h="150">
                  <a:moveTo>
                    <a:pt x="0" y="150"/>
                  </a:moveTo>
                  <a:lnTo>
                    <a:pt x="48" y="10"/>
                  </a:lnTo>
                  <a:lnTo>
                    <a:pt x="67" y="0"/>
                  </a:lnTo>
                  <a:lnTo>
                    <a:pt x="14" y="147"/>
                  </a:lnTo>
                  <a:lnTo>
                    <a:pt x="7" y="147"/>
                  </a:lnTo>
                  <a:lnTo>
                    <a:pt x="0" y="150"/>
                  </a:lnTo>
                  <a:close/>
                </a:path>
              </a:pathLst>
            </a:custGeom>
            <a:solidFill>
              <a:srgbClr val="FF2E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7310" name="Freeform 206"/>
            <p:cNvSpPr>
              <a:spLocks/>
            </p:cNvSpPr>
            <p:nvPr/>
          </p:nvSpPr>
          <p:spPr bwMode="auto">
            <a:xfrm>
              <a:off x="2768" y="1588"/>
              <a:ext cx="69" cy="156"/>
            </a:xfrm>
            <a:custGeom>
              <a:avLst/>
              <a:gdLst>
                <a:gd name="T0" fmla="*/ 0 w 69"/>
                <a:gd name="T1" fmla="*/ 156 h 156"/>
                <a:gd name="T2" fmla="*/ 53 w 69"/>
                <a:gd name="T3" fmla="*/ 9 h 156"/>
                <a:gd name="T4" fmla="*/ 69 w 69"/>
                <a:gd name="T5" fmla="*/ 0 h 156"/>
                <a:gd name="T6" fmla="*/ 19 w 69"/>
                <a:gd name="T7" fmla="*/ 150 h 156"/>
                <a:gd name="T8" fmla="*/ 10 w 69"/>
                <a:gd name="T9" fmla="*/ 153 h 156"/>
                <a:gd name="T10" fmla="*/ 0 w 69"/>
                <a:gd name="T11" fmla="*/ 156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9" h="156">
                  <a:moveTo>
                    <a:pt x="0" y="156"/>
                  </a:moveTo>
                  <a:lnTo>
                    <a:pt x="53" y="9"/>
                  </a:lnTo>
                  <a:lnTo>
                    <a:pt x="69" y="0"/>
                  </a:lnTo>
                  <a:lnTo>
                    <a:pt x="19" y="150"/>
                  </a:lnTo>
                  <a:lnTo>
                    <a:pt x="10" y="153"/>
                  </a:lnTo>
                  <a:lnTo>
                    <a:pt x="0" y="156"/>
                  </a:lnTo>
                  <a:close/>
                </a:path>
              </a:pathLst>
            </a:custGeom>
            <a:solidFill>
              <a:srgbClr val="FF4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7311" name="Freeform 207"/>
            <p:cNvSpPr>
              <a:spLocks/>
            </p:cNvSpPr>
            <p:nvPr/>
          </p:nvSpPr>
          <p:spPr bwMode="auto">
            <a:xfrm>
              <a:off x="2787" y="1581"/>
              <a:ext cx="69" cy="157"/>
            </a:xfrm>
            <a:custGeom>
              <a:avLst/>
              <a:gdLst>
                <a:gd name="T0" fmla="*/ 0 w 69"/>
                <a:gd name="T1" fmla="*/ 157 h 157"/>
                <a:gd name="T2" fmla="*/ 50 w 69"/>
                <a:gd name="T3" fmla="*/ 7 h 157"/>
                <a:gd name="T4" fmla="*/ 57 w 69"/>
                <a:gd name="T5" fmla="*/ 3 h 157"/>
                <a:gd name="T6" fmla="*/ 62 w 69"/>
                <a:gd name="T7" fmla="*/ 0 h 157"/>
                <a:gd name="T8" fmla="*/ 69 w 69"/>
                <a:gd name="T9" fmla="*/ 0 h 157"/>
                <a:gd name="T10" fmla="*/ 19 w 69"/>
                <a:gd name="T11" fmla="*/ 144 h 157"/>
                <a:gd name="T12" fmla="*/ 3 w 69"/>
                <a:gd name="T13" fmla="*/ 153 h 157"/>
                <a:gd name="T14" fmla="*/ 0 w 69"/>
                <a:gd name="T15" fmla="*/ 153 h 157"/>
                <a:gd name="T16" fmla="*/ 0 w 69"/>
                <a:gd name="T17" fmla="*/ 157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9" h="157">
                  <a:moveTo>
                    <a:pt x="0" y="157"/>
                  </a:moveTo>
                  <a:lnTo>
                    <a:pt x="50" y="7"/>
                  </a:lnTo>
                  <a:lnTo>
                    <a:pt x="57" y="3"/>
                  </a:lnTo>
                  <a:lnTo>
                    <a:pt x="62" y="0"/>
                  </a:lnTo>
                  <a:lnTo>
                    <a:pt x="69" y="0"/>
                  </a:lnTo>
                  <a:lnTo>
                    <a:pt x="19" y="144"/>
                  </a:lnTo>
                  <a:lnTo>
                    <a:pt x="3" y="153"/>
                  </a:lnTo>
                  <a:lnTo>
                    <a:pt x="0" y="153"/>
                  </a:lnTo>
                  <a:lnTo>
                    <a:pt x="0" y="157"/>
                  </a:lnTo>
                  <a:close/>
                </a:path>
              </a:pathLst>
            </a:custGeom>
            <a:solidFill>
              <a:srgbClr val="FF4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7312" name="Freeform 208"/>
            <p:cNvSpPr>
              <a:spLocks/>
            </p:cNvSpPr>
            <p:nvPr/>
          </p:nvSpPr>
          <p:spPr bwMode="auto">
            <a:xfrm>
              <a:off x="2806" y="1578"/>
              <a:ext cx="67" cy="147"/>
            </a:xfrm>
            <a:custGeom>
              <a:avLst/>
              <a:gdLst>
                <a:gd name="T0" fmla="*/ 0 w 67"/>
                <a:gd name="T1" fmla="*/ 147 h 147"/>
                <a:gd name="T2" fmla="*/ 50 w 67"/>
                <a:gd name="T3" fmla="*/ 3 h 147"/>
                <a:gd name="T4" fmla="*/ 57 w 67"/>
                <a:gd name="T5" fmla="*/ 0 h 147"/>
                <a:gd name="T6" fmla="*/ 67 w 67"/>
                <a:gd name="T7" fmla="*/ 0 h 147"/>
                <a:gd name="T8" fmla="*/ 19 w 67"/>
                <a:gd name="T9" fmla="*/ 137 h 147"/>
                <a:gd name="T10" fmla="*/ 0 w 67"/>
                <a:gd name="T11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7" h="147">
                  <a:moveTo>
                    <a:pt x="0" y="147"/>
                  </a:moveTo>
                  <a:lnTo>
                    <a:pt x="50" y="3"/>
                  </a:lnTo>
                  <a:lnTo>
                    <a:pt x="57" y="0"/>
                  </a:lnTo>
                  <a:lnTo>
                    <a:pt x="67" y="0"/>
                  </a:lnTo>
                  <a:lnTo>
                    <a:pt x="19" y="137"/>
                  </a:lnTo>
                  <a:lnTo>
                    <a:pt x="0" y="147"/>
                  </a:lnTo>
                  <a:close/>
                </a:path>
              </a:pathLst>
            </a:custGeom>
            <a:solidFill>
              <a:srgbClr val="FF5E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7313" name="Freeform 209"/>
            <p:cNvSpPr>
              <a:spLocks/>
            </p:cNvSpPr>
            <p:nvPr/>
          </p:nvSpPr>
          <p:spPr bwMode="auto">
            <a:xfrm>
              <a:off x="2825" y="1578"/>
              <a:ext cx="62" cy="137"/>
            </a:xfrm>
            <a:custGeom>
              <a:avLst/>
              <a:gdLst>
                <a:gd name="T0" fmla="*/ 0 w 62"/>
                <a:gd name="T1" fmla="*/ 137 h 137"/>
                <a:gd name="T2" fmla="*/ 48 w 62"/>
                <a:gd name="T3" fmla="*/ 0 h 137"/>
                <a:gd name="T4" fmla="*/ 53 w 62"/>
                <a:gd name="T5" fmla="*/ 0 h 137"/>
                <a:gd name="T6" fmla="*/ 62 w 62"/>
                <a:gd name="T7" fmla="*/ 3 h 137"/>
                <a:gd name="T8" fmla="*/ 19 w 62"/>
                <a:gd name="T9" fmla="*/ 127 h 137"/>
                <a:gd name="T10" fmla="*/ 0 w 62"/>
                <a:gd name="T11" fmla="*/ 137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2" h="137">
                  <a:moveTo>
                    <a:pt x="0" y="137"/>
                  </a:moveTo>
                  <a:lnTo>
                    <a:pt x="48" y="0"/>
                  </a:lnTo>
                  <a:lnTo>
                    <a:pt x="53" y="0"/>
                  </a:lnTo>
                  <a:lnTo>
                    <a:pt x="62" y="3"/>
                  </a:lnTo>
                  <a:lnTo>
                    <a:pt x="19" y="127"/>
                  </a:lnTo>
                  <a:lnTo>
                    <a:pt x="0" y="137"/>
                  </a:lnTo>
                  <a:close/>
                </a:path>
              </a:pathLst>
            </a:custGeom>
            <a:solidFill>
              <a:srgbClr val="FF7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7314" name="Freeform 210"/>
            <p:cNvSpPr>
              <a:spLocks/>
            </p:cNvSpPr>
            <p:nvPr/>
          </p:nvSpPr>
          <p:spPr bwMode="auto">
            <a:xfrm>
              <a:off x="2844" y="1581"/>
              <a:ext cx="55" cy="124"/>
            </a:xfrm>
            <a:custGeom>
              <a:avLst/>
              <a:gdLst>
                <a:gd name="T0" fmla="*/ 0 w 55"/>
                <a:gd name="T1" fmla="*/ 124 h 124"/>
                <a:gd name="T2" fmla="*/ 43 w 55"/>
                <a:gd name="T3" fmla="*/ 0 h 124"/>
                <a:gd name="T4" fmla="*/ 48 w 55"/>
                <a:gd name="T5" fmla="*/ 3 h 124"/>
                <a:gd name="T6" fmla="*/ 55 w 55"/>
                <a:gd name="T7" fmla="*/ 7 h 124"/>
                <a:gd name="T8" fmla="*/ 19 w 55"/>
                <a:gd name="T9" fmla="*/ 111 h 124"/>
                <a:gd name="T10" fmla="*/ 0 w 55"/>
                <a:gd name="T11" fmla="*/ 124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5" h="124">
                  <a:moveTo>
                    <a:pt x="0" y="124"/>
                  </a:moveTo>
                  <a:lnTo>
                    <a:pt x="43" y="0"/>
                  </a:lnTo>
                  <a:lnTo>
                    <a:pt x="48" y="3"/>
                  </a:lnTo>
                  <a:lnTo>
                    <a:pt x="55" y="7"/>
                  </a:lnTo>
                  <a:lnTo>
                    <a:pt x="19" y="111"/>
                  </a:lnTo>
                  <a:lnTo>
                    <a:pt x="0" y="124"/>
                  </a:lnTo>
                  <a:close/>
                </a:path>
              </a:pathLst>
            </a:custGeom>
            <a:solidFill>
              <a:srgbClr val="FF8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7315" name="Freeform 211"/>
            <p:cNvSpPr>
              <a:spLocks/>
            </p:cNvSpPr>
            <p:nvPr/>
          </p:nvSpPr>
          <p:spPr bwMode="auto">
            <a:xfrm>
              <a:off x="2863" y="1588"/>
              <a:ext cx="50" cy="104"/>
            </a:xfrm>
            <a:custGeom>
              <a:avLst/>
              <a:gdLst>
                <a:gd name="T0" fmla="*/ 0 w 50"/>
                <a:gd name="T1" fmla="*/ 104 h 104"/>
                <a:gd name="T2" fmla="*/ 36 w 50"/>
                <a:gd name="T3" fmla="*/ 0 h 104"/>
                <a:gd name="T4" fmla="*/ 38 w 50"/>
                <a:gd name="T5" fmla="*/ 0 h 104"/>
                <a:gd name="T6" fmla="*/ 50 w 50"/>
                <a:gd name="T7" fmla="*/ 6 h 104"/>
                <a:gd name="T8" fmla="*/ 19 w 50"/>
                <a:gd name="T9" fmla="*/ 94 h 104"/>
                <a:gd name="T10" fmla="*/ 0 w 50"/>
                <a:gd name="T11" fmla="*/ 10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0" h="104">
                  <a:moveTo>
                    <a:pt x="0" y="104"/>
                  </a:moveTo>
                  <a:lnTo>
                    <a:pt x="36" y="0"/>
                  </a:lnTo>
                  <a:lnTo>
                    <a:pt x="38" y="0"/>
                  </a:lnTo>
                  <a:lnTo>
                    <a:pt x="50" y="6"/>
                  </a:lnTo>
                  <a:lnTo>
                    <a:pt x="19" y="94"/>
                  </a:lnTo>
                  <a:lnTo>
                    <a:pt x="0" y="104"/>
                  </a:lnTo>
                  <a:close/>
                </a:path>
              </a:pathLst>
            </a:custGeom>
            <a:solidFill>
              <a:srgbClr val="FF8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7316" name="Freeform 212"/>
            <p:cNvSpPr>
              <a:spLocks/>
            </p:cNvSpPr>
            <p:nvPr/>
          </p:nvSpPr>
          <p:spPr bwMode="auto">
            <a:xfrm>
              <a:off x="2882" y="1594"/>
              <a:ext cx="43" cy="88"/>
            </a:xfrm>
            <a:custGeom>
              <a:avLst/>
              <a:gdLst>
                <a:gd name="T0" fmla="*/ 0 w 43"/>
                <a:gd name="T1" fmla="*/ 88 h 88"/>
                <a:gd name="T2" fmla="*/ 31 w 43"/>
                <a:gd name="T3" fmla="*/ 0 h 88"/>
                <a:gd name="T4" fmla="*/ 43 w 43"/>
                <a:gd name="T5" fmla="*/ 10 h 88"/>
                <a:gd name="T6" fmla="*/ 22 w 43"/>
                <a:gd name="T7" fmla="*/ 75 h 88"/>
                <a:gd name="T8" fmla="*/ 0 w 43"/>
                <a:gd name="T9" fmla="*/ 8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88">
                  <a:moveTo>
                    <a:pt x="0" y="88"/>
                  </a:moveTo>
                  <a:lnTo>
                    <a:pt x="31" y="0"/>
                  </a:lnTo>
                  <a:lnTo>
                    <a:pt x="43" y="10"/>
                  </a:lnTo>
                  <a:lnTo>
                    <a:pt x="22" y="75"/>
                  </a:lnTo>
                  <a:lnTo>
                    <a:pt x="0" y="88"/>
                  </a:lnTo>
                  <a:close/>
                </a:path>
              </a:pathLst>
            </a:custGeom>
            <a:solidFill>
              <a:srgbClr val="FF9E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7317" name="Freeform 213"/>
            <p:cNvSpPr>
              <a:spLocks/>
            </p:cNvSpPr>
            <p:nvPr/>
          </p:nvSpPr>
          <p:spPr bwMode="auto">
            <a:xfrm>
              <a:off x="2904" y="1604"/>
              <a:ext cx="33" cy="65"/>
            </a:xfrm>
            <a:custGeom>
              <a:avLst/>
              <a:gdLst>
                <a:gd name="T0" fmla="*/ 0 w 33"/>
                <a:gd name="T1" fmla="*/ 65 h 65"/>
                <a:gd name="T2" fmla="*/ 21 w 33"/>
                <a:gd name="T3" fmla="*/ 0 h 65"/>
                <a:gd name="T4" fmla="*/ 33 w 33"/>
                <a:gd name="T5" fmla="*/ 6 h 65"/>
                <a:gd name="T6" fmla="*/ 19 w 33"/>
                <a:gd name="T7" fmla="*/ 55 h 65"/>
                <a:gd name="T8" fmla="*/ 0 w 33"/>
                <a:gd name="T9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65">
                  <a:moveTo>
                    <a:pt x="0" y="65"/>
                  </a:moveTo>
                  <a:lnTo>
                    <a:pt x="21" y="0"/>
                  </a:lnTo>
                  <a:lnTo>
                    <a:pt x="33" y="6"/>
                  </a:lnTo>
                  <a:lnTo>
                    <a:pt x="19" y="55"/>
                  </a:lnTo>
                  <a:lnTo>
                    <a:pt x="0" y="65"/>
                  </a:lnTo>
                  <a:close/>
                </a:path>
              </a:pathLst>
            </a:custGeom>
            <a:solidFill>
              <a:srgbClr val="FFB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7318" name="Freeform 214"/>
            <p:cNvSpPr>
              <a:spLocks/>
            </p:cNvSpPr>
            <p:nvPr/>
          </p:nvSpPr>
          <p:spPr bwMode="auto">
            <a:xfrm>
              <a:off x="2923" y="1610"/>
              <a:ext cx="26" cy="49"/>
            </a:xfrm>
            <a:custGeom>
              <a:avLst/>
              <a:gdLst>
                <a:gd name="T0" fmla="*/ 0 w 26"/>
                <a:gd name="T1" fmla="*/ 49 h 49"/>
                <a:gd name="T2" fmla="*/ 14 w 26"/>
                <a:gd name="T3" fmla="*/ 0 h 49"/>
                <a:gd name="T4" fmla="*/ 21 w 26"/>
                <a:gd name="T5" fmla="*/ 4 h 49"/>
                <a:gd name="T6" fmla="*/ 26 w 26"/>
                <a:gd name="T7" fmla="*/ 14 h 49"/>
                <a:gd name="T8" fmla="*/ 19 w 26"/>
                <a:gd name="T9" fmla="*/ 36 h 49"/>
                <a:gd name="T10" fmla="*/ 16 w 26"/>
                <a:gd name="T11" fmla="*/ 36 h 49"/>
                <a:gd name="T12" fmla="*/ 16 w 26"/>
                <a:gd name="T13" fmla="*/ 40 h 49"/>
                <a:gd name="T14" fmla="*/ 0 w 26"/>
                <a:gd name="T15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" h="49">
                  <a:moveTo>
                    <a:pt x="0" y="49"/>
                  </a:moveTo>
                  <a:lnTo>
                    <a:pt x="14" y="0"/>
                  </a:lnTo>
                  <a:lnTo>
                    <a:pt x="21" y="4"/>
                  </a:lnTo>
                  <a:lnTo>
                    <a:pt x="26" y="14"/>
                  </a:lnTo>
                  <a:lnTo>
                    <a:pt x="19" y="36"/>
                  </a:lnTo>
                  <a:lnTo>
                    <a:pt x="16" y="36"/>
                  </a:lnTo>
                  <a:lnTo>
                    <a:pt x="16" y="40"/>
                  </a:lnTo>
                  <a:lnTo>
                    <a:pt x="0" y="49"/>
                  </a:lnTo>
                  <a:close/>
                </a:path>
              </a:pathLst>
            </a:custGeom>
            <a:solidFill>
              <a:srgbClr val="FFB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7319" name="Freeform 215"/>
            <p:cNvSpPr>
              <a:spLocks/>
            </p:cNvSpPr>
            <p:nvPr/>
          </p:nvSpPr>
          <p:spPr bwMode="auto">
            <a:xfrm>
              <a:off x="2942" y="1624"/>
              <a:ext cx="7" cy="22"/>
            </a:xfrm>
            <a:custGeom>
              <a:avLst/>
              <a:gdLst>
                <a:gd name="T0" fmla="*/ 0 w 7"/>
                <a:gd name="T1" fmla="*/ 22 h 22"/>
                <a:gd name="T2" fmla="*/ 7 w 7"/>
                <a:gd name="T3" fmla="*/ 0 h 22"/>
                <a:gd name="T4" fmla="*/ 7 w 7"/>
                <a:gd name="T5" fmla="*/ 9 h 22"/>
                <a:gd name="T6" fmla="*/ 0 w 7"/>
                <a:gd name="T7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22">
                  <a:moveTo>
                    <a:pt x="0" y="22"/>
                  </a:moveTo>
                  <a:lnTo>
                    <a:pt x="7" y="0"/>
                  </a:lnTo>
                  <a:lnTo>
                    <a:pt x="7" y="9"/>
                  </a:lnTo>
                  <a:lnTo>
                    <a:pt x="0" y="22"/>
                  </a:lnTo>
                  <a:close/>
                </a:path>
              </a:pathLst>
            </a:custGeom>
            <a:solidFill>
              <a:srgbClr val="FFC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7320" name="Freeform 216"/>
            <p:cNvSpPr>
              <a:spLocks/>
            </p:cNvSpPr>
            <p:nvPr/>
          </p:nvSpPr>
          <p:spPr bwMode="auto">
            <a:xfrm>
              <a:off x="2675" y="1578"/>
              <a:ext cx="276" cy="166"/>
            </a:xfrm>
            <a:custGeom>
              <a:avLst/>
              <a:gdLst>
                <a:gd name="T0" fmla="*/ 15 w 276"/>
                <a:gd name="T1" fmla="*/ 81 h 166"/>
                <a:gd name="T2" fmla="*/ 169 w 276"/>
                <a:gd name="T3" fmla="*/ 6 h 166"/>
                <a:gd name="T4" fmla="*/ 184 w 276"/>
                <a:gd name="T5" fmla="*/ 0 h 166"/>
                <a:gd name="T6" fmla="*/ 198 w 276"/>
                <a:gd name="T7" fmla="*/ 0 h 166"/>
                <a:gd name="T8" fmla="*/ 212 w 276"/>
                <a:gd name="T9" fmla="*/ 0 h 166"/>
                <a:gd name="T10" fmla="*/ 226 w 276"/>
                <a:gd name="T11" fmla="*/ 10 h 166"/>
                <a:gd name="T12" fmla="*/ 262 w 276"/>
                <a:gd name="T13" fmla="*/ 32 h 166"/>
                <a:gd name="T14" fmla="*/ 272 w 276"/>
                <a:gd name="T15" fmla="*/ 39 h 166"/>
                <a:gd name="T16" fmla="*/ 276 w 276"/>
                <a:gd name="T17" fmla="*/ 49 h 166"/>
                <a:gd name="T18" fmla="*/ 272 w 276"/>
                <a:gd name="T19" fmla="*/ 59 h 166"/>
                <a:gd name="T20" fmla="*/ 264 w 276"/>
                <a:gd name="T21" fmla="*/ 72 h 166"/>
                <a:gd name="T22" fmla="*/ 115 w 276"/>
                <a:gd name="T23" fmla="*/ 156 h 166"/>
                <a:gd name="T24" fmla="*/ 100 w 276"/>
                <a:gd name="T25" fmla="*/ 160 h 166"/>
                <a:gd name="T26" fmla="*/ 86 w 276"/>
                <a:gd name="T27" fmla="*/ 166 h 166"/>
                <a:gd name="T28" fmla="*/ 72 w 276"/>
                <a:gd name="T29" fmla="*/ 166 h 166"/>
                <a:gd name="T30" fmla="*/ 62 w 276"/>
                <a:gd name="T31" fmla="*/ 163 h 166"/>
                <a:gd name="T32" fmla="*/ 10 w 276"/>
                <a:gd name="T33" fmla="*/ 121 h 166"/>
                <a:gd name="T34" fmla="*/ 0 w 276"/>
                <a:gd name="T35" fmla="*/ 101 h 166"/>
                <a:gd name="T36" fmla="*/ 15 w 276"/>
                <a:gd name="T37" fmla="*/ 81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6" h="166">
                  <a:moveTo>
                    <a:pt x="15" y="81"/>
                  </a:moveTo>
                  <a:lnTo>
                    <a:pt x="169" y="6"/>
                  </a:lnTo>
                  <a:lnTo>
                    <a:pt x="184" y="0"/>
                  </a:lnTo>
                  <a:lnTo>
                    <a:pt x="198" y="0"/>
                  </a:lnTo>
                  <a:lnTo>
                    <a:pt x="212" y="0"/>
                  </a:lnTo>
                  <a:lnTo>
                    <a:pt x="226" y="10"/>
                  </a:lnTo>
                  <a:lnTo>
                    <a:pt x="262" y="32"/>
                  </a:lnTo>
                  <a:lnTo>
                    <a:pt x="272" y="39"/>
                  </a:lnTo>
                  <a:lnTo>
                    <a:pt x="276" y="49"/>
                  </a:lnTo>
                  <a:lnTo>
                    <a:pt x="272" y="59"/>
                  </a:lnTo>
                  <a:lnTo>
                    <a:pt x="264" y="72"/>
                  </a:lnTo>
                  <a:lnTo>
                    <a:pt x="115" y="156"/>
                  </a:lnTo>
                  <a:lnTo>
                    <a:pt x="100" y="160"/>
                  </a:lnTo>
                  <a:lnTo>
                    <a:pt x="86" y="166"/>
                  </a:lnTo>
                  <a:lnTo>
                    <a:pt x="72" y="166"/>
                  </a:lnTo>
                  <a:lnTo>
                    <a:pt x="62" y="163"/>
                  </a:lnTo>
                  <a:lnTo>
                    <a:pt x="10" y="121"/>
                  </a:lnTo>
                  <a:lnTo>
                    <a:pt x="0" y="101"/>
                  </a:lnTo>
                  <a:lnTo>
                    <a:pt x="15" y="81"/>
                  </a:lnTo>
                </a:path>
              </a:pathLst>
            </a:cu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7321" name="Freeform 217"/>
            <p:cNvSpPr>
              <a:spLocks/>
            </p:cNvSpPr>
            <p:nvPr/>
          </p:nvSpPr>
          <p:spPr bwMode="auto">
            <a:xfrm>
              <a:off x="2507" y="2054"/>
              <a:ext cx="504" cy="215"/>
            </a:xfrm>
            <a:custGeom>
              <a:avLst/>
              <a:gdLst>
                <a:gd name="T0" fmla="*/ 0 w 504"/>
                <a:gd name="T1" fmla="*/ 212 h 215"/>
                <a:gd name="T2" fmla="*/ 2 w 504"/>
                <a:gd name="T3" fmla="*/ 205 h 215"/>
                <a:gd name="T4" fmla="*/ 14 w 504"/>
                <a:gd name="T5" fmla="*/ 202 h 215"/>
                <a:gd name="T6" fmla="*/ 31 w 504"/>
                <a:gd name="T7" fmla="*/ 196 h 215"/>
                <a:gd name="T8" fmla="*/ 54 w 504"/>
                <a:gd name="T9" fmla="*/ 192 h 215"/>
                <a:gd name="T10" fmla="*/ 66 w 504"/>
                <a:gd name="T11" fmla="*/ 186 h 215"/>
                <a:gd name="T12" fmla="*/ 80 w 504"/>
                <a:gd name="T13" fmla="*/ 183 h 215"/>
                <a:gd name="T14" fmla="*/ 95 w 504"/>
                <a:gd name="T15" fmla="*/ 176 h 215"/>
                <a:gd name="T16" fmla="*/ 114 w 504"/>
                <a:gd name="T17" fmla="*/ 173 h 215"/>
                <a:gd name="T18" fmla="*/ 128 w 504"/>
                <a:gd name="T19" fmla="*/ 166 h 215"/>
                <a:gd name="T20" fmla="*/ 147 w 504"/>
                <a:gd name="T21" fmla="*/ 160 h 215"/>
                <a:gd name="T22" fmla="*/ 166 w 504"/>
                <a:gd name="T23" fmla="*/ 153 h 215"/>
                <a:gd name="T24" fmla="*/ 188 w 504"/>
                <a:gd name="T25" fmla="*/ 150 h 215"/>
                <a:gd name="T26" fmla="*/ 199 w 504"/>
                <a:gd name="T27" fmla="*/ 140 h 215"/>
                <a:gd name="T28" fmla="*/ 214 w 504"/>
                <a:gd name="T29" fmla="*/ 137 h 215"/>
                <a:gd name="T30" fmla="*/ 226 w 504"/>
                <a:gd name="T31" fmla="*/ 127 h 215"/>
                <a:gd name="T32" fmla="*/ 240 w 504"/>
                <a:gd name="T33" fmla="*/ 124 h 215"/>
                <a:gd name="T34" fmla="*/ 254 w 504"/>
                <a:gd name="T35" fmla="*/ 117 h 215"/>
                <a:gd name="T36" fmla="*/ 268 w 504"/>
                <a:gd name="T37" fmla="*/ 111 h 215"/>
                <a:gd name="T38" fmla="*/ 283 w 504"/>
                <a:gd name="T39" fmla="*/ 104 h 215"/>
                <a:gd name="T40" fmla="*/ 297 w 504"/>
                <a:gd name="T41" fmla="*/ 101 h 215"/>
                <a:gd name="T42" fmla="*/ 309 w 504"/>
                <a:gd name="T43" fmla="*/ 91 h 215"/>
                <a:gd name="T44" fmla="*/ 323 w 504"/>
                <a:gd name="T45" fmla="*/ 88 h 215"/>
                <a:gd name="T46" fmla="*/ 335 w 504"/>
                <a:gd name="T47" fmla="*/ 78 h 215"/>
                <a:gd name="T48" fmla="*/ 349 w 504"/>
                <a:gd name="T49" fmla="*/ 75 h 215"/>
                <a:gd name="T50" fmla="*/ 373 w 504"/>
                <a:gd name="T51" fmla="*/ 65 h 215"/>
                <a:gd name="T52" fmla="*/ 399 w 504"/>
                <a:gd name="T53" fmla="*/ 55 h 215"/>
                <a:gd name="T54" fmla="*/ 418 w 504"/>
                <a:gd name="T55" fmla="*/ 42 h 215"/>
                <a:gd name="T56" fmla="*/ 440 w 504"/>
                <a:gd name="T57" fmla="*/ 33 h 215"/>
                <a:gd name="T58" fmla="*/ 456 w 504"/>
                <a:gd name="T59" fmla="*/ 23 h 215"/>
                <a:gd name="T60" fmla="*/ 473 w 504"/>
                <a:gd name="T61" fmla="*/ 16 h 215"/>
                <a:gd name="T62" fmla="*/ 485 w 504"/>
                <a:gd name="T63" fmla="*/ 7 h 215"/>
                <a:gd name="T64" fmla="*/ 494 w 504"/>
                <a:gd name="T65" fmla="*/ 3 h 215"/>
                <a:gd name="T66" fmla="*/ 499 w 504"/>
                <a:gd name="T67" fmla="*/ 3 h 215"/>
                <a:gd name="T68" fmla="*/ 504 w 504"/>
                <a:gd name="T69" fmla="*/ 3 h 215"/>
                <a:gd name="T70" fmla="*/ 501 w 504"/>
                <a:gd name="T71" fmla="*/ 0 h 215"/>
                <a:gd name="T72" fmla="*/ 490 w 504"/>
                <a:gd name="T73" fmla="*/ 10 h 215"/>
                <a:gd name="T74" fmla="*/ 480 w 504"/>
                <a:gd name="T75" fmla="*/ 13 h 215"/>
                <a:gd name="T76" fmla="*/ 468 w 504"/>
                <a:gd name="T77" fmla="*/ 20 h 215"/>
                <a:gd name="T78" fmla="*/ 454 w 504"/>
                <a:gd name="T79" fmla="*/ 29 h 215"/>
                <a:gd name="T80" fmla="*/ 442 w 504"/>
                <a:gd name="T81" fmla="*/ 39 h 215"/>
                <a:gd name="T82" fmla="*/ 423 w 504"/>
                <a:gd name="T83" fmla="*/ 46 h 215"/>
                <a:gd name="T84" fmla="*/ 406 w 504"/>
                <a:gd name="T85" fmla="*/ 55 h 215"/>
                <a:gd name="T86" fmla="*/ 385 w 504"/>
                <a:gd name="T87" fmla="*/ 65 h 215"/>
                <a:gd name="T88" fmla="*/ 366 w 504"/>
                <a:gd name="T89" fmla="*/ 78 h 215"/>
                <a:gd name="T90" fmla="*/ 342 w 504"/>
                <a:gd name="T91" fmla="*/ 88 h 215"/>
                <a:gd name="T92" fmla="*/ 321 w 504"/>
                <a:gd name="T93" fmla="*/ 101 h 215"/>
                <a:gd name="T94" fmla="*/ 299 w 504"/>
                <a:gd name="T95" fmla="*/ 114 h 215"/>
                <a:gd name="T96" fmla="*/ 278 w 504"/>
                <a:gd name="T97" fmla="*/ 127 h 215"/>
                <a:gd name="T98" fmla="*/ 252 w 504"/>
                <a:gd name="T99" fmla="*/ 137 h 215"/>
                <a:gd name="T100" fmla="*/ 228 w 504"/>
                <a:gd name="T101" fmla="*/ 147 h 215"/>
                <a:gd name="T102" fmla="*/ 204 w 504"/>
                <a:gd name="T103" fmla="*/ 157 h 215"/>
                <a:gd name="T104" fmla="*/ 183 w 504"/>
                <a:gd name="T105" fmla="*/ 166 h 215"/>
                <a:gd name="T106" fmla="*/ 159 w 504"/>
                <a:gd name="T107" fmla="*/ 173 h 215"/>
                <a:gd name="T108" fmla="*/ 138 w 504"/>
                <a:gd name="T109" fmla="*/ 183 h 215"/>
                <a:gd name="T110" fmla="*/ 116 w 504"/>
                <a:gd name="T111" fmla="*/ 189 h 215"/>
                <a:gd name="T112" fmla="*/ 97 w 504"/>
                <a:gd name="T113" fmla="*/ 199 h 215"/>
                <a:gd name="T114" fmla="*/ 76 w 504"/>
                <a:gd name="T115" fmla="*/ 202 h 215"/>
                <a:gd name="T116" fmla="*/ 61 w 504"/>
                <a:gd name="T117" fmla="*/ 209 h 215"/>
                <a:gd name="T118" fmla="*/ 45 w 504"/>
                <a:gd name="T119" fmla="*/ 212 h 215"/>
                <a:gd name="T120" fmla="*/ 33 w 504"/>
                <a:gd name="T121" fmla="*/ 215 h 215"/>
                <a:gd name="T122" fmla="*/ 12 w 504"/>
                <a:gd name="T123" fmla="*/ 215 h 215"/>
                <a:gd name="T124" fmla="*/ 0 w 504"/>
                <a:gd name="T125" fmla="*/ 212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504" h="215">
                  <a:moveTo>
                    <a:pt x="0" y="212"/>
                  </a:moveTo>
                  <a:lnTo>
                    <a:pt x="2" y="205"/>
                  </a:lnTo>
                  <a:lnTo>
                    <a:pt x="14" y="202"/>
                  </a:lnTo>
                  <a:lnTo>
                    <a:pt x="31" y="196"/>
                  </a:lnTo>
                  <a:lnTo>
                    <a:pt x="54" y="192"/>
                  </a:lnTo>
                  <a:lnTo>
                    <a:pt x="66" y="186"/>
                  </a:lnTo>
                  <a:lnTo>
                    <a:pt x="80" y="183"/>
                  </a:lnTo>
                  <a:lnTo>
                    <a:pt x="95" y="176"/>
                  </a:lnTo>
                  <a:lnTo>
                    <a:pt x="114" y="173"/>
                  </a:lnTo>
                  <a:lnTo>
                    <a:pt x="128" y="166"/>
                  </a:lnTo>
                  <a:lnTo>
                    <a:pt x="147" y="160"/>
                  </a:lnTo>
                  <a:lnTo>
                    <a:pt x="166" y="153"/>
                  </a:lnTo>
                  <a:lnTo>
                    <a:pt x="188" y="150"/>
                  </a:lnTo>
                  <a:lnTo>
                    <a:pt x="199" y="140"/>
                  </a:lnTo>
                  <a:lnTo>
                    <a:pt x="214" y="137"/>
                  </a:lnTo>
                  <a:lnTo>
                    <a:pt x="226" y="127"/>
                  </a:lnTo>
                  <a:lnTo>
                    <a:pt x="240" y="124"/>
                  </a:lnTo>
                  <a:lnTo>
                    <a:pt x="254" y="117"/>
                  </a:lnTo>
                  <a:lnTo>
                    <a:pt x="268" y="111"/>
                  </a:lnTo>
                  <a:lnTo>
                    <a:pt x="283" y="104"/>
                  </a:lnTo>
                  <a:lnTo>
                    <a:pt x="297" y="101"/>
                  </a:lnTo>
                  <a:lnTo>
                    <a:pt x="309" y="91"/>
                  </a:lnTo>
                  <a:lnTo>
                    <a:pt x="323" y="88"/>
                  </a:lnTo>
                  <a:lnTo>
                    <a:pt x="335" y="78"/>
                  </a:lnTo>
                  <a:lnTo>
                    <a:pt x="349" y="75"/>
                  </a:lnTo>
                  <a:lnTo>
                    <a:pt x="373" y="65"/>
                  </a:lnTo>
                  <a:lnTo>
                    <a:pt x="399" y="55"/>
                  </a:lnTo>
                  <a:lnTo>
                    <a:pt x="418" y="42"/>
                  </a:lnTo>
                  <a:lnTo>
                    <a:pt x="440" y="33"/>
                  </a:lnTo>
                  <a:lnTo>
                    <a:pt x="456" y="23"/>
                  </a:lnTo>
                  <a:lnTo>
                    <a:pt x="473" y="16"/>
                  </a:lnTo>
                  <a:lnTo>
                    <a:pt x="485" y="7"/>
                  </a:lnTo>
                  <a:lnTo>
                    <a:pt x="494" y="3"/>
                  </a:lnTo>
                  <a:lnTo>
                    <a:pt x="499" y="3"/>
                  </a:lnTo>
                  <a:lnTo>
                    <a:pt x="504" y="3"/>
                  </a:lnTo>
                  <a:lnTo>
                    <a:pt x="501" y="0"/>
                  </a:lnTo>
                  <a:lnTo>
                    <a:pt x="490" y="10"/>
                  </a:lnTo>
                  <a:lnTo>
                    <a:pt x="480" y="13"/>
                  </a:lnTo>
                  <a:lnTo>
                    <a:pt x="468" y="20"/>
                  </a:lnTo>
                  <a:lnTo>
                    <a:pt x="454" y="29"/>
                  </a:lnTo>
                  <a:lnTo>
                    <a:pt x="442" y="39"/>
                  </a:lnTo>
                  <a:lnTo>
                    <a:pt x="423" y="46"/>
                  </a:lnTo>
                  <a:lnTo>
                    <a:pt x="406" y="55"/>
                  </a:lnTo>
                  <a:lnTo>
                    <a:pt x="385" y="65"/>
                  </a:lnTo>
                  <a:lnTo>
                    <a:pt x="366" y="78"/>
                  </a:lnTo>
                  <a:lnTo>
                    <a:pt x="342" y="88"/>
                  </a:lnTo>
                  <a:lnTo>
                    <a:pt x="321" y="101"/>
                  </a:lnTo>
                  <a:lnTo>
                    <a:pt x="299" y="114"/>
                  </a:lnTo>
                  <a:lnTo>
                    <a:pt x="278" y="127"/>
                  </a:lnTo>
                  <a:lnTo>
                    <a:pt x="252" y="137"/>
                  </a:lnTo>
                  <a:lnTo>
                    <a:pt x="228" y="147"/>
                  </a:lnTo>
                  <a:lnTo>
                    <a:pt x="204" y="157"/>
                  </a:lnTo>
                  <a:lnTo>
                    <a:pt x="183" y="166"/>
                  </a:lnTo>
                  <a:lnTo>
                    <a:pt x="159" y="173"/>
                  </a:lnTo>
                  <a:lnTo>
                    <a:pt x="138" y="183"/>
                  </a:lnTo>
                  <a:lnTo>
                    <a:pt x="116" y="189"/>
                  </a:lnTo>
                  <a:lnTo>
                    <a:pt x="97" y="199"/>
                  </a:lnTo>
                  <a:lnTo>
                    <a:pt x="76" y="202"/>
                  </a:lnTo>
                  <a:lnTo>
                    <a:pt x="61" y="209"/>
                  </a:lnTo>
                  <a:lnTo>
                    <a:pt x="45" y="212"/>
                  </a:lnTo>
                  <a:lnTo>
                    <a:pt x="33" y="215"/>
                  </a:lnTo>
                  <a:lnTo>
                    <a:pt x="12" y="215"/>
                  </a:lnTo>
                  <a:lnTo>
                    <a:pt x="0" y="212"/>
                  </a:lnTo>
                  <a:close/>
                </a:path>
              </a:pathLst>
            </a:custGeom>
            <a:solidFill>
              <a:srgbClr val="FFB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7322" name="Freeform 218"/>
            <p:cNvSpPr>
              <a:spLocks/>
            </p:cNvSpPr>
            <p:nvPr/>
          </p:nvSpPr>
          <p:spPr bwMode="auto">
            <a:xfrm>
              <a:off x="3023" y="1568"/>
              <a:ext cx="114" cy="91"/>
            </a:xfrm>
            <a:custGeom>
              <a:avLst/>
              <a:gdLst>
                <a:gd name="T0" fmla="*/ 97 w 114"/>
                <a:gd name="T1" fmla="*/ 3 h 91"/>
                <a:gd name="T2" fmla="*/ 88 w 114"/>
                <a:gd name="T3" fmla="*/ 3 h 91"/>
                <a:gd name="T4" fmla="*/ 76 w 114"/>
                <a:gd name="T5" fmla="*/ 13 h 91"/>
                <a:gd name="T6" fmla="*/ 59 w 114"/>
                <a:gd name="T7" fmla="*/ 23 h 91"/>
                <a:gd name="T8" fmla="*/ 45 w 114"/>
                <a:gd name="T9" fmla="*/ 33 h 91"/>
                <a:gd name="T10" fmla="*/ 28 w 114"/>
                <a:gd name="T11" fmla="*/ 42 h 91"/>
                <a:gd name="T12" fmla="*/ 14 w 114"/>
                <a:gd name="T13" fmla="*/ 56 h 91"/>
                <a:gd name="T14" fmla="*/ 2 w 114"/>
                <a:gd name="T15" fmla="*/ 69 h 91"/>
                <a:gd name="T16" fmla="*/ 0 w 114"/>
                <a:gd name="T17" fmla="*/ 82 h 91"/>
                <a:gd name="T18" fmla="*/ 0 w 114"/>
                <a:gd name="T19" fmla="*/ 91 h 91"/>
                <a:gd name="T20" fmla="*/ 7 w 114"/>
                <a:gd name="T21" fmla="*/ 91 h 91"/>
                <a:gd name="T22" fmla="*/ 19 w 114"/>
                <a:gd name="T23" fmla="*/ 88 h 91"/>
                <a:gd name="T24" fmla="*/ 38 w 114"/>
                <a:gd name="T25" fmla="*/ 82 h 91"/>
                <a:gd name="T26" fmla="*/ 54 w 114"/>
                <a:gd name="T27" fmla="*/ 65 h 91"/>
                <a:gd name="T28" fmla="*/ 73 w 114"/>
                <a:gd name="T29" fmla="*/ 56 h 91"/>
                <a:gd name="T30" fmla="*/ 90 w 114"/>
                <a:gd name="T31" fmla="*/ 42 h 91"/>
                <a:gd name="T32" fmla="*/ 104 w 114"/>
                <a:gd name="T33" fmla="*/ 33 h 91"/>
                <a:gd name="T34" fmla="*/ 114 w 114"/>
                <a:gd name="T35" fmla="*/ 13 h 91"/>
                <a:gd name="T36" fmla="*/ 111 w 114"/>
                <a:gd name="T37" fmla="*/ 7 h 91"/>
                <a:gd name="T38" fmla="*/ 102 w 114"/>
                <a:gd name="T39" fmla="*/ 0 h 91"/>
                <a:gd name="T40" fmla="*/ 97 w 114"/>
                <a:gd name="T41" fmla="*/ 3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14" h="91">
                  <a:moveTo>
                    <a:pt x="97" y="3"/>
                  </a:moveTo>
                  <a:lnTo>
                    <a:pt x="88" y="3"/>
                  </a:lnTo>
                  <a:lnTo>
                    <a:pt x="76" y="13"/>
                  </a:lnTo>
                  <a:lnTo>
                    <a:pt x="59" y="23"/>
                  </a:lnTo>
                  <a:lnTo>
                    <a:pt x="45" y="33"/>
                  </a:lnTo>
                  <a:lnTo>
                    <a:pt x="28" y="42"/>
                  </a:lnTo>
                  <a:lnTo>
                    <a:pt x="14" y="56"/>
                  </a:lnTo>
                  <a:lnTo>
                    <a:pt x="2" y="69"/>
                  </a:lnTo>
                  <a:lnTo>
                    <a:pt x="0" y="82"/>
                  </a:lnTo>
                  <a:lnTo>
                    <a:pt x="0" y="91"/>
                  </a:lnTo>
                  <a:lnTo>
                    <a:pt x="7" y="91"/>
                  </a:lnTo>
                  <a:lnTo>
                    <a:pt x="19" y="88"/>
                  </a:lnTo>
                  <a:lnTo>
                    <a:pt x="38" y="82"/>
                  </a:lnTo>
                  <a:lnTo>
                    <a:pt x="54" y="65"/>
                  </a:lnTo>
                  <a:lnTo>
                    <a:pt x="73" y="56"/>
                  </a:lnTo>
                  <a:lnTo>
                    <a:pt x="90" y="42"/>
                  </a:lnTo>
                  <a:lnTo>
                    <a:pt x="104" y="33"/>
                  </a:lnTo>
                  <a:lnTo>
                    <a:pt x="114" y="13"/>
                  </a:lnTo>
                  <a:lnTo>
                    <a:pt x="111" y="7"/>
                  </a:lnTo>
                  <a:lnTo>
                    <a:pt x="102" y="0"/>
                  </a:lnTo>
                  <a:lnTo>
                    <a:pt x="97" y="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7323" name="Freeform 219"/>
            <p:cNvSpPr>
              <a:spLocks/>
            </p:cNvSpPr>
            <p:nvPr/>
          </p:nvSpPr>
          <p:spPr bwMode="auto">
            <a:xfrm>
              <a:off x="3027" y="1575"/>
              <a:ext cx="105" cy="78"/>
            </a:xfrm>
            <a:custGeom>
              <a:avLst/>
              <a:gdLst>
                <a:gd name="T0" fmla="*/ 91 w 105"/>
                <a:gd name="T1" fmla="*/ 0 h 78"/>
                <a:gd name="T2" fmla="*/ 84 w 105"/>
                <a:gd name="T3" fmla="*/ 0 h 78"/>
                <a:gd name="T4" fmla="*/ 72 w 105"/>
                <a:gd name="T5" fmla="*/ 9 h 78"/>
                <a:gd name="T6" fmla="*/ 58 w 105"/>
                <a:gd name="T7" fmla="*/ 16 h 78"/>
                <a:gd name="T8" fmla="*/ 43 w 105"/>
                <a:gd name="T9" fmla="*/ 29 h 78"/>
                <a:gd name="T10" fmla="*/ 27 w 105"/>
                <a:gd name="T11" fmla="*/ 39 h 78"/>
                <a:gd name="T12" fmla="*/ 15 w 105"/>
                <a:gd name="T13" fmla="*/ 49 h 78"/>
                <a:gd name="T14" fmla="*/ 3 w 105"/>
                <a:gd name="T15" fmla="*/ 58 h 78"/>
                <a:gd name="T16" fmla="*/ 0 w 105"/>
                <a:gd name="T17" fmla="*/ 71 h 78"/>
                <a:gd name="T18" fmla="*/ 0 w 105"/>
                <a:gd name="T19" fmla="*/ 78 h 78"/>
                <a:gd name="T20" fmla="*/ 8 w 105"/>
                <a:gd name="T21" fmla="*/ 78 h 78"/>
                <a:gd name="T22" fmla="*/ 19 w 105"/>
                <a:gd name="T23" fmla="*/ 75 h 78"/>
                <a:gd name="T24" fmla="*/ 36 w 105"/>
                <a:gd name="T25" fmla="*/ 68 h 78"/>
                <a:gd name="T26" fmla="*/ 53 w 105"/>
                <a:gd name="T27" fmla="*/ 55 h 78"/>
                <a:gd name="T28" fmla="*/ 69 w 105"/>
                <a:gd name="T29" fmla="*/ 45 h 78"/>
                <a:gd name="T30" fmla="*/ 84 w 105"/>
                <a:gd name="T31" fmla="*/ 32 h 78"/>
                <a:gd name="T32" fmla="*/ 98 w 105"/>
                <a:gd name="T33" fmla="*/ 26 h 78"/>
                <a:gd name="T34" fmla="*/ 105 w 105"/>
                <a:gd name="T35" fmla="*/ 9 h 78"/>
                <a:gd name="T36" fmla="*/ 105 w 105"/>
                <a:gd name="T37" fmla="*/ 3 h 78"/>
                <a:gd name="T38" fmla="*/ 96 w 105"/>
                <a:gd name="T39" fmla="*/ 0 h 78"/>
                <a:gd name="T40" fmla="*/ 91 w 105"/>
                <a:gd name="T41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5" h="78">
                  <a:moveTo>
                    <a:pt x="91" y="0"/>
                  </a:moveTo>
                  <a:lnTo>
                    <a:pt x="84" y="0"/>
                  </a:lnTo>
                  <a:lnTo>
                    <a:pt x="72" y="9"/>
                  </a:lnTo>
                  <a:lnTo>
                    <a:pt x="58" y="16"/>
                  </a:lnTo>
                  <a:lnTo>
                    <a:pt x="43" y="29"/>
                  </a:lnTo>
                  <a:lnTo>
                    <a:pt x="27" y="39"/>
                  </a:lnTo>
                  <a:lnTo>
                    <a:pt x="15" y="49"/>
                  </a:lnTo>
                  <a:lnTo>
                    <a:pt x="3" y="58"/>
                  </a:lnTo>
                  <a:lnTo>
                    <a:pt x="0" y="71"/>
                  </a:lnTo>
                  <a:lnTo>
                    <a:pt x="0" y="78"/>
                  </a:lnTo>
                  <a:lnTo>
                    <a:pt x="8" y="78"/>
                  </a:lnTo>
                  <a:lnTo>
                    <a:pt x="19" y="75"/>
                  </a:lnTo>
                  <a:lnTo>
                    <a:pt x="36" y="68"/>
                  </a:lnTo>
                  <a:lnTo>
                    <a:pt x="53" y="55"/>
                  </a:lnTo>
                  <a:lnTo>
                    <a:pt x="69" y="45"/>
                  </a:lnTo>
                  <a:lnTo>
                    <a:pt x="84" y="32"/>
                  </a:lnTo>
                  <a:lnTo>
                    <a:pt x="98" y="26"/>
                  </a:lnTo>
                  <a:lnTo>
                    <a:pt x="105" y="9"/>
                  </a:lnTo>
                  <a:lnTo>
                    <a:pt x="105" y="3"/>
                  </a:lnTo>
                  <a:lnTo>
                    <a:pt x="96" y="0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rgbClr val="2621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7324" name="Freeform 220"/>
            <p:cNvSpPr>
              <a:spLocks/>
            </p:cNvSpPr>
            <p:nvPr/>
          </p:nvSpPr>
          <p:spPr bwMode="auto">
            <a:xfrm>
              <a:off x="3030" y="1578"/>
              <a:ext cx="97" cy="75"/>
            </a:xfrm>
            <a:custGeom>
              <a:avLst/>
              <a:gdLst>
                <a:gd name="T0" fmla="*/ 85 w 97"/>
                <a:gd name="T1" fmla="*/ 0 h 75"/>
                <a:gd name="T2" fmla="*/ 78 w 97"/>
                <a:gd name="T3" fmla="*/ 0 h 75"/>
                <a:gd name="T4" fmla="*/ 66 w 97"/>
                <a:gd name="T5" fmla="*/ 10 h 75"/>
                <a:gd name="T6" fmla="*/ 52 w 97"/>
                <a:gd name="T7" fmla="*/ 16 h 75"/>
                <a:gd name="T8" fmla="*/ 38 w 97"/>
                <a:gd name="T9" fmla="*/ 29 h 75"/>
                <a:gd name="T10" fmla="*/ 24 w 97"/>
                <a:gd name="T11" fmla="*/ 39 h 75"/>
                <a:gd name="T12" fmla="*/ 12 w 97"/>
                <a:gd name="T13" fmla="*/ 49 h 75"/>
                <a:gd name="T14" fmla="*/ 2 w 97"/>
                <a:gd name="T15" fmla="*/ 59 h 75"/>
                <a:gd name="T16" fmla="*/ 0 w 97"/>
                <a:gd name="T17" fmla="*/ 68 h 75"/>
                <a:gd name="T18" fmla="*/ 0 w 97"/>
                <a:gd name="T19" fmla="*/ 72 h 75"/>
                <a:gd name="T20" fmla="*/ 7 w 97"/>
                <a:gd name="T21" fmla="*/ 75 h 75"/>
                <a:gd name="T22" fmla="*/ 19 w 97"/>
                <a:gd name="T23" fmla="*/ 68 h 75"/>
                <a:gd name="T24" fmla="*/ 35 w 97"/>
                <a:gd name="T25" fmla="*/ 62 h 75"/>
                <a:gd name="T26" fmla="*/ 50 w 97"/>
                <a:gd name="T27" fmla="*/ 49 h 75"/>
                <a:gd name="T28" fmla="*/ 66 w 97"/>
                <a:gd name="T29" fmla="*/ 39 h 75"/>
                <a:gd name="T30" fmla="*/ 81 w 97"/>
                <a:gd name="T31" fmla="*/ 29 h 75"/>
                <a:gd name="T32" fmla="*/ 93 w 97"/>
                <a:gd name="T33" fmla="*/ 23 h 75"/>
                <a:gd name="T34" fmla="*/ 97 w 97"/>
                <a:gd name="T35" fmla="*/ 3 h 75"/>
                <a:gd name="T36" fmla="*/ 85 w 97"/>
                <a:gd name="T37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97" h="75">
                  <a:moveTo>
                    <a:pt x="85" y="0"/>
                  </a:moveTo>
                  <a:lnTo>
                    <a:pt x="78" y="0"/>
                  </a:lnTo>
                  <a:lnTo>
                    <a:pt x="66" y="10"/>
                  </a:lnTo>
                  <a:lnTo>
                    <a:pt x="52" y="16"/>
                  </a:lnTo>
                  <a:lnTo>
                    <a:pt x="38" y="29"/>
                  </a:lnTo>
                  <a:lnTo>
                    <a:pt x="24" y="39"/>
                  </a:lnTo>
                  <a:lnTo>
                    <a:pt x="12" y="49"/>
                  </a:lnTo>
                  <a:lnTo>
                    <a:pt x="2" y="59"/>
                  </a:lnTo>
                  <a:lnTo>
                    <a:pt x="0" y="68"/>
                  </a:lnTo>
                  <a:lnTo>
                    <a:pt x="0" y="72"/>
                  </a:lnTo>
                  <a:lnTo>
                    <a:pt x="7" y="75"/>
                  </a:lnTo>
                  <a:lnTo>
                    <a:pt x="19" y="68"/>
                  </a:lnTo>
                  <a:lnTo>
                    <a:pt x="35" y="62"/>
                  </a:lnTo>
                  <a:lnTo>
                    <a:pt x="50" y="49"/>
                  </a:lnTo>
                  <a:lnTo>
                    <a:pt x="66" y="39"/>
                  </a:lnTo>
                  <a:lnTo>
                    <a:pt x="81" y="29"/>
                  </a:lnTo>
                  <a:lnTo>
                    <a:pt x="93" y="23"/>
                  </a:lnTo>
                  <a:lnTo>
                    <a:pt x="97" y="3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rgbClr val="4A40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7325" name="Freeform 221"/>
            <p:cNvSpPr>
              <a:spLocks/>
            </p:cNvSpPr>
            <p:nvPr/>
          </p:nvSpPr>
          <p:spPr bwMode="auto">
            <a:xfrm>
              <a:off x="3032" y="1584"/>
              <a:ext cx="91" cy="66"/>
            </a:xfrm>
            <a:custGeom>
              <a:avLst/>
              <a:gdLst>
                <a:gd name="T0" fmla="*/ 83 w 91"/>
                <a:gd name="T1" fmla="*/ 0 h 66"/>
                <a:gd name="T2" fmla="*/ 76 w 91"/>
                <a:gd name="T3" fmla="*/ 0 h 66"/>
                <a:gd name="T4" fmla="*/ 64 w 91"/>
                <a:gd name="T5" fmla="*/ 7 h 66"/>
                <a:gd name="T6" fmla="*/ 50 w 91"/>
                <a:gd name="T7" fmla="*/ 17 h 66"/>
                <a:gd name="T8" fmla="*/ 38 w 91"/>
                <a:gd name="T9" fmla="*/ 26 h 66"/>
                <a:gd name="T10" fmla="*/ 24 w 91"/>
                <a:gd name="T11" fmla="*/ 33 h 66"/>
                <a:gd name="T12" fmla="*/ 12 w 91"/>
                <a:gd name="T13" fmla="*/ 43 h 66"/>
                <a:gd name="T14" fmla="*/ 3 w 91"/>
                <a:gd name="T15" fmla="*/ 53 h 66"/>
                <a:gd name="T16" fmla="*/ 0 w 91"/>
                <a:gd name="T17" fmla="*/ 62 h 66"/>
                <a:gd name="T18" fmla="*/ 7 w 91"/>
                <a:gd name="T19" fmla="*/ 66 h 66"/>
                <a:gd name="T20" fmla="*/ 19 w 91"/>
                <a:gd name="T21" fmla="*/ 59 h 66"/>
                <a:gd name="T22" fmla="*/ 36 w 91"/>
                <a:gd name="T23" fmla="*/ 53 h 66"/>
                <a:gd name="T24" fmla="*/ 50 w 91"/>
                <a:gd name="T25" fmla="*/ 40 h 66"/>
                <a:gd name="T26" fmla="*/ 64 w 91"/>
                <a:gd name="T27" fmla="*/ 30 h 66"/>
                <a:gd name="T28" fmla="*/ 76 w 91"/>
                <a:gd name="T29" fmla="*/ 20 h 66"/>
                <a:gd name="T30" fmla="*/ 88 w 91"/>
                <a:gd name="T31" fmla="*/ 17 h 66"/>
                <a:gd name="T32" fmla="*/ 91 w 91"/>
                <a:gd name="T33" fmla="*/ 0 h 66"/>
                <a:gd name="T34" fmla="*/ 83 w 91"/>
                <a:gd name="T35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1" h="66">
                  <a:moveTo>
                    <a:pt x="83" y="0"/>
                  </a:moveTo>
                  <a:lnTo>
                    <a:pt x="76" y="0"/>
                  </a:lnTo>
                  <a:lnTo>
                    <a:pt x="64" y="7"/>
                  </a:lnTo>
                  <a:lnTo>
                    <a:pt x="50" y="17"/>
                  </a:lnTo>
                  <a:lnTo>
                    <a:pt x="38" y="26"/>
                  </a:lnTo>
                  <a:lnTo>
                    <a:pt x="24" y="33"/>
                  </a:lnTo>
                  <a:lnTo>
                    <a:pt x="12" y="43"/>
                  </a:lnTo>
                  <a:lnTo>
                    <a:pt x="3" y="53"/>
                  </a:lnTo>
                  <a:lnTo>
                    <a:pt x="0" y="62"/>
                  </a:lnTo>
                  <a:lnTo>
                    <a:pt x="7" y="66"/>
                  </a:lnTo>
                  <a:lnTo>
                    <a:pt x="19" y="59"/>
                  </a:lnTo>
                  <a:lnTo>
                    <a:pt x="36" y="53"/>
                  </a:lnTo>
                  <a:lnTo>
                    <a:pt x="50" y="40"/>
                  </a:lnTo>
                  <a:lnTo>
                    <a:pt x="64" y="30"/>
                  </a:lnTo>
                  <a:lnTo>
                    <a:pt x="76" y="20"/>
                  </a:lnTo>
                  <a:lnTo>
                    <a:pt x="88" y="17"/>
                  </a:lnTo>
                  <a:lnTo>
                    <a:pt x="91" y="0"/>
                  </a:lnTo>
                  <a:lnTo>
                    <a:pt x="83" y="0"/>
                  </a:lnTo>
                  <a:close/>
                </a:path>
              </a:pathLst>
            </a:custGeom>
            <a:solidFill>
              <a:srgbClr val="6E61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7326" name="Freeform 222"/>
            <p:cNvSpPr>
              <a:spLocks/>
            </p:cNvSpPr>
            <p:nvPr/>
          </p:nvSpPr>
          <p:spPr bwMode="auto">
            <a:xfrm>
              <a:off x="3035" y="1588"/>
              <a:ext cx="83" cy="58"/>
            </a:xfrm>
            <a:custGeom>
              <a:avLst/>
              <a:gdLst>
                <a:gd name="T0" fmla="*/ 78 w 83"/>
                <a:gd name="T1" fmla="*/ 0 h 58"/>
                <a:gd name="T2" fmla="*/ 71 w 83"/>
                <a:gd name="T3" fmla="*/ 0 h 58"/>
                <a:gd name="T4" fmla="*/ 59 w 83"/>
                <a:gd name="T5" fmla="*/ 6 h 58"/>
                <a:gd name="T6" fmla="*/ 47 w 83"/>
                <a:gd name="T7" fmla="*/ 13 h 58"/>
                <a:gd name="T8" fmla="*/ 35 w 83"/>
                <a:gd name="T9" fmla="*/ 22 h 58"/>
                <a:gd name="T10" fmla="*/ 21 w 83"/>
                <a:gd name="T11" fmla="*/ 29 h 58"/>
                <a:gd name="T12" fmla="*/ 9 w 83"/>
                <a:gd name="T13" fmla="*/ 39 h 58"/>
                <a:gd name="T14" fmla="*/ 0 w 83"/>
                <a:gd name="T15" fmla="*/ 49 h 58"/>
                <a:gd name="T16" fmla="*/ 0 w 83"/>
                <a:gd name="T17" fmla="*/ 58 h 58"/>
                <a:gd name="T18" fmla="*/ 9 w 83"/>
                <a:gd name="T19" fmla="*/ 58 h 58"/>
                <a:gd name="T20" fmla="*/ 21 w 83"/>
                <a:gd name="T21" fmla="*/ 52 h 58"/>
                <a:gd name="T22" fmla="*/ 35 w 83"/>
                <a:gd name="T23" fmla="*/ 45 h 58"/>
                <a:gd name="T24" fmla="*/ 47 w 83"/>
                <a:gd name="T25" fmla="*/ 36 h 58"/>
                <a:gd name="T26" fmla="*/ 61 w 83"/>
                <a:gd name="T27" fmla="*/ 26 h 58"/>
                <a:gd name="T28" fmla="*/ 73 w 83"/>
                <a:gd name="T29" fmla="*/ 16 h 58"/>
                <a:gd name="T30" fmla="*/ 80 w 83"/>
                <a:gd name="T31" fmla="*/ 13 h 58"/>
                <a:gd name="T32" fmla="*/ 83 w 83"/>
                <a:gd name="T33" fmla="*/ 0 h 58"/>
                <a:gd name="T34" fmla="*/ 78 w 83"/>
                <a:gd name="T35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3" h="58">
                  <a:moveTo>
                    <a:pt x="78" y="0"/>
                  </a:moveTo>
                  <a:lnTo>
                    <a:pt x="71" y="0"/>
                  </a:lnTo>
                  <a:lnTo>
                    <a:pt x="59" y="6"/>
                  </a:lnTo>
                  <a:lnTo>
                    <a:pt x="47" y="13"/>
                  </a:lnTo>
                  <a:lnTo>
                    <a:pt x="35" y="22"/>
                  </a:lnTo>
                  <a:lnTo>
                    <a:pt x="21" y="29"/>
                  </a:lnTo>
                  <a:lnTo>
                    <a:pt x="9" y="39"/>
                  </a:lnTo>
                  <a:lnTo>
                    <a:pt x="0" y="49"/>
                  </a:lnTo>
                  <a:lnTo>
                    <a:pt x="0" y="58"/>
                  </a:lnTo>
                  <a:lnTo>
                    <a:pt x="9" y="58"/>
                  </a:lnTo>
                  <a:lnTo>
                    <a:pt x="21" y="52"/>
                  </a:lnTo>
                  <a:lnTo>
                    <a:pt x="35" y="45"/>
                  </a:lnTo>
                  <a:lnTo>
                    <a:pt x="47" y="36"/>
                  </a:lnTo>
                  <a:lnTo>
                    <a:pt x="61" y="26"/>
                  </a:lnTo>
                  <a:lnTo>
                    <a:pt x="73" y="16"/>
                  </a:lnTo>
                  <a:lnTo>
                    <a:pt x="80" y="13"/>
                  </a:lnTo>
                  <a:lnTo>
                    <a:pt x="83" y="0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rgbClr val="9180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7327" name="Freeform 223"/>
            <p:cNvSpPr>
              <a:spLocks/>
            </p:cNvSpPr>
            <p:nvPr/>
          </p:nvSpPr>
          <p:spPr bwMode="auto">
            <a:xfrm>
              <a:off x="3037" y="1591"/>
              <a:ext cx="78" cy="52"/>
            </a:xfrm>
            <a:custGeom>
              <a:avLst/>
              <a:gdLst>
                <a:gd name="T0" fmla="*/ 74 w 78"/>
                <a:gd name="T1" fmla="*/ 0 h 52"/>
                <a:gd name="T2" fmla="*/ 67 w 78"/>
                <a:gd name="T3" fmla="*/ 0 h 52"/>
                <a:gd name="T4" fmla="*/ 57 w 78"/>
                <a:gd name="T5" fmla="*/ 3 h 52"/>
                <a:gd name="T6" fmla="*/ 45 w 78"/>
                <a:gd name="T7" fmla="*/ 10 h 52"/>
                <a:gd name="T8" fmla="*/ 33 w 78"/>
                <a:gd name="T9" fmla="*/ 19 h 52"/>
                <a:gd name="T10" fmla="*/ 9 w 78"/>
                <a:gd name="T11" fmla="*/ 36 h 52"/>
                <a:gd name="T12" fmla="*/ 0 w 78"/>
                <a:gd name="T13" fmla="*/ 52 h 52"/>
                <a:gd name="T14" fmla="*/ 9 w 78"/>
                <a:gd name="T15" fmla="*/ 49 h 52"/>
                <a:gd name="T16" fmla="*/ 33 w 78"/>
                <a:gd name="T17" fmla="*/ 39 h 52"/>
                <a:gd name="T18" fmla="*/ 45 w 78"/>
                <a:gd name="T19" fmla="*/ 29 h 52"/>
                <a:gd name="T20" fmla="*/ 59 w 78"/>
                <a:gd name="T21" fmla="*/ 19 h 52"/>
                <a:gd name="T22" fmla="*/ 69 w 78"/>
                <a:gd name="T23" fmla="*/ 10 h 52"/>
                <a:gd name="T24" fmla="*/ 76 w 78"/>
                <a:gd name="T25" fmla="*/ 10 h 52"/>
                <a:gd name="T26" fmla="*/ 78 w 78"/>
                <a:gd name="T27" fmla="*/ 0 h 52"/>
                <a:gd name="T28" fmla="*/ 74 w 78"/>
                <a:gd name="T29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8" h="52">
                  <a:moveTo>
                    <a:pt x="74" y="0"/>
                  </a:moveTo>
                  <a:lnTo>
                    <a:pt x="67" y="0"/>
                  </a:lnTo>
                  <a:lnTo>
                    <a:pt x="57" y="3"/>
                  </a:lnTo>
                  <a:lnTo>
                    <a:pt x="45" y="10"/>
                  </a:lnTo>
                  <a:lnTo>
                    <a:pt x="33" y="19"/>
                  </a:lnTo>
                  <a:lnTo>
                    <a:pt x="9" y="36"/>
                  </a:lnTo>
                  <a:lnTo>
                    <a:pt x="0" y="52"/>
                  </a:lnTo>
                  <a:lnTo>
                    <a:pt x="9" y="49"/>
                  </a:lnTo>
                  <a:lnTo>
                    <a:pt x="33" y="39"/>
                  </a:lnTo>
                  <a:lnTo>
                    <a:pt x="45" y="29"/>
                  </a:lnTo>
                  <a:lnTo>
                    <a:pt x="59" y="19"/>
                  </a:lnTo>
                  <a:lnTo>
                    <a:pt x="69" y="10"/>
                  </a:lnTo>
                  <a:lnTo>
                    <a:pt x="76" y="10"/>
                  </a:lnTo>
                  <a:lnTo>
                    <a:pt x="78" y="0"/>
                  </a:lnTo>
                  <a:lnTo>
                    <a:pt x="74" y="0"/>
                  </a:lnTo>
                  <a:close/>
                </a:path>
              </a:pathLst>
            </a:custGeom>
            <a:solidFill>
              <a:srgbClr val="B8A1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7328" name="Freeform 224"/>
            <p:cNvSpPr>
              <a:spLocks/>
            </p:cNvSpPr>
            <p:nvPr/>
          </p:nvSpPr>
          <p:spPr bwMode="auto">
            <a:xfrm>
              <a:off x="3042" y="1591"/>
              <a:ext cx="69" cy="52"/>
            </a:xfrm>
            <a:custGeom>
              <a:avLst/>
              <a:gdLst>
                <a:gd name="T0" fmla="*/ 66 w 69"/>
                <a:gd name="T1" fmla="*/ 3 h 52"/>
                <a:gd name="T2" fmla="*/ 59 w 69"/>
                <a:gd name="T3" fmla="*/ 3 h 52"/>
                <a:gd name="T4" fmla="*/ 52 w 69"/>
                <a:gd name="T5" fmla="*/ 6 h 52"/>
                <a:gd name="T6" fmla="*/ 40 w 69"/>
                <a:gd name="T7" fmla="*/ 13 h 52"/>
                <a:gd name="T8" fmla="*/ 28 w 69"/>
                <a:gd name="T9" fmla="*/ 23 h 52"/>
                <a:gd name="T10" fmla="*/ 7 w 69"/>
                <a:gd name="T11" fmla="*/ 39 h 52"/>
                <a:gd name="T12" fmla="*/ 0 w 69"/>
                <a:gd name="T13" fmla="*/ 52 h 52"/>
                <a:gd name="T14" fmla="*/ 9 w 69"/>
                <a:gd name="T15" fmla="*/ 49 h 52"/>
                <a:gd name="T16" fmla="*/ 33 w 69"/>
                <a:gd name="T17" fmla="*/ 36 h 52"/>
                <a:gd name="T18" fmla="*/ 54 w 69"/>
                <a:gd name="T19" fmla="*/ 16 h 52"/>
                <a:gd name="T20" fmla="*/ 69 w 69"/>
                <a:gd name="T21" fmla="*/ 10 h 52"/>
                <a:gd name="T22" fmla="*/ 69 w 69"/>
                <a:gd name="T23" fmla="*/ 0 h 52"/>
                <a:gd name="T24" fmla="*/ 66 w 69"/>
                <a:gd name="T25" fmla="*/ 3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9" h="52">
                  <a:moveTo>
                    <a:pt x="66" y="3"/>
                  </a:moveTo>
                  <a:lnTo>
                    <a:pt x="59" y="3"/>
                  </a:lnTo>
                  <a:lnTo>
                    <a:pt x="52" y="6"/>
                  </a:lnTo>
                  <a:lnTo>
                    <a:pt x="40" y="13"/>
                  </a:lnTo>
                  <a:lnTo>
                    <a:pt x="28" y="23"/>
                  </a:lnTo>
                  <a:lnTo>
                    <a:pt x="7" y="39"/>
                  </a:lnTo>
                  <a:lnTo>
                    <a:pt x="0" y="52"/>
                  </a:lnTo>
                  <a:lnTo>
                    <a:pt x="9" y="49"/>
                  </a:lnTo>
                  <a:lnTo>
                    <a:pt x="33" y="36"/>
                  </a:lnTo>
                  <a:lnTo>
                    <a:pt x="54" y="16"/>
                  </a:lnTo>
                  <a:lnTo>
                    <a:pt x="69" y="10"/>
                  </a:lnTo>
                  <a:lnTo>
                    <a:pt x="69" y="0"/>
                  </a:lnTo>
                  <a:lnTo>
                    <a:pt x="66" y="3"/>
                  </a:lnTo>
                  <a:close/>
                </a:path>
              </a:pathLst>
            </a:custGeom>
            <a:solidFill>
              <a:srgbClr val="DBBF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7329" name="Freeform 225"/>
            <p:cNvSpPr>
              <a:spLocks/>
            </p:cNvSpPr>
            <p:nvPr/>
          </p:nvSpPr>
          <p:spPr bwMode="auto">
            <a:xfrm>
              <a:off x="3044" y="1597"/>
              <a:ext cx="64" cy="46"/>
            </a:xfrm>
            <a:custGeom>
              <a:avLst/>
              <a:gdLst>
                <a:gd name="T0" fmla="*/ 62 w 64"/>
                <a:gd name="T1" fmla="*/ 0 h 46"/>
                <a:gd name="T2" fmla="*/ 48 w 64"/>
                <a:gd name="T3" fmla="*/ 4 h 46"/>
                <a:gd name="T4" fmla="*/ 26 w 64"/>
                <a:gd name="T5" fmla="*/ 20 h 46"/>
                <a:gd name="T6" fmla="*/ 5 w 64"/>
                <a:gd name="T7" fmla="*/ 36 h 46"/>
                <a:gd name="T8" fmla="*/ 0 w 64"/>
                <a:gd name="T9" fmla="*/ 46 h 46"/>
                <a:gd name="T10" fmla="*/ 10 w 64"/>
                <a:gd name="T11" fmla="*/ 40 h 46"/>
                <a:gd name="T12" fmla="*/ 31 w 64"/>
                <a:gd name="T13" fmla="*/ 23 h 46"/>
                <a:gd name="T14" fmla="*/ 52 w 64"/>
                <a:gd name="T15" fmla="*/ 7 h 46"/>
                <a:gd name="T16" fmla="*/ 64 w 64"/>
                <a:gd name="T17" fmla="*/ 0 h 46"/>
                <a:gd name="T18" fmla="*/ 62 w 64"/>
                <a:gd name="T19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" h="46">
                  <a:moveTo>
                    <a:pt x="62" y="0"/>
                  </a:moveTo>
                  <a:lnTo>
                    <a:pt x="48" y="4"/>
                  </a:lnTo>
                  <a:lnTo>
                    <a:pt x="26" y="20"/>
                  </a:lnTo>
                  <a:lnTo>
                    <a:pt x="5" y="36"/>
                  </a:lnTo>
                  <a:lnTo>
                    <a:pt x="0" y="46"/>
                  </a:lnTo>
                  <a:lnTo>
                    <a:pt x="10" y="40"/>
                  </a:lnTo>
                  <a:lnTo>
                    <a:pt x="31" y="23"/>
                  </a:lnTo>
                  <a:lnTo>
                    <a:pt x="52" y="7"/>
                  </a:lnTo>
                  <a:lnTo>
                    <a:pt x="64" y="0"/>
                  </a:lnTo>
                  <a:lnTo>
                    <a:pt x="62" y="0"/>
                  </a:lnTo>
                  <a:close/>
                </a:path>
              </a:pathLst>
            </a:custGeom>
            <a:solidFill>
              <a:srgbClr val="FFDE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7330" name="Freeform 226"/>
            <p:cNvSpPr>
              <a:spLocks/>
            </p:cNvSpPr>
            <p:nvPr/>
          </p:nvSpPr>
          <p:spPr bwMode="auto">
            <a:xfrm>
              <a:off x="2885" y="1503"/>
              <a:ext cx="114" cy="65"/>
            </a:xfrm>
            <a:custGeom>
              <a:avLst/>
              <a:gdLst>
                <a:gd name="T0" fmla="*/ 100 w 114"/>
                <a:gd name="T1" fmla="*/ 3 h 65"/>
                <a:gd name="T2" fmla="*/ 90 w 114"/>
                <a:gd name="T3" fmla="*/ 3 h 65"/>
                <a:gd name="T4" fmla="*/ 78 w 114"/>
                <a:gd name="T5" fmla="*/ 6 h 65"/>
                <a:gd name="T6" fmla="*/ 62 w 114"/>
                <a:gd name="T7" fmla="*/ 13 h 65"/>
                <a:gd name="T8" fmla="*/ 47 w 114"/>
                <a:gd name="T9" fmla="*/ 23 h 65"/>
                <a:gd name="T10" fmla="*/ 31 w 114"/>
                <a:gd name="T11" fmla="*/ 29 h 65"/>
                <a:gd name="T12" fmla="*/ 16 w 114"/>
                <a:gd name="T13" fmla="*/ 39 h 65"/>
                <a:gd name="T14" fmla="*/ 5 w 114"/>
                <a:gd name="T15" fmla="*/ 49 h 65"/>
                <a:gd name="T16" fmla="*/ 2 w 114"/>
                <a:gd name="T17" fmla="*/ 59 h 65"/>
                <a:gd name="T18" fmla="*/ 0 w 114"/>
                <a:gd name="T19" fmla="*/ 62 h 65"/>
                <a:gd name="T20" fmla="*/ 7 w 114"/>
                <a:gd name="T21" fmla="*/ 65 h 65"/>
                <a:gd name="T22" fmla="*/ 19 w 114"/>
                <a:gd name="T23" fmla="*/ 62 h 65"/>
                <a:gd name="T24" fmla="*/ 38 w 114"/>
                <a:gd name="T25" fmla="*/ 59 h 65"/>
                <a:gd name="T26" fmla="*/ 57 w 114"/>
                <a:gd name="T27" fmla="*/ 49 h 65"/>
                <a:gd name="T28" fmla="*/ 76 w 114"/>
                <a:gd name="T29" fmla="*/ 39 h 65"/>
                <a:gd name="T30" fmla="*/ 90 w 114"/>
                <a:gd name="T31" fmla="*/ 29 h 65"/>
                <a:gd name="T32" fmla="*/ 104 w 114"/>
                <a:gd name="T33" fmla="*/ 23 h 65"/>
                <a:gd name="T34" fmla="*/ 114 w 114"/>
                <a:gd name="T35" fmla="*/ 10 h 65"/>
                <a:gd name="T36" fmla="*/ 114 w 114"/>
                <a:gd name="T37" fmla="*/ 3 h 65"/>
                <a:gd name="T38" fmla="*/ 104 w 114"/>
                <a:gd name="T39" fmla="*/ 0 h 65"/>
                <a:gd name="T40" fmla="*/ 100 w 114"/>
                <a:gd name="T41" fmla="*/ 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14" h="65">
                  <a:moveTo>
                    <a:pt x="100" y="3"/>
                  </a:moveTo>
                  <a:lnTo>
                    <a:pt x="90" y="3"/>
                  </a:lnTo>
                  <a:lnTo>
                    <a:pt x="78" y="6"/>
                  </a:lnTo>
                  <a:lnTo>
                    <a:pt x="62" y="13"/>
                  </a:lnTo>
                  <a:lnTo>
                    <a:pt x="47" y="23"/>
                  </a:lnTo>
                  <a:lnTo>
                    <a:pt x="31" y="29"/>
                  </a:lnTo>
                  <a:lnTo>
                    <a:pt x="16" y="39"/>
                  </a:lnTo>
                  <a:lnTo>
                    <a:pt x="5" y="49"/>
                  </a:lnTo>
                  <a:lnTo>
                    <a:pt x="2" y="59"/>
                  </a:lnTo>
                  <a:lnTo>
                    <a:pt x="0" y="62"/>
                  </a:lnTo>
                  <a:lnTo>
                    <a:pt x="7" y="65"/>
                  </a:lnTo>
                  <a:lnTo>
                    <a:pt x="19" y="62"/>
                  </a:lnTo>
                  <a:lnTo>
                    <a:pt x="38" y="59"/>
                  </a:lnTo>
                  <a:lnTo>
                    <a:pt x="57" y="49"/>
                  </a:lnTo>
                  <a:lnTo>
                    <a:pt x="76" y="39"/>
                  </a:lnTo>
                  <a:lnTo>
                    <a:pt x="90" y="29"/>
                  </a:lnTo>
                  <a:lnTo>
                    <a:pt x="104" y="23"/>
                  </a:lnTo>
                  <a:lnTo>
                    <a:pt x="114" y="10"/>
                  </a:lnTo>
                  <a:lnTo>
                    <a:pt x="114" y="3"/>
                  </a:lnTo>
                  <a:lnTo>
                    <a:pt x="104" y="0"/>
                  </a:lnTo>
                  <a:lnTo>
                    <a:pt x="100" y="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7331" name="Freeform 227"/>
            <p:cNvSpPr>
              <a:spLocks/>
            </p:cNvSpPr>
            <p:nvPr/>
          </p:nvSpPr>
          <p:spPr bwMode="auto">
            <a:xfrm>
              <a:off x="2890" y="1506"/>
              <a:ext cx="107" cy="62"/>
            </a:xfrm>
            <a:custGeom>
              <a:avLst/>
              <a:gdLst>
                <a:gd name="T0" fmla="*/ 92 w 107"/>
                <a:gd name="T1" fmla="*/ 0 h 62"/>
                <a:gd name="T2" fmla="*/ 83 w 107"/>
                <a:gd name="T3" fmla="*/ 0 h 62"/>
                <a:gd name="T4" fmla="*/ 71 w 107"/>
                <a:gd name="T5" fmla="*/ 7 h 62"/>
                <a:gd name="T6" fmla="*/ 57 w 107"/>
                <a:gd name="T7" fmla="*/ 13 h 62"/>
                <a:gd name="T8" fmla="*/ 42 w 107"/>
                <a:gd name="T9" fmla="*/ 23 h 62"/>
                <a:gd name="T10" fmla="*/ 26 w 107"/>
                <a:gd name="T11" fmla="*/ 29 h 62"/>
                <a:gd name="T12" fmla="*/ 14 w 107"/>
                <a:gd name="T13" fmla="*/ 39 h 62"/>
                <a:gd name="T14" fmla="*/ 2 w 107"/>
                <a:gd name="T15" fmla="*/ 46 h 62"/>
                <a:gd name="T16" fmla="*/ 0 w 107"/>
                <a:gd name="T17" fmla="*/ 56 h 62"/>
                <a:gd name="T18" fmla="*/ 0 w 107"/>
                <a:gd name="T19" fmla="*/ 59 h 62"/>
                <a:gd name="T20" fmla="*/ 7 w 107"/>
                <a:gd name="T21" fmla="*/ 62 h 62"/>
                <a:gd name="T22" fmla="*/ 19 w 107"/>
                <a:gd name="T23" fmla="*/ 56 h 62"/>
                <a:gd name="T24" fmla="*/ 38 w 107"/>
                <a:gd name="T25" fmla="*/ 52 h 62"/>
                <a:gd name="T26" fmla="*/ 54 w 107"/>
                <a:gd name="T27" fmla="*/ 42 h 62"/>
                <a:gd name="T28" fmla="*/ 71 w 107"/>
                <a:gd name="T29" fmla="*/ 33 h 62"/>
                <a:gd name="T30" fmla="*/ 85 w 107"/>
                <a:gd name="T31" fmla="*/ 23 h 62"/>
                <a:gd name="T32" fmla="*/ 99 w 107"/>
                <a:gd name="T33" fmla="*/ 20 h 62"/>
                <a:gd name="T34" fmla="*/ 107 w 107"/>
                <a:gd name="T35" fmla="*/ 7 h 62"/>
                <a:gd name="T36" fmla="*/ 107 w 107"/>
                <a:gd name="T37" fmla="*/ 3 h 62"/>
                <a:gd name="T38" fmla="*/ 97 w 107"/>
                <a:gd name="T39" fmla="*/ 0 h 62"/>
                <a:gd name="T40" fmla="*/ 92 w 107"/>
                <a:gd name="T41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7" h="62">
                  <a:moveTo>
                    <a:pt x="92" y="0"/>
                  </a:moveTo>
                  <a:lnTo>
                    <a:pt x="83" y="0"/>
                  </a:lnTo>
                  <a:lnTo>
                    <a:pt x="71" y="7"/>
                  </a:lnTo>
                  <a:lnTo>
                    <a:pt x="57" y="13"/>
                  </a:lnTo>
                  <a:lnTo>
                    <a:pt x="42" y="23"/>
                  </a:lnTo>
                  <a:lnTo>
                    <a:pt x="26" y="29"/>
                  </a:lnTo>
                  <a:lnTo>
                    <a:pt x="14" y="39"/>
                  </a:lnTo>
                  <a:lnTo>
                    <a:pt x="2" y="46"/>
                  </a:lnTo>
                  <a:lnTo>
                    <a:pt x="0" y="56"/>
                  </a:lnTo>
                  <a:lnTo>
                    <a:pt x="0" y="59"/>
                  </a:lnTo>
                  <a:lnTo>
                    <a:pt x="7" y="62"/>
                  </a:lnTo>
                  <a:lnTo>
                    <a:pt x="19" y="56"/>
                  </a:lnTo>
                  <a:lnTo>
                    <a:pt x="38" y="52"/>
                  </a:lnTo>
                  <a:lnTo>
                    <a:pt x="54" y="42"/>
                  </a:lnTo>
                  <a:lnTo>
                    <a:pt x="71" y="33"/>
                  </a:lnTo>
                  <a:lnTo>
                    <a:pt x="85" y="23"/>
                  </a:lnTo>
                  <a:lnTo>
                    <a:pt x="99" y="20"/>
                  </a:lnTo>
                  <a:lnTo>
                    <a:pt x="107" y="7"/>
                  </a:lnTo>
                  <a:lnTo>
                    <a:pt x="107" y="3"/>
                  </a:lnTo>
                  <a:lnTo>
                    <a:pt x="97" y="0"/>
                  </a:lnTo>
                  <a:lnTo>
                    <a:pt x="92" y="0"/>
                  </a:lnTo>
                  <a:close/>
                </a:path>
              </a:pathLst>
            </a:custGeom>
            <a:solidFill>
              <a:srgbClr val="211C2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7332" name="Freeform 228"/>
            <p:cNvSpPr>
              <a:spLocks/>
            </p:cNvSpPr>
            <p:nvPr/>
          </p:nvSpPr>
          <p:spPr bwMode="auto">
            <a:xfrm>
              <a:off x="2892" y="1506"/>
              <a:ext cx="102" cy="59"/>
            </a:xfrm>
            <a:custGeom>
              <a:avLst/>
              <a:gdLst>
                <a:gd name="T0" fmla="*/ 88 w 102"/>
                <a:gd name="T1" fmla="*/ 3 h 59"/>
                <a:gd name="T2" fmla="*/ 81 w 102"/>
                <a:gd name="T3" fmla="*/ 3 h 59"/>
                <a:gd name="T4" fmla="*/ 69 w 102"/>
                <a:gd name="T5" fmla="*/ 7 h 59"/>
                <a:gd name="T6" fmla="*/ 55 w 102"/>
                <a:gd name="T7" fmla="*/ 13 h 59"/>
                <a:gd name="T8" fmla="*/ 40 w 102"/>
                <a:gd name="T9" fmla="*/ 23 h 59"/>
                <a:gd name="T10" fmla="*/ 26 w 102"/>
                <a:gd name="T11" fmla="*/ 29 h 59"/>
                <a:gd name="T12" fmla="*/ 12 w 102"/>
                <a:gd name="T13" fmla="*/ 36 h 59"/>
                <a:gd name="T14" fmla="*/ 2 w 102"/>
                <a:gd name="T15" fmla="*/ 42 h 59"/>
                <a:gd name="T16" fmla="*/ 0 w 102"/>
                <a:gd name="T17" fmla="*/ 52 h 59"/>
                <a:gd name="T18" fmla="*/ 0 w 102"/>
                <a:gd name="T19" fmla="*/ 56 h 59"/>
                <a:gd name="T20" fmla="*/ 7 w 102"/>
                <a:gd name="T21" fmla="*/ 59 h 59"/>
                <a:gd name="T22" fmla="*/ 19 w 102"/>
                <a:gd name="T23" fmla="*/ 52 h 59"/>
                <a:gd name="T24" fmla="*/ 36 w 102"/>
                <a:gd name="T25" fmla="*/ 49 h 59"/>
                <a:gd name="T26" fmla="*/ 52 w 102"/>
                <a:gd name="T27" fmla="*/ 39 h 59"/>
                <a:gd name="T28" fmla="*/ 69 w 102"/>
                <a:gd name="T29" fmla="*/ 33 h 59"/>
                <a:gd name="T30" fmla="*/ 83 w 102"/>
                <a:gd name="T31" fmla="*/ 23 h 59"/>
                <a:gd name="T32" fmla="*/ 95 w 102"/>
                <a:gd name="T33" fmla="*/ 20 h 59"/>
                <a:gd name="T34" fmla="*/ 102 w 102"/>
                <a:gd name="T35" fmla="*/ 7 h 59"/>
                <a:gd name="T36" fmla="*/ 100 w 102"/>
                <a:gd name="T37" fmla="*/ 3 h 59"/>
                <a:gd name="T38" fmla="*/ 93 w 102"/>
                <a:gd name="T39" fmla="*/ 0 h 59"/>
                <a:gd name="T40" fmla="*/ 88 w 102"/>
                <a:gd name="T41" fmla="*/ 3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2" h="59">
                  <a:moveTo>
                    <a:pt x="88" y="3"/>
                  </a:moveTo>
                  <a:lnTo>
                    <a:pt x="81" y="3"/>
                  </a:lnTo>
                  <a:lnTo>
                    <a:pt x="69" y="7"/>
                  </a:lnTo>
                  <a:lnTo>
                    <a:pt x="55" y="13"/>
                  </a:lnTo>
                  <a:lnTo>
                    <a:pt x="40" y="23"/>
                  </a:lnTo>
                  <a:lnTo>
                    <a:pt x="26" y="29"/>
                  </a:lnTo>
                  <a:lnTo>
                    <a:pt x="12" y="36"/>
                  </a:lnTo>
                  <a:lnTo>
                    <a:pt x="2" y="42"/>
                  </a:lnTo>
                  <a:lnTo>
                    <a:pt x="0" y="52"/>
                  </a:lnTo>
                  <a:lnTo>
                    <a:pt x="0" y="56"/>
                  </a:lnTo>
                  <a:lnTo>
                    <a:pt x="7" y="59"/>
                  </a:lnTo>
                  <a:lnTo>
                    <a:pt x="19" y="52"/>
                  </a:lnTo>
                  <a:lnTo>
                    <a:pt x="36" y="49"/>
                  </a:lnTo>
                  <a:lnTo>
                    <a:pt x="52" y="39"/>
                  </a:lnTo>
                  <a:lnTo>
                    <a:pt x="69" y="33"/>
                  </a:lnTo>
                  <a:lnTo>
                    <a:pt x="83" y="23"/>
                  </a:lnTo>
                  <a:lnTo>
                    <a:pt x="95" y="20"/>
                  </a:lnTo>
                  <a:lnTo>
                    <a:pt x="102" y="7"/>
                  </a:lnTo>
                  <a:lnTo>
                    <a:pt x="100" y="3"/>
                  </a:lnTo>
                  <a:lnTo>
                    <a:pt x="93" y="0"/>
                  </a:lnTo>
                  <a:lnTo>
                    <a:pt x="88" y="3"/>
                  </a:lnTo>
                  <a:close/>
                </a:path>
              </a:pathLst>
            </a:custGeom>
            <a:solidFill>
              <a:srgbClr val="4038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7333" name="Freeform 229"/>
            <p:cNvSpPr>
              <a:spLocks/>
            </p:cNvSpPr>
            <p:nvPr/>
          </p:nvSpPr>
          <p:spPr bwMode="auto">
            <a:xfrm>
              <a:off x="2894" y="1513"/>
              <a:ext cx="95" cy="49"/>
            </a:xfrm>
            <a:custGeom>
              <a:avLst/>
              <a:gdLst>
                <a:gd name="T0" fmla="*/ 86 w 95"/>
                <a:gd name="T1" fmla="*/ 0 h 49"/>
                <a:gd name="T2" fmla="*/ 79 w 95"/>
                <a:gd name="T3" fmla="*/ 0 h 49"/>
                <a:gd name="T4" fmla="*/ 67 w 95"/>
                <a:gd name="T5" fmla="*/ 3 h 49"/>
                <a:gd name="T6" fmla="*/ 53 w 95"/>
                <a:gd name="T7" fmla="*/ 9 h 49"/>
                <a:gd name="T8" fmla="*/ 38 w 95"/>
                <a:gd name="T9" fmla="*/ 16 h 49"/>
                <a:gd name="T10" fmla="*/ 24 w 95"/>
                <a:gd name="T11" fmla="*/ 22 h 49"/>
                <a:gd name="T12" fmla="*/ 12 w 95"/>
                <a:gd name="T13" fmla="*/ 29 h 49"/>
                <a:gd name="T14" fmla="*/ 3 w 95"/>
                <a:gd name="T15" fmla="*/ 35 h 49"/>
                <a:gd name="T16" fmla="*/ 0 w 95"/>
                <a:gd name="T17" fmla="*/ 45 h 49"/>
                <a:gd name="T18" fmla="*/ 7 w 95"/>
                <a:gd name="T19" fmla="*/ 49 h 49"/>
                <a:gd name="T20" fmla="*/ 19 w 95"/>
                <a:gd name="T21" fmla="*/ 42 h 49"/>
                <a:gd name="T22" fmla="*/ 36 w 95"/>
                <a:gd name="T23" fmla="*/ 39 h 49"/>
                <a:gd name="T24" fmla="*/ 50 w 95"/>
                <a:gd name="T25" fmla="*/ 32 h 49"/>
                <a:gd name="T26" fmla="*/ 67 w 95"/>
                <a:gd name="T27" fmla="*/ 26 h 49"/>
                <a:gd name="T28" fmla="*/ 79 w 95"/>
                <a:gd name="T29" fmla="*/ 16 h 49"/>
                <a:gd name="T30" fmla="*/ 91 w 95"/>
                <a:gd name="T31" fmla="*/ 13 h 49"/>
                <a:gd name="T32" fmla="*/ 95 w 95"/>
                <a:gd name="T33" fmla="*/ 0 h 49"/>
                <a:gd name="T34" fmla="*/ 86 w 95"/>
                <a:gd name="T35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5" h="49">
                  <a:moveTo>
                    <a:pt x="86" y="0"/>
                  </a:moveTo>
                  <a:lnTo>
                    <a:pt x="79" y="0"/>
                  </a:lnTo>
                  <a:lnTo>
                    <a:pt x="67" y="3"/>
                  </a:lnTo>
                  <a:lnTo>
                    <a:pt x="53" y="9"/>
                  </a:lnTo>
                  <a:lnTo>
                    <a:pt x="38" y="16"/>
                  </a:lnTo>
                  <a:lnTo>
                    <a:pt x="24" y="22"/>
                  </a:lnTo>
                  <a:lnTo>
                    <a:pt x="12" y="29"/>
                  </a:lnTo>
                  <a:lnTo>
                    <a:pt x="3" y="35"/>
                  </a:lnTo>
                  <a:lnTo>
                    <a:pt x="0" y="45"/>
                  </a:lnTo>
                  <a:lnTo>
                    <a:pt x="7" y="49"/>
                  </a:lnTo>
                  <a:lnTo>
                    <a:pt x="19" y="42"/>
                  </a:lnTo>
                  <a:lnTo>
                    <a:pt x="36" y="39"/>
                  </a:lnTo>
                  <a:lnTo>
                    <a:pt x="50" y="32"/>
                  </a:lnTo>
                  <a:lnTo>
                    <a:pt x="67" y="26"/>
                  </a:lnTo>
                  <a:lnTo>
                    <a:pt x="79" y="16"/>
                  </a:lnTo>
                  <a:lnTo>
                    <a:pt x="91" y="13"/>
                  </a:lnTo>
                  <a:lnTo>
                    <a:pt x="95" y="0"/>
                  </a:lnTo>
                  <a:lnTo>
                    <a:pt x="86" y="0"/>
                  </a:lnTo>
                  <a:close/>
                </a:path>
              </a:pathLst>
            </a:custGeom>
            <a:solidFill>
              <a:srgbClr val="6154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7334" name="Freeform 230"/>
            <p:cNvSpPr>
              <a:spLocks/>
            </p:cNvSpPr>
            <p:nvPr/>
          </p:nvSpPr>
          <p:spPr bwMode="auto">
            <a:xfrm>
              <a:off x="2897" y="1513"/>
              <a:ext cx="88" cy="45"/>
            </a:xfrm>
            <a:custGeom>
              <a:avLst/>
              <a:gdLst>
                <a:gd name="T0" fmla="*/ 81 w 88"/>
                <a:gd name="T1" fmla="*/ 0 h 45"/>
                <a:gd name="T2" fmla="*/ 73 w 88"/>
                <a:gd name="T3" fmla="*/ 0 h 45"/>
                <a:gd name="T4" fmla="*/ 61 w 88"/>
                <a:gd name="T5" fmla="*/ 3 h 45"/>
                <a:gd name="T6" fmla="*/ 47 w 88"/>
                <a:gd name="T7" fmla="*/ 9 h 45"/>
                <a:gd name="T8" fmla="*/ 35 w 88"/>
                <a:gd name="T9" fmla="*/ 19 h 45"/>
                <a:gd name="T10" fmla="*/ 21 w 88"/>
                <a:gd name="T11" fmla="*/ 26 h 45"/>
                <a:gd name="T12" fmla="*/ 9 w 88"/>
                <a:gd name="T13" fmla="*/ 32 h 45"/>
                <a:gd name="T14" fmla="*/ 2 w 88"/>
                <a:gd name="T15" fmla="*/ 39 h 45"/>
                <a:gd name="T16" fmla="*/ 0 w 88"/>
                <a:gd name="T17" fmla="*/ 45 h 45"/>
                <a:gd name="T18" fmla="*/ 9 w 88"/>
                <a:gd name="T19" fmla="*/ 45 h 45"/>
                <a:gd name="T20" fmla="*/ 21 w 88"/>
                <a:gd name="T21" fmla="*/ 42 h 45"/>
                <a:gd name="T22" fmla="*/ 35 w 88"/>
                <a:gd name="T23" fmla="*/ 39 h 45"/>
                <a:gd name="T24" fmla="*/ 50 w 88"/>
                <a:gd name="T25" fmla="*/ 29 h 45"/>
                <a:gd name="T26" fmla="*/ 64 w 88"/>
                <a:gd name="T27" fmla="*/ 22 h 45"/>
                <a:gd name="T28" fmla="*/ 76 w 88"/>
                <a:gd name="T29" fmla="*/ 13 h 45"/>
                <a:gd name="T30" fmla="*/ 85 w 88"/>
                <a:gd name="T31" fmla="*/ 13 h 45"/>
                <a:gd name="T32" fmla="*/ 88 w 88"/>
                <a:gd name="T33" fmla="*/ 0 h 45"/>
                <a:gd name="T34" fmla="*/ 81 w 88"/>
                <a:gd name="T35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8" h="45">
                  <a:moveTo>
                    <a:pt x="81" y="0"/>
                  </a:moveTo>
                  <a:lnTo>
                    <a:pt x="73" y="0"/>
                  </a:lnTo>
                  <a:lnTo>
                    <a:pt x="61" y="3"/>
                  </a:lnTo>
                  <a:lnTo>
                    <a:pt x="47" y="9"/>
                  </a:lnTo>
                  <a:lnTo>
                    <a:pt x="35" y="19"/>
                  </a:lnTo>
                  <a:lnTo>
                    <a:pt x="21" y="26"/>
                  </a:lnTo>
                  <a:lnTo>
                    <a:pt x="9" y="32"/>
                  </a:lnTo>
                  <a:lnTo>
                    <a:pt x="2" y="39"/>
                  </a:lnTo>
                  <a:lnTo>
                    <a:pt x="0" y="45"/>
                  </a:lnTo>
                  <a:lnTo>
                    <a:pt x="9" y="45"/>
                  </a:lnTo>
                  <a:lnTo>
                    <a:pt x="21" y="42"/>
                  </a:lnTo>
                  <a:lnTo>
                    <a:pt x="35" y="39"/>
                  </a:lnTo>
                  <a:lnTo>
                    <a:pt x="50" y="29"/>
                  </a:lnTo>
                  <a:lnTo>
                    <a:pt x="64" y="22"/>
                  </a:lnTo>
                  <a:lnTo>
                    <a:pt x="76" y="13"/>
                  </a:lnTo>
                  <a:lnTo>
                    <a:pt x="85" y="13"/>
                  </a:lnTo>
                  <a:lnTo>
                    <a:pt x="88" y="0"/>
                  </a:lnTo>
                  <a:lnTo>
                    <a:pt x="81" y="0"/>
                  </a:lnTo>
                  <a:close/>
                </a:path>
              </a:pathLst>
            </a:custGeom>
            <a:solidFill>
              <a:srgbClr val="806E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7335" name="Freeform 231"/>
            <p:cNvSpPr>
              <a:spLocks/>
            </p:cNvSpPr>
            <p:nvPr/>
          </p:nvSpPr>
          <p:spPr bwMode="auto">
            <a:xfrm>
              <a:off x="2899" y="1516"/>
              <a:ext cx="81" cy="42"/>
            </a:xfrm>
            <a:custGeom>
              <a:avLst/>
              <a:gdLst>
                <a:gd name="T0" fmla="*/ 76 w 81"/>
                <a:gd name="T1" fmla="*/ 0 h 42"/>
                <a:gd name="T2" fmla="*/ 69 w 81"/>
                <a:gd name="T3" fmla="*/ 0 h 42"/>
                <a:gd name="T4" fmla="*/ 59 w 81"/>
                <a:gd name="T5" fmla="*/ 3 h 42"/>
                <a:gd name="T6" fmla="*/ 45 w 81"/>
                <a:gd name="T7" fmla="*/ 10 h 42"/>
                <a:gd name="T8" fmla="*/ 33 w 81"/>
                <a:gd name="T9" fmla="*/ 16 h 42"/>
                <a:gd name="T10" fmla="*/ 10 w 81"/>
                <a:gd name="T11" fmla="*/ 29 h 42"/>
                <a:gd name="T12" fmla="*/ 0 w 81"/>
                <a:gd name="T13" fmla="*/ 42 h 42"/>
                <a:gd name="T14" fmla="*/ 10 w 81"/>
                <a:gd name="T15" fmla="*/ 42 h 42"/>
                <a:gd name="T16" fmla="*/ 21 w 81"/>
                <a:gd name="T17" fmla="*/ 36 h 42"/>
                <a:gd name="T18" fmla="*/ 36 w 81"/>
                <a:gd name="T19" fmla="*/ 32 h 42"/>
                <a:gd name="T20" fmla="*/ 48 w 81"/>
                <a:gd name="T21" fmla="*/ 23 h 42"/>
                <a:gd name="T22" fmla="*/ 62 w 81"/>
                <a:gd name="T23" fmla="*/ 16 h 42"/>
                <a:gd name="T24" fmla="*/ 74 w 81"/>
                <a:gd name="T25" fmla="*/ 10 h 42"/>
                <a:gd name="T26" fmla="*/ 81 w 81"/>
                <a:gd name="T27" fmla="*/ 10 h 42"/>
                <a:gd name="T28" fmla="*/ 81 w 81"/>
                <a:gd name="T29" fmla="*/ 0 h 42"/>
                <a:gd name="T30" fmla="*/ 76 w 81"/>
                <a:gd name="T31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42">
                  <a:moveTo>
                    <a:pt x="76" y="0"/>
                  </a:moveTo>
                  <a:lnTo>
                    <a:pt x="69" y="0"/>
                  </a:lnTo>
                  <a:lnTo>
                    <a:pt x="59" y="3"/>
                  </a:lnTo>
                  <a:lnTo>
                    <a:pt x="45" y="10"/>
                  </a:lnTo>
                  <a:lnTo>
                    <a:pt x="33" y="16"/>
                  </a:lnTo>
                  <a:lnTo>
                    <a:pt x="10" y="29"/>
                  </a:lnTo>
                  <a:lnTo>
                    <a:pt x="0" y="42"/>
                  </a:lnTo>
                  <a:lnTo>
                    <a:pt x="10" y="42"/>
                  </a:lnTo>
                  <a:lnTo>
                    <a:pt x="21" y="36"/>
                  </a:lnTo>
                  <a:lnTo>
                    <a:pt x="36" y="32"/>
                  </a:lnTo>
                  <a:lnTo>
                    <a:pt x="48" y="23"/>
                  </a:lnTo>
                  <a:lnTo>
                    <a:pt x="62" y="16"/>
                  </a:lnTo>
                  <a:lnTo>
                    <a:pt x="74" y="10"/>
                  </a:lnTo>
                  <a:lnTo>
                    <a:pt x="81" y="10"/>
                  </a:lnTo>
                  <a:lnTo>
                    <a:pt x="81" y="0"/>
                  </a:lnTo>
                  <a:lnTo>
                    <a:pt x="76" y="0"/>
                  </a:lnTo>
                  <a:close/>
                </a:path>
              </a:pathLst>
            </a:custGeom>
            <a:solidFill>
              <a:srgbClr val="A18C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7336" name="Freeform 232"/>
            <p:cNvSpPr>
              <a:spLocks/>
            </p:cNvSpPr>
            <p:nvPr/>
          </p:nvSpPr>
          <p:spPr bwMode="auto">
            <a:xfrm>
              <a:off x="2901" y="1516"/>
              <a:ext cx="77" cy="42"/>
            </a:xfrm>
            <a:custGeom>
              <a:avLst/>
              <a:gdLst>
                <a:gd name="T0" fmla="*/ 74 w 77"/>
                <a:gd name="T1" fmla="*/ 3 h 42"/>
                <a:gd name="T2" fmla="*/ 67 w 77"/>
                <a:gd name="T3" fmla="*/ 3 h 42"/>
                <a:gd name="T4" fmla="*/ 57 w 77"/>
                <a:gd name="T5" fmla="*/ 6 h 42"/>
                <a:gd name="T6" fmla="*/ 46 w 77"/>
                <a:gd name="T7" fmla="*/ 10 h 42"/>
                <a:gd name="T8" fmla="*/ 34 w 77"/>
                <a:gd name="T9" fmla="*/ 19 h 42"/>
                <a:gd name="T10" fmla="*/ 10 w 77"/>
                <a:gd name="T11" fmla="*/ 32 h 42"/>
                <a:gd name="T12" fmla="*/ 0 w 77"/>
                <a:gd name="T13" fmla="*/ 42 h 42"/>
                <a:gd name="T14" fmla="*/ 10 w 77"/>
                <a:gd name="T15" fmla="*/ 39 h 42"/>
                <a:gd name="T16" fmla="*/ 34 w 77"/>
                <a:gd name="T17" fmla="*/ 29 h 42"/>
                <a:gd name="T18" fmla="*/ 46 w 77"/>
                <a:gd name="T19" fmla="*/ 23 h 42"/>
                <a:gd name="T20" fmla="*/ 60 w 77"/>
                <a:gd name="T21" fmla="*/ 16 h 42"/>
                <a:gd name="T22" fmla="*/ 69 w 77"/>
                <a:gd name="T23" fmla="*/ 10 h 42"/>
                <a:gd name="T24" fmla="*/ 77 w 77"/>
                <a:gd name="T25" fmla="*/ 10 h 42"/>
                <a:gd name="T26" fmla="*/ 77 w 77"/>
                <a:gd name="T27" fmla="*/ 0 h 42"/>
                <a:gd name="T28" fmla="*/ 74 w 77"/>
                <a:gd name="T29" fmla="*/ 3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7" h="42">
                  <a:moveTo>
                    <a:pt x="74" y="3"/>
                  </a:moveTo>
                  <a:lnTo>
                    <a:pt x="67" y="3"/>
                  </a:lnTo>
                  <a:lnTo>
                    <a:pt x="57" y="6"/>
                  </a:lnTo>
                  <a:lnTo>
                    <a:pt x="46" y="10"/>
                  </a:lnTo>
                  <a:lnTo>
                    <a:pt x="34" y="19"/>
                  </a:lnTo>
                  <a:lnTo>
                    <a:pt x="10" y="32"/>
                  </a:lnTo>
                  <a:lnTo>
                    <a:pt x="0" y="42"/>
                  </a:lnTo>
                  <a:lnTo>
                    <a:pt x="10" y="39"/>
                  </a:lnTo>
                  <a:lnTo>
                    <a:pt x="34" y="29"/>
                  </a:lnTo>
                  <a:lnTo>
                    <a:pt x="46" y="23"/>
                  </a:lnTo>
                  <a:lnTo>
                    <a:pt x="60" y="16"/>
                  </a:lnTo>
                  <a:lnTo>
                    <a:pt x="69" y="10"/>
                  </a:lnTo>
                  <a:lnTo>
                    <a:pt x="77" y="10"/>
                  </a:lnTo>
                  <a:lnTo>
                    <a:pt x="77" y="0"/>
                  </a:lnTo>
                  <a:lnTo>
                    <a:pt x="74" y="3"/>
                  </a:lnTo>
                  <a:close/>
                </a:path>
              </a:pathLst>
            </a:custGeom>
            <a:solidFill>
              <a:srgbClr val="BFA6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7337" name="Freeform 233"/>
            <p:cNvSpPr>
              <a:spLocks/>
            </p:cNvSpPr>
            <p:nvPr/>
          </p:nvSpPr>
          <p:spPr bwMode="auto">
            <a:xfrm>
              <a:off x="2904" y="1519"/>
              <a:ext cx="71" cy="39"/>
            </a:xfrm>
            <a:custGeom>
              <a:avLst/>
              <a:gdLst>
                <a:gd name="T0" fmla="*/ 69 w 71"/>
                <a:gd name="T1" fmla="*/ 0 h 39"/>
                <a:gd name="T2" fmla="*/ 52 w 71"/>
                <a:gd name="T3" fmla="*/ 3 h 39"/>
                <a:gd name="T4" fmla="*/ 31 w 71"/>
                <a:gd name="T5" fmla="*/ 16 h 39"/>
                <a:gd name="T6" fmla="*/ 7 w 71"/>
                <a:gd name="T7" fmla="*/ 29 h 39"/>
                <a:gd name="T8" fmla="*/ 0 w 71"/>
                <a:gd name="T9" fmla="*/ 39 h 39"/>
                <a:gd name="T10" fmla="*/ 9 w 71"/>
                <a:gd name="T11" fmla="*/ 33 h 39"/>
                <a:gd name="T12" fmla="*/ 33 w 71"/>
                <a:gd name="T13" fmla="*/ 23 h 39"/>
                <a:gd name="T14" fmla="*/ 45 w 71"/>
                <a:gd name="T15" fmla="*/ 16 h 39"/>
                <a:gd name="T16" fmla="*/ 57 w 71"/>
                <a:gd name="T17" fmla="*/ 10 h 39"/>
                <a:gd name="T18" fmla="*/ 64 w 71"/>
                <a:gd name="T19" fmla="*/ 7 h 39"/>
                <a:gd name="T20" fmla="*/ 71 w 71"/>
                <a:gd name="T21" fmla="*/ 7 h 39"/>
                <a:gd name="T22" fmla="*/ 69 w 71"/>
                <a:gd name="T23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1" h="39">
                  <a:moveTo>
                    <a:pt x="69" y="0"/>
                  </a:moveTo>
                  <a:lnTo>
                    <a:pt x="52" y="3"/>
                  </a:lnTo>
                  <a:lnTo>
                    <a:pt x="31" y="16"/>
                  </a:lnTo>
                  <a:lnTo>
                    <a:pt x="7" y="29"/>
                  </a:lnTo>
                  <a:lnTo>
                    <a:pt x="0" y="39"/>
                  </a:lnTo>
                  <a:lnTo>
                    <a:pt x="9" y="33"/>
                  </a:lnTo>
                  <a:lnTo>
                    <a:pt x="33" y="23"/>
                  </a:lnTo>
                  <a:lnTo>
                    <a:pt x="45" y="16"/>
                  </a:lnTo>
                  <a:lnTo>
                    <a:pt x="57" y="10"/>
                  </a:lnTo>
                  <a:lnTo>
                    <a:pt x="64" y="7"/>
                  </a:lnTo>
                  <a:lnTo>
                    <a:pt x="71" y="7"/>
                  </a:lnTo>
                  <a:lnTo>
                    <a:pt x="69" y="0"/>
                  </a:lnTo>
                  <a:close/>
                </a:path>
              </a:pathLst>
            </a:custGeom>
            <a:solidFill>
              <a:srgbClr val="E0C4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7338" name="Freeform 234"/>
            <p:cNvSpPr>
              <a:spLocks/>
            </p:cNvSpPr>
            <p:nvPr/>
          </p:nvSpPr>
          <p:spPr bwMode="auto">
            <a:xfrm>
              <a:off x="2906" y="1522"/>
              <a:ext cx="67" cy="33"/>
            </a:xfrm>
            <a:custGeom>
              <a:avLst/>
              <a:gdLst>
                <a:gd name="T0" fmla="*/ 64 w 67"/>
                <a:gd name="T1" fmla="*/ 0 h 33"/>
                <a:gd name="T2" fmla="*/ 50 w 67"/>
                <a:gd name="T3" fmla="*/ 4 h 33"/>
                <a:gd name="T4" fmla="*/ 29 w 67"/>
                <a:gd name="T5" fmla="*/ 17 h 33"/>
                <a:gd name="T6" fmla="*/ 7 w 67"/>
                <a:gd name="T7" fmla="*/ 26 h 33"/>
                <a:gd name="T8" fmla="*/ 0 w 67"/>
                <a:gd name="T9" fmla="*/ 33 h 33"/>
                <a:gd name="T10" fmla="*/ 12 w 67"/>
                <a:gd name="T11" fmla="*/ 26 h 33"/>
                <a:gd name="T12" fmla="*/ 33 w 67"/>
                <a:gd name="T13" fmla="*/ 20 h 33"/>
                <a:gd name="T14" fmla="*/ 55 w 67"/>
                <a:gd name="T15" fmla="*/ 7 h 33"/>
                <a:gd name="T16" fmla="*/ 67 w 67"/>
                <a:gd name="T17" fmla="*/ 4 h 33"/>
                <a:gd name="T18" fmla="*/ 64 w 67"/>
                <a:gd name="T19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7" h="33">
                  <a:moveTo>
                    <a:pt x="64" y="0"/>
                  </a:moveTo>
                  <a:lnTo>
                    <a:pt x="50" y="4"/>
                  </a:lnTo>
                  <a:lnTo>
                    <a:pt x="29" y="17"/>
                  </a:lnTo>
                  <a:lnTo>
                    <a:pt x="7" y="26"/>
                  </a:lnTo>
                  <a:lnTo>
                    <a:pt x="0" y="33"/>
                  </a:lnTo>
                  <a:lnTo>
                    <a:pt x="12" y="26"/>
                  </a:lnTo>
                  <a:lnTo>
                    <a:pt x="33" y="20"/>
                  </a:lnTo>
                  <a:lnTo>
                    <a:pt x="55" y="7"/>
                  </a:lnTo>
                  <a:lnTo>
                    <a:pt x="67" y="4"/>
                  </a:lnTo>
                  <a:lnTo>
                    <a:pt x="64" y="0"/>
                  </a:lnTo>
                  <a:close/>
                </a:path>
              </a:pathLst>
            </a:custGeom>
            <a:solidFill>
              <a:srgbClr val="FFDE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7339" name="Freeform 235"/>
            <p:cNvSpPr>
              <a:spLocks/>
            </p:cNvSpPr>
            <p:nvPr/>
          </p:nvSpPr>
          <p:spPr bwMode="auto">
            <a:xfrm>
              <a:off x="2362" y="1855"/>
              <a:ext cx="190" cy="362"/>
            </a:xfrm>
            <a:custGeom>
              <a:avLst/>
              <a:gdLst>
                <a:gd name="T0" fmla="*/ 99 w 190"/>
                <a:gd name="T1" fmla="*/ 3 h 362"/>
                <a:gd name="T2" fmla="*/ 83 w 190"/>
                <a:gd name="T3" fmla="*/ 10 h 362"/>
                <a:gd name="T4" fmla="*/ 69 w 190"/>
                <a:gd name="T5" fmla="*/ 36 h 362"/>
                <a:gd name="T6" fmla="*/ 59 w 190"/>
                <a:gd name="T7" fmla="*/ 49 h 362"/>
                <a:gd name="T8" fmla="*/ 50 w 190"/>
                <a:gd name="T9" fmla="*/ 69 h 362"/>
                <a:gd name="T10" fmla="*/ 42 w 190"/>
                <a:gd name="T11" fmla="*/ 88 h 362"/>
                <a:gd name="T12" fmla="*/ 35 w 190"/>
                <a:gd name="T13" fmla="*/ 108 h 362"/>
                <a:gd name="T14" fmla="*/ 26 w 190"/>
                <a:gd name="T15" fmla="*/ 127 h 362"/>
                <a:gd name="T16" fmla="*/ 19 w 190"/>
                <a:gd name="T17" fmla="*/ 147 h 362"/>
                <a:gd name="T18" fmla="*/ 11 w 190"/>
                <a:gd name="T19" fmla="*/ 166 h 362"/>
                <a:gd name="T20" fmla="*/ 7 w 190"/>
                <a:gd name="T21" fmla="*/ 186 h 362"/>
                <a:gd name="T22" fmla="*/ 2 w 190"/>
                <a:gd name="T23" fmla="*/ 202 h 362"/>
                <a:gd name="T24" fmla="*/ 0 w 190"/>
                <a:gd name="T25" fmla="*/ 219 h 362"/>
                <a:gd name="T26" fmla="*/ 0 w 190"/>
                <a:gd name="T27" fmla="*/ 228 h 362"/>
                <a:gd name="T28" fmla="*/ 2 w 190"/>
                <a:gd name="T29" fmla="*/ 241 h 362"/>
                <a:gd name="T30" fmla="*/ 4 w 190"/>
                <a:gd name="T31" fmla="*/ 258 h 362"/>
                <a:gd name="T32" fmla="*/ 14 w 190"/>
                <a:gd name="T33" fmla="*/ 277 h 362"/>
                <a:gd name="T34" fmla="*/ 28 w 190"/>
                <a:gd name="T35" fmla="*/ 300 h 362"/>
                <a:gd name="T36" fmla="*/ 42 w 190"/>
                <a:gd name="T37" fmla="*/ 323 h 362"/>
                <a:gd name="T38" fmla="*/ 57 w 190"/>
                <a:gd name="T39" fmla="*/ 339 h 362"/>
                <a:gd name="T40" fmla="*/ 71 w 190"/>
                <a:gd name="T41" fmla="*/ 356 h 362"/>
                <a:gd name="T42" fmla="*/ 83 w 190"/>
                <a:gd name="T43" fmla="*/ 362 h 362"/>
                <a:gd name="T44" fmla="*/ 95 w 190"/>
                <a:gd name="T45" fmla="*/ 359 h 362"/>
                <a:gd name="T46" fmla="*/ 99 w 190"/>
                <a:gd name="T47" fmla="*/ 339 h 362"/>
                <a:gd name="T48" fmla="*/ 107 w 190"/>
                <a:gd name="T49" fmla="*/ 313 h 362"/>
                <a:gd name="T50" fmla="*/ 109 w 190"/>
                <a:gd name="T51" fmla="*/ 294 h 362"/>
                <a:gd name="T52" fmla="*/ 114 w 190"/>
                <a:gd name="T53" fmla="*/ 277 h 362"/>
                <a:gd name="T54" fmla="*/ 116 w 190"/>
                <a:gd name="T55" fmla="*/ 258 h 362"/>
                <a:gd name="T56" fmla="*/ 123 w 190"/>
                <a:gd name="T57" fmla="*/ 241 h 362"/>
                <a:gd name="T58" fmla="*/ 126 w 190"/>
                <a:gd name="T59" fmla="*/ 219 h 362"/>
                <a:gd name="T60" fmla="*/ 130 w 190"/>
                <a:gd name="T61" fmla="*/ 199 h 362"/>
                <a:gd name="T62" fmla="*/ 135 w 190"/>
                <a:gd name="T63" fmla="*/ 179 h 362"/>
                <a:gd name="T64" fmla="*/ 142 w 190"/>
                <a:gd name="T65" fmla="*/ 163 h 362"/>
                <a:gd name="T66" fmla="*/ 157 w 190"/>
                <a:gd name="T67" fmla="*/ 131 h 362"/>
                <a:gd name="T68" fmla="*/ 176 w 190"/>
                <a:gd name="T69" fmla="*/ 108 h 362"/>
                <a:gd name="T70" fmla="*/ 187 w 190"/>
                <a:gd name="T71" fmla="*/ 85 h 362"/>
                <a:gd name="T72" fmla="*/ 190 w 190"/>
                <a:gd name="T73" fmla="*/ 62 h 362"/>
                <a:gd name="T74" fmla="*/ 180 w 190"/>
                <a:gd name="T75" fmla="*/ 42 h 362"/>
                <a:gd name="T76" fmla="*/ 168 w 190"/>
                <a:gd name="T77" fmla="*/ 29 h 362"/>
                <a:gd name="T78" fmla="*/ 149 w 190"/>
                <a:gd name="T79" fmla="*/ 16 h 362"/>
                <a:gd name="T80" fmla="*/ 130 w 190"/>
                <a:gd name="T81" fmla="*/ 7 h 362"/>
                <a:gd name="T82" fmla="*/ 111 w 190"/>
                <a:gd name="T83" fmla="*/ 0 h 362"/>
                <a:gd name="T84" fmla="*/ 99 w 190"/>
                <a:gd name="T85" fmla="*/ 3 h 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90" h="362">
                  <a:moveTo>
                    <a:pt x="99" y="3"/>
                  </a:moveTo>
                  <a:lnTo>
                    <a:pt x="83" y="10"/>
                  </a:lnTo>
                  <a:lnTo>
                    <a:pt x="69" y="36"/>
                  </a:lnTo>
                  <a:lnTo>
                    <a:pt x="59" y="49"/>
                  </a:lnTo>
                  <a:lnTo>
                    <a:pt x="50" y="69"/>
                  </a:lnTo>
                  <a:lnTo>
                    <a:pt x="42" y="88"/>
                  </a:lnTo>
                  <a:lnTo>
                    <a:pt x="35" y="108"/>
                  </a:lnTo>
                  <a:lnTo>
                    <a:pt x="26" y="127"/>
                  </a:lnTo>
                  <a:lnTo>
                    <a:pt x="19" y="147"/>
                  </a:lnTo>
                  <a:lnTo>
                    <a:pt x="11" y="166"/>
                  </a:lnTo>
                  <a:lnTo>
                    <a:pt x="7" y="186"/>
                  </a:lnTo>
                  <a:lnTo>
                    <a:pt x="2" y="202"/>
                  </a:lnTo>
                  <a:lnTo>
                    <a:pt x="0" y="219"/>
                  </a:lnTo>
                  <a:lnTo>
                    <a:pt x="0" y="228"/>
                  </a:lnTo>
                  <a:lnTo>
                    <a:pt x="2" y="241"/>
                  </a:lnTo>
                  <a:lnTo>
                    <a:pt x="4" y="258"/>
                  </a:lnTo>
                  <a:lnTo>
                    <a:pt x="14" y="277"/>
                  </a:lnTo>
                  <a:lnTo>
                    <a:pt x="28" y="300"/>
                  </a:lnTo>
                  <a:lnTo>
                    <a:pt x="42" y="323"/>
                  </a:lnTo>
                  <a:lnTo>
                    <a:pt x="57" y="339"/>
                  </a:lnTo>
                  <a:lnTo>
                    <a:pt x="71" y="356"/>
                  </a:lnTo>
                  <a:lnTo>
                    <a:pt x="83" y="362"/>
                  </a:lnTo>
                  <a:lnTo>
                    <a:pt x="95" y="359"/>
                  </a:lnTo>
                  <a:lnTo>
                    <a:pt x="99" y="339"/>
                  </a:lnTo>
                  <a:lnTo>
                    <a:pt x="107" y="313"/>
                  </a:lnTo>
                  <a:lnTo>
                    <a:pt x="109" y="294"/>
                  </a:lnTo>
                  <a:lnTo>
                    <a:pt x="114" y="277"/>
                  </a:lnTo>
                  <a:lnTo>
                    <a:pt x="116" y="258"/>
                  </a:lnTo>
                  <a:lnTo>
                    <a:pt x="123" y="241"/>
                  </a:lnTo>
                  <a:lnTo>
                    <a:pt x="126" y="219"/>
                  </a:lnTo>
                  <a:lnTo>
                    <a:pt x="130" y="199"/>
                  </a:lnTo>
                  <a:lnTo>
                    <a:pt x="135" y="179"/>
                  </a:lnTo>
                  <a:lnTo>
                    <a:pt x="142" y="163"/>
                  </a:lnTo>
                  <a:lnTo>
                    <a:pt x="157" y="131"/>
                  </a:lnTo>
                  <a:lnTo>
                    <a:pt x="176" y="108"/>
                  </a:lnTo>
                  <a:lnTo>
                    <a:pt x="187" y="85"/>
                  </a:lnTo>
                  <a:lnTo>
                    <a:pt x="190" y="62"/>
                  </a:lnTo>
                  <a:lnTo>
                    <a:pt x="180" y="42"/>
                  </a:lnTo>
                  <a:lnTo>
                    <a:pt x="168" y="29"/>
                  </a:lnTo>
                  <a:lnTo>
                    <a:pt x="149" y="16"/>
                  </a:lnTo>
                  <a:lnTo>
                    <a:pt x="130" y="7"/>
                  </a:lnTo>
                  <a:lnTo>
                    <a:pt x="111" y="0"/>
                  </a:lnTo>
                  <a:lnTo>
                    <a:pt x="99" y="3"/>
                  </a:lnTo>
                  <a:close/>
                </a:path>
              </a:pathLst>
            </a:custGeom>
            <a:solidFill>
              <a:srgbClr val="DE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7340" name="Freeform 236"/>
            <p:cNvSpPr>
              <a:spLocks/>
            </p:cNvSpPr>
            <p:nvPr/>
          </p:nvSpPr>
          <p:spPr bwMode="auto">
            <a:xfrm>
              <a:off x="2366" y="1871"/>
              <a:ext cx="172" cy="336"/>
            </a:xfrm>
            <a:custGeom>
              <a:avLst/>
              <a:gdLst>
                <a:gd name="T0" fmla="*/ 91 w 172"/>
                <a:gd name="T1" fmla="*/ 4 h 336"/>
                <a:gd name="T2" fmla="*/ 74 w 172"/>
                <a:gd name="T3" fmla="*/ 10 h 336"/>
                <a:gd name="T4" fmla="*/ 60 w 172"/>
                <a:gd name="T5" fmla="*/ 33 h 336"/>
                <a:gd name="T6" fmla="*/ 53 w 172"/>
                <a:gd name="T7" fmla="*/ 46 h 336"/>
                <a:gd name="T8" fmla="*/ 46 w 172"/>
                <a:gd name="T9" fmla="*/ 62 h 336"/>
                <a:gd name="T10" fmla="*/ 38 w 172"/>
                <a:gd name="T11" fmla="*/ 82 h 336"/>
                <a:gd name="T12" fmla="*/ 31 w 172"/>
                <a:gd name="T13" fmla="*/ 101 h 336"/>
                <a:gd name="T14" fmla="*/ 24 w 172"/>
                <a:gd name="T15" fmla="*/ 118 h 336"/>
                <a:gd name="T16" fmla="*/ 17 w 172"/>
                <a:gd name="T17" fmla="*/ 137 h 336"/>
                <a:gd name="T18" fmla="*/ 10 w 172"/>
                <a:gd name="T19" fmla="*/ 157 h 336"/>
                <a:gd name="T20" fmla="*/ 7 w 172"/>
                <a:gd name="T21" fmla="*/ 176 h 336"/>
                <a:gd name="T22" fmla="*/ 0 w 172"/>
                <a:gd name="T23" fmla="*/ 206 h 336"/>
                <a:gd name="T24" fmla="*/ 3 w 172"/>
                <a:gd name="T25" fmla="*/ 229 h 336"/>
                <a:gd name="T26" fmla="*/ 5 w 172"/>
                <a:gd name="T27" fmla="*/ 245 h 336"/>
                <a:gd name="T28" fmla="*/ 15 w 172"/>
                <a:gd name="T29" fmla="*/ 265 h 336"/>
                <a:gd name="T30" fmla="*/ 26 w 172"/>
                <a:gd name="T31" fmla="*/ 284 h 336"/>
                <a:gd name="T32" fmla="*/ 41 w 172"/>
                <a:gd name="T33" fmla="*/ 304 h 336"/>
                <a:gd name="T34" fmla="*/ 53 w 172"/>
                <a:gd name="T35" fmla="*/ 320 h 336"/>
                <a:gd name="T36" fmla="*/ 67 w 172"/>
                <a:gd name="T37" fmla="*/ 333 h 336"/>
                <a:gd name="T38" fmla="*/ 76 w 172"/>
                <a:gd name="T39" fmla="*/ 336 h 336"/>
                <a:gd name="T40" fmla="*/ 88 w 172"/>
                <a:gd name="T41" fmla="*/ 336 h 336"/>
                <a:gd name="T42" fmla="*/ 93 w 172"/>
                <a:gd name="T43" fmla="*/ 320 h 336"/>
                <a:gd name="T44" fmla="*/ 98 w 172"/>
                <a:gd name="T45" fmla="*/ 294 h 336"/>
                <a:gd name="T46" fmla="*/ 100 w 172"/>
                <a:gd name="T47" fmla="*/ 274 h 336"/>
                <a:gd name="T48" fmla="*/ 105 w 172"/>
                <a:gd name="T49" fmla="*/ 258 h 336"/>
                <a:gd name="T50" fmla="*/ 107 w 172"/>
                <a:gd name="T51" fmla="*/ 242 h 336"/>
                <a:gd name="T52" fmla="*/ 112 w 172"/>
                <a:gd name="T53" fmla="*/ 225 h 336"/>
                <a:gd name="T54" fmla="*/ 114 w 172"/>
                <a:gd name="T55" fmla="*/ 206 h 336"/>
                <a:gd name="T56" fmla="*/ 119 w 172"/>
                <a:gd name="T57" fmla="*/ 186 h 336"/>
                <a:gd name="T58" fmla="*/ 122 w 172"/>
                <a:gd name="T59" fmla="*/ 167 h 336"/>
                <a:gd name="T60" fmla="*/ 129 w 172"/>
                <a:gd name="T61" fmla="*/ 150 h 336"/>
                <a:gd name="T62" fmla="*/ 143 w 172"/>
                <a:gd name="T63" fmla="*/ 121 h 336"/>
                <a:gd name="T64" fmla="*/ 160 w 172"/>
                <a:gd name="T65" fmla="*/ 98 h 336"/>
                <a:gd name="T66" fmla="*/ 169 w 172"/>
                <a:gd name="T67" fmla="*/ 79 h 336"/>
                <a:gd name="T68" fmla="*/ 172 w 172"/>
                <a:gd name="T69" fmla="*/ 59 h 336"/>
                <a:gd name="T70" fmla="*/ 164 w 172"/>
                <a:gd name="T71" fmla="*/ 40 h 336"/>
                <a:gd name="T72" fmla="*/ 153 w 172"/>
                <a:gd name="T73" fmla="*/ 26 h 336"/>
                <a:gd name="T74" fmla="*/ 136 w 172"/>
                <a:gd name="T75" fmla="*/ 13 h 336"/>
                <a:gd name="T76" fmla="*/ 119 w 172"/>
                <a:gd name="T77" fmla="*/ 7 h 336"/>
                <a:gd name="T78" fmla="*/ 103 w 172"/>
                <a:gd name="T79" fmla="*/ 0 h 336"/>
                <a:gd name="T80" fmla="*/ 91 w 172"/>
                <a:gd name="T81" fmla="*/ 4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72" h="336">
                  <a:moveTo>
                    <a:pt x="91" y="4"/>
                  </a:moveTo>
                  <a:lnTo>
                    <a:pt x="74" y="10"/>
                  </a:lnTo>
                  <a:lnTo>
                    <a:pt x="60" y="33"/>
                  </a:lnTo>
                  <a:lnTo>
                    <a:pt x="53" y="46"/>
                  </a:lnTo>
                  <a:lnTo>
                    <a:pt x="46" y="62"/>
                  </a:lnTo>
                  <a:lnTo>
                    <a:pt x="38" y="82"/>
                  </a:lnTo>
                  <a:lnTo>
                    <a:pt x="31" y="101"/>
                  </a:lnTo>
                  <a:lnTo>
                    <a:pt x="24" y="118"/>
                  </a:lnTo>
                  <a:lnTo>
                    <a:pt x="17" y="137"/>
                  </a:lnTo>
                  <a:lnTo>
                    <a:pt x="10" y="157"/>
                  </a:lnTo>
                  <a:lnTo>
                    <a:pt x="7" y="176"/>
                  </a:lnTo>
                  <a:lnTo>
                    <a:pt x="0" y="206"/>
                  </a:lnTo>
                  <a:lnTo>
                    <a:pt x="3" y="229"/>
                  </a:lnTo>
                  <a:lnTo>
                    <a:pt x="5" y="245"/>
                  </a:lnTo>
                  <a:lnTo>
                    <a:pt x="15" y="265"/>
                  </a:lnTo>
                  <a:lnTo>
                    <a:pt x="26" y="284"/>
                  </a:lnTo>
                  <a:lnTo>
                    <a:pt x="41" y="304"/>
                  </a:lnTo>
                  <a:lnTo>
                    <a:pt x="53" y="320"/>
                  </a:lnTo>
                  <a:lnTo>
                    <a:pt x="67" y="333"/>
                  </a:lnTo>
                  <a:lnTo>
                    <a:pt x="76" y="336"/>
                  </a:lnTo>
                  <a:lnTo>
                    <a:pt x="88" y="336"/>
                  </a:lnTo>
                  <a:lnTo>
                    <a:pt x="93" y="320"/>
                  </a:lnTo>
                  <a:lnTo>
                    <a:pt x="98" y="294"/>
                  </a:lnTo>
                  <a:lnTo>
                    <a:pt x="100" y="274"/>
                  </a:lnTo>
                  <a:lnTo>
                    <a:pt x="105" y="258"/>
                  </a:lnTo>
                  <a:lnTo>
                    <a:pt x="107" y="242"/>
                  </a:lnTo>
                  <a:lnTo>
                    <a:pt x="112" y="225"/>
                  </a:lnTo>
                  <a:lnTo>
                    <a:pt x="114" y="206"/>
                  </a:lnTo>
                  <a:lnTo>
                    <a:pt x="119" y="186"/>
                  </a:lnTo>
                  <a:lnTo>
                    <a:pt x="122" y="167"/>
                  </a:lnTo>
                  <a:lnTo>
                    <a:pt x="129" y="150"/>
                  </a:lnTo>
                  <a:lnTo>
                    <a:pt x="143" y="121"/>
                  </a:lnTo>
                  <a:lnTo>
                    <a:pt x="160" y="98"/>
                  </a:lnTo>
                  <a:lnTo>
                    <a:pt x="169" y="79"/>
                  </a:lnTo>
                  <a:lnTo>
                    <a:pt x="172" y="59"/>
                  </a:lnTo>
                  <a:lnTo>
                    <a:pt x="164" y="40"/>
                  </a:lnTo>
                  <a:lnTo>
                    <a:pt x="153" y="26"/>
                  </a:lnTo>
                  <a:lnTo>
                    <a:pt x="136" y="13"/>
                  </a:lnTo>
                  <a:lnTo>
                    <a:pt x="119" y="7"/>
                  </a:lnTo>
                  <a:lnTo>
                    <a:pt x="103" y="0"/>
                  </a:lnTo>
                  <a:lnTo>
                    <a:pt x="91" y="4"/>
                  </a:lnTo>
                  <a:close/>
                </a:path>
              </a:pathLst>
            </a:custGeom>
            <a:solidFill>
              <a:srgbClr val="D9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7341" name="Freeform 237"/>
            <p:cNvSpPr>
              <a:spLocks/>
            </p:cNvSpPr>
            <p:nvPr/>
          </p:nvSpPr>
          <p:spPr bwMode="auto">
            <a:xfrm>
              <a:off x="2369" y="1884"/>
              <a:ext cx="157" cy="314"/>
            </a:xfrm>
            <a:custGeom>
              <a:avLst/>
              <a:gdLst>
                <a:gd name="T0" fmla="*/ 83 w 157"/>
                <a:gd name="T1" fmla="*/ 4 h 314"/>
                <a:gd name="T2" fmla="*/ 69 w 157"/>
                <a:gd name="T3" fmla="*/ 10 h 314"/>
                <a:gd name="T4" fmla="*/ 57 w 157"/>
                <a:gd name="T5" fmla="*/ 33 h 314"/>
                <a:gd name="T6" fmla="*/ 50 w 157"/>
                <a:gd name="T7" fmla="*/ 43 h 314"/>
                <a:gd name="T8" fmla="*/ 43 w 157"/>
                <a:gd name="T9" fmla="*/ 59 h 314"/>
                <a:gd name="T10" fmla="*/ 35 w 157"/>
                <a:gd name="T11" fmla="*/ 79 h 314"/>
                <a:gd name="T12" fmla="*/ 28 w 157"/>
                <a:gd name="T13" fmla="*/ 98 h 314"/>
                <a:gd name="T14" fmla="*/ 21 w 157"/>
                <a:gd name="T15" fmla="*/ 115 h 314"/>
                <a:gd name="T16" fmla="*/ 14 w 157"/>
                <a:gd name="T17" fmla="*/ 131 h 314"/>
                <a:gd name="T18" fmla="*/ 9 w 157"/>
                <a:gd name="T19" fmla="*/ 147 h 314"/>
                <a:gd name="T20" fmla="*/ 7 w 157"/>
                <a:gd name="T21" fmla="*/ 167 h 314"/>
                <a:gd name="T22" fmla="*/ 0 w 157"/>
                <a:gd name="T23" fmla="*/ 196 h 314"/>
                <a:gd name="T24" fmla="*/ 2 w 157"/>
                <a:gd name="T25" fmla="*/ 219 h 314"/>
                <a:gd name="T26" fmla="*/ 4 w 157"/>
                <a:gd name="T27" fmla="*/ 232 h 314"/>
                <a:gd name="T28" fmla="*/ 14 w 157"/>
                <a:gd name="T29" fmla="*/ 248 h 314"/>
                <a:gd name="T30" fmla="*/ 23 w 157"/>
                <a:gd name="T31" fmla="*/ 268 h 314"/>
                <a:gd name="T32" fmla="*/ 38 w 157"/>
                <a:gd name="T33" fmla="*/ 287 h 314"/>
                <a:gd name="T34" fmla="*/ 62 w 157"/>
                <a:gd name="T35" fmla="*/ 310 h 314"/>
                <a:gd name="T36" fmla="*/ 81 w 157"/>
                <a:gd name="T37" fmla="*/ 314 h 314"/>
                <a:gd name="T38" fmla="*/ 83 w 157"/>
                <a:gd name="T39" fmla="*/ 297 h 314"/>
                <a:gd name="T40" fmla="*/ 90 w 157"/>
                <a:gd name="T41" fmla="*/ 274 h 314"/>
                <a:gd name="T42" fmla="*/ 95 w 157"/>
                <a:gd name="T43" fmla="*/ 242 h 314"/>
                <a:gd name="T44" fmla="*/ 102 w 157"/>
                <a:gd name="T45" fmla="*/ 212 h 314"/>
                <a:gd name="T46" fmla="*/ 104 w 157"/>
                <a:gd name="T47" fmla="*/ 193 h 314"/>
                <a:gd name="T48" fmla="*/ 109 w 157"/>
                <a:gd name="T49" fmla="*/ 177 h 314"/>
                <a:gd name="T50" fmla="*/ 111 w 157"/>
                <a:gd name="T51" fmla="*/ 157 h 314"/>
                <a:gd name="T52" fmla="*/ 119 w 157"/>
                <a:gd name="T53" fmla="*/ 144 h 314"/>
                <a:gd name="T54" fmla="*/ 130 w 157"/>
                <a:gd name="T55" fmla="*/ 111 h 314"/>
                <a:gd name="T56" fmla="*/ 147 w 157"/>
                <a:gd name="T57" fmla="*/ 92 h 314"/>
                <a:gd name="T58" fmla="*/ 154 w 157"/>
                <a:gd name="T59" fmla="*/ 72 h 314"/>
                <a:gd name="T60" fmla="*/ 157 w 157"/>
                <a:gd name="T61" fmla="*/ 53 h 314"/>
                <a:gd name="T62" fmla="*/ 150 w 157"/>
                <a:gd name="T63" fmla="*/ 36 h 314"/>
                <a:gd name="T64" fmla="*/ 138 w 157"/>
                <a:gd name="T65" fmla="*/ 27 h 314"/>
                <a:gd name="T66" fmla="*/ 121 w 157"/>
                <a:gd name="T67" fmla="*/ 13 h 314"/>
                <a:gd name="T68" fmla="*/ 107 w 157"/>
                <a:gd name="T69" fmla="*/ 7 h 314"/>
                <a:gd name="T70" fmla="*/ 92 w 157"/>
                <a:gd name="T71" fmla="*/ 0 h 314"/>
                <a:gd name="T72" fmla="*/ 83 w 157"/>
                <a:gd name="T73" fmla="*/ 4 h 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57" h="314">
                  <a:moveTo>
                    <a:pt x="83" y="4"/>
                  </a:moveTo>
                  <a:lnTo>
                    <a:pt x="69" y="10"/>
                  </a:lnTo>
                  <a:lnTo>
                    <a:pt x="57" y="33"/>
                  </a:lnTo>
                  <a:lnTo>
                    <a:pt x="50" y="43"/>
                  </a:lnTo>
                  <a:lnTo>
                    <a:pt x="43" y="59"/>
                  </a:lnTo>
                  <a:lnTo>
                    <a:pt x="35" y="79"/>
                  </a:lnTo>
                  <a:lnTo>
                    <a:pt x="28" y="98"/>
                  </a:lnTo>
                  <a:lnTo>
                    <a:pt x="21" y="115"/>
                  </a:lnTo>
                  <a:lnTo>
                    <a:pt x="14" y="131"/>
                  </a:lnTo>
                  <a:lnTo>
                    <a:pt x="9" y="147"/>
                  </a:lnTo>
                  <a:lnTo>
                    <a:pt x="7" y="167"/>
                  </a:lnTo>
                  <a:lnTo>
                    <a:pt x="0" y="196"/>
                  </a:lnTo>
                  <a:lnTo>
                    <a:pt x="2" y="219"/>
                  </a:lnTo>
                  <a:lnTo>
                    <a:pt x="4" y="232"/>
                  </a:lnTo>
                  <a:lnTo>
                    <a:pt x="14" y="248"/>
                  </a:lnTo>
                  <a:lnTo>
                    <a:pt x="23" y="268"/>
                  </a:lnTo>
                  <a:lnTo>
                    <a:pt x="38" y="287"/>
                  </a:lnTo>
                  <a:lnTo>
                    <a:pt x="62" y="310"/>
                  </a:lnTo>
                  <a:lnTo>
                    <a:pt x="81" y="314"/>
                  </a:lnTo>
                  <a:lnTo>
                    <a:pt x="83" y="297"/>
                  </a:lnTo>
                  <a:lnTo>
                    <a:pt x="90" y="274"/>
                  </a:lnTo>
                  <a:lnTo>
                    <a:pt x="95" y="242"/>
                  </a:lnTo>
                  <a:lnTo>
                    <a:pt x="102" y="212"/>
                  </a:lnTo>
                  <a:lnTo>
                    <a:pt x="104" y="193"/>
                  </a:lnTo>
                  <a:lnTo>
                    <a:pt x="109" y="177"/>
                  </a:lnTo>
                  <a:lnTo>
                    <a:pt x="111" y="157"/>
                  </a:lnTo>
                  <a:lnTo>
                    <a:pt x="119" y="144"/>
                  </a:lnTo>
                  <a:lnTo>
                    <a:pt x="130" y="111"/>
                  </a:lnTo>
                  <a:lnTo>
                    <a:pt x="147" y="92"/>
                  </a:lnTo>
                  <a:lnTo>
                    <a:pt x="154" y="72"/>
                  </a:lnTo>
                  <a:lnTo>
                    <a:pt x="157" y="53"/>
                  </a:lnTo>
                  <a:lnTo>
                    <a:pt x="150" y="36"/>
                  </a:lnTo>
                  <a:lnTo>
                    <a:pt x="138" y="27"/>
                  </a:lnTo>
                  <a:lnTo>
                    <a:pt x="121" y="13"/>
                  </a:lnTo>
                  <a:lnTo>
                    <a:pt x="107" y="7"/>
                  </a:lnTo>
                  <a:lnTo>
                    <a:pt x="92" y="0"/>
                  </a:lnTo>
                  <a:lnTo>
                    <a:pt x="83" y="4"/>
                  </a:lnTo>
                  <a:close/>
                </a:path>
              </a:pathLst>
            </a:custGeom>
            <a:solidFill>
              <a:srgbClr val="D4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7342" name="Freeform 238"/>
            <p:cNvSpPr>
              <a:spLocks/>
            </p:cNvSpPr>
            <p:nvPr/>
          </p:nvSpPr>
          <p:spPr bwMode="auto">
            <a:xfrm>
              <a:off x="2371" y="1901"/>
              <a:ext cx="143" cy="290"/>
            </a:xfrm>
            <a:custGeom>
              <a:avLst/>
              <a:gdLst>
                <a:gd name="T0" fmla="*/ 74 w 143"/>
                <a:gd name="T1" fmla="*/ 3 h 290"/>
                <a:gd name="T2" fmla="*/ 62 w 143"/>
                <a:gd name="T3" fmla="*/ 10 h 290"/>
                <a:gd name="T4" fmla="*/ 50 w 143"/>
                <a:gd name="T5" fmla="*/ 29 h 290"/>
                <a:gd name="T6" fmla="*/ 38 w 143"/>
                <a:gd name="T7" fmla="*/ 55 h 290"/>
                <a:gd name="T8" fmla="*/ 26 w 143"/>
                <a:gd name="T9" fmla="*/ 91 h 290"/>
                <a:gd name="T10" fmla="*/ 14 w 143"/>
                <a:gd name="T11" fmla="*/ 124 h 290"/>
                <a:gd name="T12" fmla="*/ 7 w 143"/>
                <a:gd name="T13" fmla="*/ 156 h 290"/>
                <a:gd name="T14" fmla="*/ 0 w 143"/>
                <a:gd name="T15" fmla="*/ 186 h 290"/>
                <a:gd name="T16" fmla="*/ 2 w 143"/>
                <a:gd name="T17" fmla="*/ 205 h 290"/>
                <a:gd name="T18" fmla="*/ 5 w 143"/>
                <a:gd name="T19" fmla="*/ 215 h 290"/>
                <a:gd name="T20" fmla="*/ 12 w 143"/>
                <a:gd name="T21" fmla="*/ 235 h 290"/>
                <a:gd name="T22" fmla="*/ 21 w 143"/>
                <a:gd name="T23" fmla="*/ 251 h 290"/>
                <a:gd name="T24" fmla="*/ 33 w 143"/>
                <a:gd name="T25" fmla="*/ 267 h 290"/>
                <a:gd name="T26" fmla="*/ 57 w 143"/>
                <a:gd name="T27" fmla="*/ 287 h 290"/>
                <a:gd name="T28" fmla="*/ 74 w 143"/>
                <a:gd name="T29" fmla="*/ 290 h 290"/>
                <a:gd name="T30" fmla="*/ 76 w 143"/>
                <a:gd name="T31" fmla="*/ 274 h 290"/>
                <a:gd name="T32" fmla="*/ 83 w 143"/>
                <a:gd name="T33" fmla="*/ 251 h 290"/>
                <a:gd name="T34" fmla="*/ 86 w 143"/>
                <a:gd name="T35" fmla="*/ 221 h 290"/>
                <a:gd name="T36" fmla="*/ 93 w 143"/>
                <a:gd name="T37" fmla="*/ 195 h 290"/>
                <a:gd name="T38" fmla="*/ 100 w 143"/>
                <a:gd name="T39" fmla="*/ 160 h 290"/>
                <a:gd name="T40" fmla="*/ 109 w 143"/>
                <a:gd name="T41" fmla="*/ 130 h 290"/>
                <a:gd name="T42" fmla="*/ 119 w 143"/>
                <a:gd name="T43" fmla="*/ 101 h 290"/>
                <a:gd name="T44" fmla="*/ 133 w 143"/>
                <a:gd name="T45" fmla="*/ 85 h 290"/>
                <a:gd name="T46" fmla="*/ 140 w 143"/>
                <a:gd name="T47" fmla="*/ 65 h 290"/>
                <a:gd name="T48" fmla="*/ 143 w 143"/>
                <a:gd name="T49" fmla="*/ 49 h 290"/>
                <a:gd name="T50" fmla="*/ 136 w 143"/>
                <a:gd name="T51" fmla="*/ 32 h 290"/>
                <a:gd name="T52" fmla="*/ 126 w 143"/>
                <a:gd name="T53" fmla="*/ 23 h 290"/>
                <a:gd name="T54" fmla="*/ 112 w 143"/>
                <a:gd name="T55" fmla="*/ 10 h 290"/>
                <a:gd name="T56" fmla="*/ 98 w 143"/>
                <a:gd name="T57" fmla="*/ 3 h 290"/>
                <a:gd name="T58" fmla="*/ 83 w 143"/>
                <a:gd name="T59" fmla="*/ 0 h 290"/>
                <a:gd name="T60" fmla="*/ 74 w 143"/>
                <a:gd name="T61" fmla="*/ 3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43" h="290">
                  <a:moveTo>
                    <a:pt x="74" y="3"/>
                  </a:moveTo>
                  <a:lnTo>
                    <a:pt x="62" y="10"/>
                  </a:lnTo>
                  <a:lnTo>
                    <a:pt x="50" y="29"/>
                  </a:lnTo>
                  <a:lnTo>
                    <a:pt x="38" y="55"/>
                  </a:lnTo>
                  <a:lnTo>
                    <a:pt x="26" y="91"/>
                  </a:lnTo>
                  <a:lnTo>
                    <a:pt x="14" y="124"/>
                  </a:lnTo>
                  <a:lnTo>
                    <a:pt x="7" y="156"/>
                  </a:lnTo>
                  <a:lnTo>
                    <a:pt x="0" y="186"/>
                  </a:lnTo>
                  <a:lnTo>
                    <a:pt x="2" y="205"/>
                  </a:lnTo>
                  <a:lnTo>
                    <a:pt x="5" y="215"/>
                  </a:lnTo>
                  <a:lnTo>
                    <a:pt x="12" y="235"/>
                  </a:lnTo>
                  <a:lnTo>
                    <a:pt x="21" y="251"/>
                  </a:lnTo>
                  <a:lnTo>
                    <a:pt x="33" y="267"/>
                  </a:lnTo>
                  <a:lnTo>
                    <a:pt x="57" y="287"/>
                  </a:lnTo>
                  <a:lnTo>
                    <a:pt x="74" y="290"/>
                  </a:lnTo>
                  <a:lnTo>
                    <a:pt x="76" y="274"/>
                  </a:lnTo>
                  <a:lnTo>
                    <a:pt x="83" y="251"/>
                  </a:lnTo>
                  <a:lnTo>
                    <a:pt x="86" y="221"/>
                  </a:lnTo>
                  <a:lnTo>
                    <a:pt x="93" y="195"/>
                  </a:lnTo>
                  <a:lnTo>
                    <a:pt x="100" y="160"/>
                  </a:lnTo>
                  <a:lnTo>
                    <a:pt x="109" y="130"/>
                  </a:lnTo>
                  <a:lnTo>
                    <a:pt x="119" y="101"/>
                  </a:lnTo>
                  <a:lnTo>
                    <a:pt x="133" y="85"/>
                  </a:lnTo>
                  <a:lnTo>
                    <a:pt x="140" y="65"/>
                  </a:lnTo>
                  <a:lnTo>
                    <a:pt x="143" y="49"/>
                  </a:lnTo>
                  <a:lnTo>
                    <a:pt x="136" y="32"/>
                  </a:lnTo>
                  <a:lnTo>
                    <a:pt x="126" y="23"/>
                  </a:lnTo>
                  <a:lnTo>
                    <a:pt x="112" y="10"/>
                  </a:lnTo>
                  <a:lnTo>
                    <a:pt x="98" y="3"/>
                  </a:lnTo>
                  <a:lnTo>
                    <a:pt x="83" y="0"/>
                  </a:lnTo>
                  <a:lnTo>
                    <a:pt x="74" y="3"/>
                  </a:lnTo>
                  <a:close/>
                </a:path>
              </a:pathLst>
            </a:custGeom>
            <a:solidFill>
              <a:srgbClr val="CF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7343" name="Freeform 239"/>
            <p:cNvSpPr>
              <a:spLocks/>
            </p:cNvSpPr>
            <p:nvPr/>
          </p:nvSpPr>
          <p:spPr bwMode="auto">
            <a:xfrm>
              <a:off x="2376" y="1914"/>
              <a:ext cx="123" cy="267"/>
            </a:xfrm>
            <a:custGeom>
              <a:avLst/>
              <a:gdLst>
                <a:gd name="T0" fmla="*/ 64 w 123"/>
                <a:gd name="T1" fmla="*/ 3 h 267"/>
                <a:gd name="T2" fmla="*/ 55 w 123"/>
                <a:gd name="T3" fmla="*/ 10 h 267"/>
                <a:gd name="T4" fmla="*/ 45 w 123"/>
                <a:gd name="T5" fmla="*/ 29 h 267"/>
                <a:gd name="T6" fmla="*/ 33 w 123"/>
                <a:gd name="T7" fmla="*/ 55 h 267"/>
                <a:gd name="T8" fmla="*/ 24 w 123"/>
                <a:gd name="T9" fmla="*/ 88 h 267"/>
                <a:gd name="T10" fmla="*/ 12 w 123"/>
                <a:gd name="T11" fmla="*/ 120 h 267"/>
                <a:gd name="T12" fmla="*/ 5 w 123"/>
                <a:gd name="T13" fmla="*/ 150 h 267"/>
                <a:gd name="T14" fmla="*/ 0 w 123"/>
                <a:gd name="T15" fmla="*/ 176 h 267"/>
                <a:gd name="T16" fmla="*/ 2 w 123"/>
                <a:gd name="T17" fmla="*/ 195 h 267"/>
                <a:gd name="T18" fmla="*/ 12 w 123"/>
                <a:gd name="T19" fmla="*/ 222 h 267"/>
                <a:gd name="T20" fmla="*/ 28 w 123"/>
                <a:gd name="T21" fmla="*/ 251 h 267"/>
                <a:gd name="T22" fmla="*/ 47 w 123"/>
                <a:gd name="T23" fmla="*/ 267 h 267"/>
                <a:gd name="T24" fmla="*/ 64 w 123"/>
                <a:gd name="T25" fmla="*/ 267 h 267"/>
                <a:gd name="T26" fmla="*/ 66 w 123"/>
                <a:gd name="T27" fmla="*/ 254 h 267"/>
                <a:gd name="T28" fmla="*/ 71 w 123"/>
                <a:gd name="T29" fmla="*/ 235 h 267"/>
                <a:gd name="T30" fmla="*/ 74 w 123"/>
                <a:gd name="T31" fmla="*/ 208 h 267"/>
                <a:gd name="T32" fmla="*/ 81 w 123"/>
                <a:gd name="T33" fmla="*/ 182 h 267"/>
                <a:gd name="T34" fmla="*/ 85 w 123"/>
                <a:gd name="T35" fmla="*/ 150 h 267"/>
                <a:gd name="T36" fmla="*/ 95 w 123"/>
                <a:gd name="T37" fmla="*/ 124 h 267"/>
                <a:gd name="T38" fmla="*/ 102 w 123"/>
                <a:gd name="T39" fmla="*/ 94 h 267"/>
                <a:gd name="T40" fmla="*/ 116 w 123"/>
                <a:gd name="T41" fmla="*/ 78 h 267"/>
                <a:gd name="T42" fmla="*/ 123 w 123"/>
                <a:gd name="T43" fmla="*/ 45 h 267"/>
                <a:gd name="T44" fmla="*/ 109 w 123"/>
                <a:gd name="T45" fmla="*/ 19 h 267"/>
                <a:gd name="T46" fmla="*/ 95 w 123"/>
                <a:gd name="T47" fmla="*/ 10 h 267"/>
                <a:gd name="T48" fmla="*/ 83 w 123"/>
                <a:gd name="T49" fmla="*/ 3 h 267"/>
                <a:gd name="T50" fmla="*/ 71 w 123"/>
                <a:gd name="T51" fmla="*/ 0 h 267"/>
                <a:gd name="T52" fmla="*/ 64 w 123"/>
                <a:gd name="T53" fmla="*/ 3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23" h="267">
                  <a:moveTo>
                    <a:pt x="64" y="3"/>
                  </a:moveTo>
                  <a:lnTo>
                    <a:pt x="55" y="10"/>
                  </a:lnTo>
                  <a:lnTo>
                    <a:pt x="45" y="29"/>
                  </a:lnTo>
                  <a:lnTo>
                    <a:pt x="33" y="55"/>
                  </a:lnTo>
                  <a:lnTo>
                    <a:pt x="24" y="88"/>
                  </a:lnTo>
                  <a:lnTo>
                    <a:pt x="12" y="120"/>
                  </a:lnTo>
                  <a:lnTo>
                    <a:pt x="5" y="150"/>
                  </a:lnTo>
                  <a:lnTo>
                    <a:pt x="0" y="176"/>
                  </a:lnTo>
                  <a:lnTo>
                    <a:pt x="2" y="195"/>
                  </a:lnTo>
                  <a:lnTo>
                    <a:pt x="12" y="222"/>
                  </a:lnTo>
                  <a:lnTo>
                    <a:pt x="28" y="251"/>
                  </a:lnTo>
                  <a:lnTo>
                    <a:pt x="47" y="267"/>
                  </a:lnTo>
                  <a:lnTo>
                    <a:pt x="64" y="267"/>
                  </a:lnTo>
                  <a:lnTo>
                    <a:pt x="66" y="254"/>
                  </a:lnTo>
                  <a:lnTo>
                    <a:pt x="71" y="235"/>
                  </a:lnTo>
                  <a:lnTo>
                    <a:pt x="74" y="208"/>
                  </a:lnTo>
                  <a:lnTo>
                    <a:pt x="81" y="182"/>
                  </a:lnTo>
                  <a:lnTo>
                    <a:pt x="85" y="150"/>
                  </a:lnTo>
                  <a:lnTo>
                    <a:pt x="95" y="124"/>
                  </a:lnTo>
                  <a:lnTo>
                    <a:pt x="102" y="94"/>
                  </a:lnTo>
                  <a:lnTo>
                    <a:pt x="116" y="78"/>
                  </a:lnTo>
                  <a:lnTo>
                    <a:pt x="123" y="45"/>
                  </a:lnTo>
                  <a:lnTo>
                    <a:pt x="109" y="19"/>
                  </a:lnTo>
                  <a:lnTo>
                    <a:pt x="95" y="10"/>
                  </a:lnTo>
                  <a:lnTo>
                    <a:pt x="83" y="3"/>
                  </a:lnTo>
                  <a:lnTo>
                    <a:pt x="71" y="0"/>
                  </a:lnTo>
                  <a:lnTo>
                    <a:pt x="64" y="3"/>
                  </a:lnTo>
                  <a:close/>
                </a:path>
              </a:pathLst>
            </a:custGeom>
            <a:solidFill>
              <a:srgbClr val="C9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7344" name="Freeform 240"/>
            <p:cNvSpPr>
              <a:spLocks/>
            </p:cNvSpPr>
            <p:nvPr/>
          </p:nvSpPr>
          <p:spPr bwMode="auto">
            <a:xfrm>
              <a:off x="2378" y="1933"/>
              <a:ext cx="110" cy="242"/>
            </a:xfrm>
            <a:custGeom>
              <a:avLst/>
              <a:gdLst>
                <a:gd name="T0" fmla="*/ 57 w 110"/>
                <a:gd name="T1" fmla="*/ 0 h 242"/>
                <a:gd name="T2" fmla="*/ 48 w 110"/>
                <a:gd name="T3" fmla="*/ 7 h 242"/>
                <a:gd name="T4" fmla="*/ 38 w 110"/>
                <a:gd name="T5" fmla="*/ 26 h 242"/>
                <a:gd name="T6" fmla="*/ 29 w 110"/>
                <a:gd name="T7" fmla="*/ 49 h 242"/>
                <a:gd name="T8" fmla="*/ 22 w 110"/>
                <a:gd name="T9" fmla="*/ 82 h 242"/>
                <a:gd name="T10" fmla="*/ 12 w 110"/>
                <a:gd name="T11" fmla="*/ 111 h 242"/>
                <a:gd name="T12" fmla="*/ 5 w 110"/>
                <a:gd name="T13" fmla="*/ 141 h 242"/>
                <a:gd name="T14" fmla="*/ 0 w 110"/>
                <a:gd name="T15" fmla="*/ 163 h 242"/>
                <a:gd name="T16" fmla="*/ 3 w 110"/>
                <a:gd name="T17" fmla="*/ 180 h 242"/>
                <a:gd name="T18" fmla="*/ 10 w 110"/>
                <a:gd name="T19" fmla="*/ 203 h 242"/>
                <a:gd name="T20" fmla="*/ 26 w 110"/>
                <a:gd name="T21" fmla="*/ 229 h 242"/>
                <a:gd name="T22" fmla="*/ 43 w 110"/>
                <a:gd name="T23" fmla="*/ 242 h 242"/>
                <a:gd name="T24" fmla="*/ 57 w 110"/>
                <a:gd name="T25" fmla="*/ 242 h 242"/>
                <a:gd name="T26" fmla="*/ 60 w 110"/>
                <a:gd name="T27" fmla="*/ 229 h 242"/>
                <a:gd name="T28" fmla="*/ 64 w 110"/>
                <a:gd name="T29" fmla="*/ 212 h 242"/>
                <a:gd name="T30" fmla="*/ 67 w 110"/>
                <a:gd name="T31" fmla="*/ 186 h 242"/>
                <a:gd name="T32" fmla="*/ 72 w 110"/>
                <a:gd name="T33" fmla="*/ 163 h 242"/>
                <a:gd name="T34" fmla="*/ 76 w 110"/>
                <a:gd name="T35" fmla="*/ 134 h 242"/>
                <a:gd name="T36" fmla="*/ 83 w 110"/>
                <a:gd name="T37" fmla="*/ 111 h 242"/>
                <a:gd name="T38" fmla="*/ 91 w 110"/>
                <a:gd name="T39" fmla="*/ 85 h 242"/>
                <a:gd name="T40" fmla="*/ 102 w 110"/>
                <a:gd name="T41" fmla="*/ 69 h 242"/>
                <a:gd name="T42" fmla="*/ 110 w 110"/>
                <a:gd name="T43" fmla="*/ 36 h 242"/>
                <a:gd name="T44" fmla="*/ 98 w 110"/>
                <a:gd name="T45" fmla="*/ 13 h 242"/>
                <a:gd name="T46" fmla="*/ 74 w 110"/>
                <a:gd name="T47" fmla="*/ 0 h 242"/>
                <a:gd name="T48" fmla="*/ 57 w 110"/>
                <a:gd name="T49" fmla="*/ 0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10" h="242">
                  <a:moveTo>
                    <a:pt x="57" y="0"/>
                  </a:moveTo>
                  <a:lnTo>
                    <a:pt x="48" y="7"/>
                  </a:lnTo>
                  <a:lnTo>
                    <a:pt x="38" y="26"/>
                  </a:lnTo>
                  <a:lnTo>
                    <a:pt x="29" y="49"/>
                  </a:lnTo>
                  <a:lnTo>
                    <a:pt x="22" y="82"/>
                  </a:lnTo>
                  <a:lnTo>
                    <a:pt x="12" y="111"/>
                  </a:lnTo>
                  <a:lnTo>
                    <a:pt x="5" y="141"/>
                  </a:lnTo>
                  <a:lnTo>
                    <a:pt x="0" y="163"/>
                  </a:lnTo>
                  <a:lnTo>
                    <a:pt x="3" y="180"/>
                  </a:lnTo>
                  <a:lnTo>
                    <a:pt x="10" y="203"/>
                  </a:lnTo>
                  <a:lnTo>
                    <a:pt x="26" y="229"/>
                  </a:lnTo>
                  <a:lnTo>
                    <a:pt x="43" y="242"/>
                  </a:lnTo>
                  <a:lnTo>
                    <a:pt x="57" y="242"/>
                  </a:lnTo>
                  <a:lnTo>
                    <a:pt x="60" y="229"/>
                  </a:lnTo>
                  <a:lnTo>
                    <a:pt x="64" y="212"/>
                  </a:lnTo>
                  <a:lnTo>
                    <a:pt x="67" y="186"/>
                  </a:lnTo>
                  <a:lnTo>
                    <a:pt x="72" y="163"/>
                  </a:lnTo>
                  <a:lnTo>
                    <a:pt x="76" y="134"/>
                  </a:lnTo>
                  <a:lnTo>
                    <a:pt x="83" y="111"/>
                  </a:lnTo>
                  <a:lnTo>
                    <a:pt x="91" y="85"/>
                  </a:lnTo>
                  <a:lnTo>
                    <a:pt x="102" y="69"/>
                  </a:lnTo>
                  <a:lnTo>
                    <a:pt x="110" y="36"/>
                  </a:lnTo>
                  <a:lnTo>
                    <a:pt x="98" y="13"/>
                  </a:lnTo>
                  <a:lnTo>
                    <a:pt x="74" y="0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C4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7345" name="Freeform 241"/>
            <p:cNvSpPr>
              <a:spLocks/>
            </p:cNvSpPr>
            <p:nvPr/>
          </p:nvSpPr>
          <p:spPr bwMode="auto">
            <a:xfrm>
              <a:off x="2381" y="1950"/>
              <a:ext cx="92" cy="218"/>
            </a:xfrm>
            <a:custGeom>
              <a:avLst/>
              <a:gdLst>
                <a:gd name="T0" fmla="*/ 50 w 92"/>
                <a:gd name="T1" fmla="*/ 0 h 218"/>
                <a:gd name="T2" fmla="*/ 40 w 92"/>
                <a:gd name="T3" fmla="*/ 3 h 218"/>
                <a:gd name="T4" fmla="*/ 33 w 92"/>
                <a:gd name="T5" fmla="*/ 22 h 218"/>
                <a:gd name="T6" fmla="*/ 26 w 92"/>
                <a:gd name="T7" fmla="*/ 45 h 218"/>
                <a:gd name="T8" fmla="*/ 19 w 92"/>
                <a:gd name="T9" fmla="*/ 75 h 218"/>
                <a:gd name="T10" fmla="*/ 11 w 92"/>
                <a:gd name="T11" fmla="*/ 101 h 218"/>
                <a:gd name="T12" fmla="*/ 4 w 92"/>
                <a:gd name="T13" fmla="*/ 130 h 218"/>
                <a:gd name="T14" fmla="*/ 0 w 92"/>
                <a:gd name="T15" fmla="*/ 150 h 218"/>
                <a:gd name="T16" fmla="*/ 2 w 92"/>
                <a:gd name="T17" fmla="*/ 166 h 218"/>
                <a:gd name="T18" fmla="*/ 9 w 92"/>
                <a:gd name="T19" fmla="*/ 186 h 218"/>
                <a:gd name="T20" fmla="*/ 23 w 92"/>
                <a:gd name="T21" fmla="*/ 205 h 218"/>
                <a:gd name="T22" fmla="*/ 38 w 92"/>
                <a:gd name="T23" fmla="*/ 218 h 218"/>
                <a:gd name="T24" fmla="*/ 50 w 92"/>
                <a:gd name="T25" fmla="*/ 218 h 218"/>
                <a:gd name="T26" fmla="*/ 52 w 92"/>
                <a:gd name="T27" fmla="*/ 202 h 218"/>
                <a:gd name="T28" fmla="*/ 54 w 92"/>
                <a:gd name="T29" fmla="*/ 186 h 218"/>
                <a:gd name="T30" fmla="*/ 57 w 92"/>
                <a:gd name="T31" fmla="*/ 163 h 218"/>
                <a:gd name="T32" fmla="*/ 61 w 92"/>
                <a:gd name="T33" fmla="*/ 143 h 218"/>
                <a:gd name="T34" fmla="*/ 66 w 92"/>
                <a:gd name="T35" fmla="*/ 117 h 218"/>
                <a:gd name="T36" fmla="*/ 71 w 92"/>
                <a:gd name="T37" fmla="*/ 94 h 218"/>
                <a:gd name="T38" fmla="*/ 78 w 92"/>
                <a:gd name="T39" fmla="*/ 75 h 218"/>
                <a:gd name="T40" fmla="*/ 88 w 92"/>
                <a:gd name="T41" fmla="*/ 58 h 218"/>
                <a:gd name="T42" fmla="*/ 92 w 92"/>
                <a:gd name="T43" fmla="*/ 29 h 218"/>
                <a:gd name="T44" fmla="*/ 83 w 92"/>
                <a:gd name="T45" fmla="*/ 9 h 218"/>
                <a:gd name="T46" fmla="*/ 64 w 92"/>
                <a:gd name="T47" fmla="*/ 0 h 218"/>
                <a:gd name="T48" fmla="*/ 50 w 92"/>
                <a:gd name="T49" fmla="*/ 0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2" h="218">
                  <a:moveTo>
                    <a:pt x="50" y="0"/>
                  </a:moveTo>
                  <a:lnTo>
                    <a:pt x="40" y="3"/>
                  </a:lnTo>
                  <a:lnTo>
                    <a:pt x="33" y="22"/>
                  </a:lnTo>
                  <a:lnTo>
                    <a:pt x="26" y="45"/>
                  </a:lnTo>
                  <a:lnTo>
                    <a:pt x="19" y="75"/>
                  </a:lnTo>
                  <a:lnTo>
                    <a:pt x="11" y="101"/>
                  </a:lnTo>
                  <a:lnTo>
                    <a:pt x="4" y="130"/>
                  </a:lnTo>
                  <a:lnTo>
                    <a:pt x="0" y="150"/>
                  </a:lnTo>
                  <a:lnTo>
                    <a:pt x="2" y="166"/>
                  </a:lnTo>
                  <a:lnTo>
                    <a:pt x="9" y="186"/>
                  </a:lnTo>
                  <a:lnTo>
                    <a:pt x="23" y="205"/>
                  </a:lnTo>
                  <a:lnTo>
                    <a:pt x="38" y="218"/>
                  </a:lnTo>
                  <a:lnTo>
                    <a:pt x="50" y="218"/>
                  </a:lnTo>
                  <a:lnTo>
                    <a:pt x="52" y="202"/>
                  </a:lnTo>
                  <a:lnTo>
                    <a:pt x="54" y="186"/>
                  </a:lnTo>
                  <a:lnTo>
                    <a:pt x="57" y="163"/>
                  </a:lnTo>
                  <a:lnTo>
                    <a:pt x="61" y="143"/>
                  </a:lnTo>
                  <a:lnTo>
                    <a:pt x="66" y="117"/>
                  </a:lnTo>
                  <a:lnTo>
                    <a:pt x="71" y="94"/>
                  </a:lnTo>
                  <a:lnTo>
                    <a:pt x="78" y="75"/>
                  </a:lnTo>
                  <a:lnTo>
                    <a:pt x="88" y="58"/>
                  </a:lnTo>
                  <a:lnTo>
                    <a:pt x="92" y="29"/>
                  </a:lnTo>
                  <a:lnTo>
                    <a:pt x="83" y="9"/>
                  </a:lnTo>
                  <a:lnTo>
                    <a:pt x="64" y="0"/>
                  </a:lnTo>
                  <a:lnTo>
                    <a:pt x="50" y="0"/>
                  </a:lnTo>
                  <a:close/>
                </a:path>
              </a:pathLst>
            </a:custGeom>
            <a:solidFill>
              <a:srgbClr val="BF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7346" name="Freeform 242"/>
            <p:cNvSpPr>
              <a:spLocks/>
            </p:cNvSpPr>
            <p:nvPr/>
          </p:nvSpPr>
          <p:spPr bwMode="auto">
            <a:xfrm>
              <a:off x="2343" y="2113"/>
              <a:ext cx="187" cy="189"/>
            </a:xfrm>
            <a:custGeom>
              <a:avLst/>
              <a:gdLst>
                <a:gd name="T0" fmla="*/ 11 w 187"/>
                <a:gd name="T1" fmla="*/ 9 h 189"/>
                <a:gd name="T2" fmla="*/ 4 w 187"/>
                <a:gd name="T3" fmla="*/ 0 h 189"/>
                <a:gd name="T4" fmla="*/ 0 w 187"/>
                <a:gd name="T5" fmla="*/ 23 h 189"/>
                <a:gd name="T6" fmla="*/ 0 w 187"/>
                <a:gd name="T7" fmla="*/ 42 h 189"/>
                <a:gd name="T8" fmla="*/ 4 w 187"/>
                <a:gd name="T9" fmla="*/ 68 h 189"/>
                <a:gd name="T10" fmla="*/ 14 w 187"/>
                <a:gd name="T11" fmla="*/ 98 h 189"/>
                <a:gd name="T12" fmla="*/ 33 w 187"/>
                <a:gd name="T13" fmla="*/ 127 h 189"/>
                <a:gd name="T14" fmla="*/ 54 w 187"/>
                <a:gd name="T15" fmla="*/ 146 h 189"/>
                <a:gd name="T16" fmla="*/ 80 w 187"/>
                <a:gd name="T17" fmla="*/ 166 h 189"/>
                <a:gd name="T18" fmla="*/ 104 w 187"/>
                <a:gd name="T19" fmla="*/ 176 h 189"/>
                <a:gd name="T20" fmla="*/ 130 w 187"/>
                <a:gd name="T21" fmla="*/ 186 h 189"/>
                <a:gd name="T22" fmla="*/ 149 w 187"/>
                <a:gd name="T23" fmla="*/ 186 h 189"/>
                <a:gd name="T24" fmla="*/ 168 w 187"/>
                <a:gd name="T25" fmla="*/ 189 h 189"/>
                <a:gd name="T26" fmla="*/ 180 w 187"/>
                <a:gd name="T27" fmla="*/ 189 h 189"/>
                <a:gd name="T28" fmla="*/ 187 w 187"/>
                <a:gd name="T29" fmla="*/ 189 h 189"/>
                <a:gd name="T30" fmla="*/ 187 w 187"/>
                <a:gd name="T31" fmla="*/ 182 h 189"/>
                <a:gd name="T32" fmla="*/ 180 w 187"/>
                <a:gd name="T33" fmla="*/ 176 h 189"/>
                <a:gd name="T34" fmla="*/ 168 w 187"/>
                <a:gd name="T35" fmla="*/ 169 h 189"/>
                <a:gd name="T36" fmla="*/ 154 w 187"/>
                <a:gd name="T37" fmla="*/ 166 h 189"/>
                <a:gd name="T38" fmla="*/ 135 w 187"/>
                <a:gd name="T39" fmla="*/ 156 h 189"/>
                <a:gd name="T40" fmla="*/ 116 w 187"/>
                <a:gd name="T41" fmla="*/ 146 h 189"/>
                <a:gd name="T42" fmla="*/ 95 w 187"/>
                <a:gd name="T43" fmla="*/ 133 h 189"/>
                <a:gd name="T44" fmla="*/ 78 w 187"/>
                <a:gd name="T45" fmla="*/ 120 h 189"/>
                <a:gd name="T46" fmla="*/ 64 w 187"/>
                <a:gd name="T47" fmla="*/ 104 h 189"/>
                <a:gd name="T48" fmla="*/ 49 w 187"/>
                <a:gd name="T49" fmla="*/ 91 h 189"/>
                <a:gd name="T50" fmla="*/ 38 w 187"/>
                <a:gd name="T51" fmla="*/ 75 h 189"/>
                <a:gd name="T52" fmla="*/ 30 w 187"/>
                <a:gd name="T53" fmla="*/ 65 h 189"/>
                <a:gd name="T54" fmla="*/ 16 w 187"/>
                <a:gd name="T55" fmla="*/ 36 h 189"/>
                <a:gd name="T56" fmla="*/ 11 w 187"/>
                <a:gd name="T57" fmla="*/ 9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87" h="189">
                  <a:moveTo>
                    <a:pt x="11" y="9"/>
                  </a:moveTo>
                  <a:lnTo>
                    <a:pt x="4" y="0"/>
                  </a:lnTo>
                  <a:lnTo>
                    <a:pt x="0" y="23"/>
                  </a:lnTo>
                  <a:lnTo>
                    <a:pt x="0" y="42"/>
                  </a:lnTo>
                  <a:lnTo>
                    <a:pt x="4" y="68"/>
                  </a:lnTo>
                  <a:lnTo>
                    <a:pt x="14" y="98"/>
                  </a:lnTo>
                  <a:lnTo>
                    <a:pt x="33" y="127"/>
                  </a:lnTo>
                  <a:lnTo>
                    <a:pt x="54" y="146"/>
                  </a:lnTo>
                  <a:lnTo>
                    <a:pt x="80" y="166"/>
                  </a:lnTo>
                  <a:lnTo>
                    <a:pt x="104" y="176"/>
                  </a:lnTo>
                  <a:lnTo>
                    <a:pt x="130" y="186"/>
                  </a:lnTo>
                  <a:lnTo>
                    <a:pt x="149" y="186"/>
                  </a:lnTo>
                  <a:lnTo>
                    <a:pt x="168" y="189"/>
                  </a:lnTo>
                  <a:lnTo>
                    <a:pt x="180" y="189"/>
                  </a:lnTo>
                  <a:lnTo>
                    <a:pt x="187" y="189"/>
                  </a:lnTo>
                  <a:lnTo>
                    <a:pt x="187" y="182"/>
                  </a:lnTo>
                  <a:lnTo>
                    <a:pt x="180" y="176"/>
                  </a:lnTo>
                  <a:lnTo>
                    <a:pt x="168" y="169"/>
                  </a:lnTo>
                  <a:lnTo>
                    <a:pt x="154" y="166"/>
                  </a:lnTo>
                  <a:lnTo>
                    <a:pt x="135" y="156"/>
                  </a:lnTo>
                  <a:lnTo>
                    <a:pt x="116" y="146"/>
                  </a:lnTo>
                  <a:lnTo>
                    <a:pt x="95" y="133"/>
                  </a:lnTo>
                  <a:lnTo>
                    <a:pt x="78" y="120"/>
                  </a:lnTo>
                  <a:lnTo>
                    <a:pt x="64" y="104"/>
                  </a:lnTo>
                  <a:lnTo>
                    <a:pt x="49" y="91"/>
                  </a:lnTo>
                  <a:lnTo>
                    <a:pt x="38" y="75"/>
                  </a:lnTo>
                  <a:lnTo>
                    <a:pt x="30" y="65"/>
                  </a:lnTo>
                  <a:lnTo>
                    <a:pt x="16" y="36"/>
                  </a:lnTo>
                  <a:lnTo>
                    <a:pt x="11" y="9"/>
                  </a:lnTo>
                  <a:close/>
                </a:path>
              </a:pathLst>
            </a:custGeom>
            <a:solidFill>
              <a:srgbClr val="DE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7347" name="Freeform 243"/>
            <p:cNvSpPr>
              <a:spLocks/>
            </p:cNvSpPr>
            <p:nvPr/>
          </p:nvSpPr>
          <p:spPr bwMode="auto">
            <a:xfrm>
              <a:off x="2347" y="2126"/>
              <a:ext cx="167" cy="169"/>
            </a:xfrm>
            <a:custGeom>
              <a:avLst/>
              <a:gdLst>
                <a:gd name="T0" fmla="*/ 10 w 167"/>
                <a:gd name="T1" fmla="*/ 6 h 169"/>
                <a:gd name="T2" fmla="*/ 5 w 167"/>
                <a:gd name="T3" fmla="*/ 0 h 169"/>
                <a:gd name="T4" fmla="*/ 0 w 167"/>
                <a:gd name="T5" fmla="*/ 19 h 169"/>
                <a:gd name="T6" fmla="*/ 0 w 167"/>
                <a:gd name="T7" fmla="*/ 32 h 169"/>
                <a:gd name="T8" fmla="*/ 5 w 167"/>
                <a:gd name="T9" fmla="*/ 52 h 169"/>
                <a:gd name="T10" fmla="*/ 12 w 167"/>
                <a:gd name="T11" fmla="*/ 75 h 169"/>
                <a:gd name="T12" fmla="*/ 29 w 167"/>
                <a:gd name="T13" fmla="*/ 101 h 169"/>
                <a:gd name="T14" fmla="*/ 48 w 167"/>
                <a:gd name="T15" fmla="*/ 120 h 169"/>
                <a:gd name="T16" fmla="*/ 69 w 167"/>
                <a:gd name="T17" fmla="*/ 137 h 169"/>
                <a:gd name="T18" fmla="*/ 91 w 167"/>
                <a:gd name="T19" fmla="*/ 147 h 169"/>
                <a:gd name="T20" fmla="*/ 114 w 167"/>
                <a:gd name="T21" fmla="*/ 160 h 169"/>
                <a:gd name="T22" fmla="*/ 133 w 167"/>
                <a:gd name="T23" fmla="*/ 163 h 169"/>
                <a:gd name="T24" fmla="*/ 150 w 167"/>
                <a:gd name="T25" fmla="*/ 166 h 169"/>
                <a:gd name="T26" fmla="*/ 162 w 167"/>
                <a:gd name="T27" fmla="*/ 166 h 169"/>
                <a:gd name="T28" fmla="*/ 167 w 167"/>
                <a:gd name="T29" fmla="*/ 169 h 169"/>
                <a:gd name="T30" fmla="*/ 167 w 167"/>
                <a:gd name="T31" fmla="*/ 163 h 169"/>
                <a:gd name="T32" fmla="*/ 160 w 167"/>
                <a:gd name="T33" fmla="*/ 160 h 169"/>
                <a:gd name="T34" fmla="*/ 148 w 167"/>
                <a:gd name="T35" fmla="*/ 153 h 169"/>
                <a:gd name="T36" fmla="*/ 136 w 167"/>
                <a:gd name="T37" fmla="*/ 147 h 169"/>
                <a:gd name="T38" fmla="*/ 119 w 167"/>
                <a:gd name="T39" fmla="*/ 137 h 169"/>
                <a:gd name="T40" fmla="*/ 103 w 167"/>
                <a:gd name="T41" fmla="*/ 127 h 169"/>
                <a:gd name="T42" fmla="*/ 84 w 167"/>
                <a:gd name="T43" fmla="*/ 114 h 169"/>
                <a:gd name="T44" fmla="*/ 69 w 167"/>
                <a:gd name="T45" fmla="*/ 104 h 169"/>
                <a:gd name="T46" fmla="*/ 43 w 167"/>
                <a:gd name="T47" fmla="*/ 78 h 169"/>
                <a:gd name="T48" fmla="*/ 26 w 167"/>
                <a:gd name="T49" fmla="*/ 52 h 169"/>
                <a:gd name="T50" fmla="*/ 12 w 167"/>
                <a:gd name="T51" fmla="*/ 26 h 169"/>
                <a:gd name="T52" fmla="*/ 10 w 167"/>
                <a:gd name="T53" fmla="*/ 6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67" h="169">
                  <a:moveTo>
                    <a:pt x="10" y="6"/>
                  </a:moveTo>
                  <a:lnTo>
                    <a:pt x="5" y="0"/>
                  </a:lnTo>
                  <a:lnTo>
                    <a:pt x="0" y="19"/>
                  </a:lnTo>
                  <a:lnTo>
                    <a:pt x="0" y="32"/>
                  </a:lnTo>
                  <a:lnTo>
                    <a:pt x="5" y="52"/>
                  </a:lnTo>
                  <a:lnTo>
                    <a:pt x="12" y="75"/>
                  </a:lnTo>
                  <a:lnTo>
                    <a:pt x="29" y="101"/>
                  </a:lnTo>
                  <a:lnTo>
                    <a:pt x="48" y="120"/>
                  </a:lnTo>
                  <a:lnTo>
                    <a:pt x="69" y="137"/>
                  </a:lnTo>
                  <a:lnTo>
                    <a:pt x="91" y="147"/>
                  </a:lnTo>
                  <a:lnTo>
                    <a:pt x="114" y="160"/>
                  </a:lnTo>
                  <a:lnTo>
                    <a:pt x="133" y="163"/>
                  </a:lnTo>
                  <a:lnTo>
                    <a:pt x="150" y="166"/>
                  </a:lnTo>
                  <a:lnTo>
                    <a:pt x="162" y="166"/>
                  </a:lnTo>
                  <a:lnTo>
                    <a:pt x="167" y="169"/>
                  </a:lnTo>
                  <a:lnTo>
                    <a:pt x="167" y="163"/>
                  </a:lnTo>
                  <a:lnTo>
                    <a:pt x="160" y="160"/>
                  </a:lnTo>
                  <a:lnTo>
                    <a:pt x="148" y="153"/>
                  </a:lnTo>
                  <a:lnTo>
                    <a:pt x="136" y="147"/>
                  </a:lnTo>
                  <a:lnTo>
                    <a:pt x="119" y="137"/>
                  </a:lnTo>
                  <a:lnTo>
                    <a:pt x="103" y="127"/>
                  </a:lnTo>
                  <a:lnTo>
                    <a:pt x="84" y="114"/>
                  </a:lnTo>
                  <a:lnTo>
                    <a:pt x="69" y="104"/>
                  </a:lnTo>
                  <a:lnTo>
                    <a:pt x="43" y="78"/>
                  </a:lnTo>
                  <a:lnTo>
                    <a:pt x="26" y="52"/>
                  </a:lnTo>
                  <a:lnTo>
                    <a:pt x="12" y="26"/>
                  </a:lnTo>
                  <a:lnTo>
                    <a:pt x="10" y="6"/>
                  </a:lnTo>
                  <a:close/>
                </a:path>
              </a:pathLst>
            </a:custGeom>
            <a:solidFill>
              <a:srgbClr val="E833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7348" name="Freeform 244"/>
            <p:cNvSpPr>
              <a:spLocks/>
            </p:cNvSpPr>
            <p:nvPr/>
          </p:nvSpPr>
          <p:spPr bwMode="auto">
            <a:xfrm>
              <a:off x="2350" y="2136"/>
              <a:ext cx="147" cy="153"/>
            </a:xfrm>
            <a:custGeom>
              <a:avLst/>
              <a:gdLst>
                <a:gd name="T0" fmla="*/ 9 w 147"/>
                <a:gd name="T1" fmla="*/ 9 h 153"/>
                <a:gd name="T2" fmla="*/ 4 w 147"/>
                <a:gd name="T3" fmla="*/ 0 h 153"/>
                <a:gd name="T4" fmla="*/ 0 w 147"/>
                <a:gd name="T5" fmla="*/ 13 h 153"/>
                <a:gd name="T6" fmla="*/ 0 w 147"/>
                <a:gd name="T7" fmla="*/ 22 h 153"/>
                <a:gd name="T8" fmla="*/ 4 w 147"/>
                <a:gd name="T9" fmla="*/ 39 h 153"/>
                <a:gd name="T10" fmla="*/ 12 w 147"/>
                <a:gd name="T11" fmla="*/ 58 h 153"/>
                <a:gd name="T12" fmla="*/ 26 w 147"/>
                <a:gd name="T13" fmla="*/ 81 h 153"/>
                <a:gd name="T14" fmla="*/ 42 w 147"/>
                <a:gd name="T15" fmla="*/ 97 h 153"/>
                <a:gd name="T16" fmla="*/ 62 w 147"/>
                <a:gd name="T17" fmla="*/ 114 h 153"/>
                <a:gd name="T18" fmla="*/ 81 w 147"/>
                <a:gd name="T19" fmla="*/ 123 h 153"/>
                <a:gd name="T20" fmla="*/ 102 w 147"/>
                <a:gd name="T21" fmla="*/ 137 h 153"/>
                <a:gd name="T22" fmla="*/ 119 w 147"/>
                <a:gd name="T23" fmla="*/ 140 h 153"/>
                <a:gd name="T24" fmla="*/ 133 w 147"/>
                <a:gd name="T25" fmla="*/ 146 h 153"/>
                <a:gd name="T26" fmla="*/ 142 w 147"/>
                <a:gd name="T27" fmla="*/ 150 h 153"/>
                <a:gd name="T28" fmla="*/ 147 w 147"/>
                <a:gd name="T29" fmla="*/ 153 h 153"/>
                <a:gd name="T30" fmla="*/ 140 w 147"/>
                <a:gd name="T31" fmla="*/ 146 h 153"/>
                <a:gd name="T32" fmla="*/ 121 w 147"/>
                <a:gd name="T33" fmla="*/ 133 h 153"/>
                <a:gd name="T34" fmla="*/ 104 w 147"/>
                <a:gd name="T35" fmla="*/ 120 h 153"/>
                <a:gd name="T36" fmla="*/ 90 w 147"/>
                <a:gd name="T37" fmla="*/ 110 h 153"/>
                <a:gd name="T38" fmla="*/ 73 w 147"/>
                <a:gd name="T39" fmla="*/ 97 h 153"/>
                <a:gd name="T40" fmla="*/ 62 w 147"/>
                <a:gd name="T41" fmla="*/ 88 h 153"/>
                <a:gd name="T42" fmla="*/ 38 w 147"/>
                <a:gd name="T43" fmla="*/ 65 h 153"/>
                <a:gd name="T44" fmla="*/ 23 w 147"/>
                <a:gd name="T45" fmla="*/ 42 h 153"/>
                <a:gd name="T46" fmla="*/ 12 w 147"/>
                <a:gd name="T47" fmla="*/ 22 h 153"/>
                <a:gd name="T48" fmla="*/ 9 w 147"/>
                <a:gd name="T49" fmla="*/ 9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47" h="153">
                  <a:moveTo>
                    <a:pt x="9" y="9"/>
                  </a:moveTo>
                  <a:lnTo>
                    <a:pt x="4" y="0"/>
                  </a:lnTo>
                  <a:lnTo>
                    <a:pt x="0" y="13"/>
                  </a:lnTo>
                  <a:lnTo>
                    <a:pt x="0" y="22"/>
                  </a:lnTo>
                  <a:lnTo>
                    <a:pt x="4" y="39"/>
                  </a:lnTo>
                  <a:lnTo>
                    <a:pt x="12" y="58"/>
                  </a:lnTo>
                  <a:lnTo>
                    <a:pt x="26" y="81"/>
                  </a:lnTo>
                  <a:lnTo>
                    <a:pt x="42" y="97"/>
                  </a:lnTo>
                  <a:lnTo>
                    <a:pt x="62" y="114"/>
                  </a:lnTo>
                  <a:lnTo>
                    <a:pt x="81" y="123"/>
                  </a:lnTo>
                  <a:lnTo>
                    <a:pt x="102" y="137"/>
                  </a:lnTo>
                  <a:lnTo>
                    <a:pt x="119" y="140"/>
                  </a:lnTo>
                  <a:lnTo>
                    <a:pt x="133" y="146"/>
                  </a:lnTo>
                  <a:lnTo>
                    <a:pt x="142" y="150"/>
                  </a:lnTo>
                  <a:lnTo>
                    <a:pt x="147" y="153"/>
                  </a:lnTo>
                  <a:lnTo>
                    <a:pt x="140" y="146"/>
                  </a:lnTo>
                  <a:lnTo>
                    <a:pt x="121" y="133"/>
                  </a:lnTo>
                  <a:lnTo>
                    <a:pt x="104" y="120"/>
                  </a:lnTo>
                  <a:lnTo>
                    <a:pt x="90" y="110"/>
                  </a:lnTo>
                  <a:lnTo>
                    <a:pt x="73" y="97"/>
                  </a:lnTo>
                  <a:lnTo>
                    <a:pt x="62" y="88"/>
                  </a:lnTo>
                  <a:lnTo>
                    <a:pt x="38" y="65"/>
                  </a:lnTo>
                  <a:lnTo>
                    <a:pt x="23" y="42"/>
                  </a:lnTo>
                  <a:lnTo>
                    <a:pt x="12" y="22"/>
                  </a:lnTo>
                  <a:lnTo>
                    <a:pt x="9" y="9"/>
                  </a:lnTo>
                  <a:close/>
                </a:path>
              </a:pathLst>
            </a:custGeom>
            <a:solidFill>
              <a:srgbClr val="F269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7349" name="Freeform 245"/>
            <p:cNvSpPr>
              <a:spLocks/>
            </p:cNvSpPr>
            <p:nvPr/>
          </p:nvSpPr>
          <p:spPr bwMode="auto">
            <a:xfrm>
              <a:off x="2352" y="2149"/>
              <a:ext cx="128" cy="133"/>
            </a:xfrm>
            <a:custGeom>
              <a:avLst/>
              <a:gdLst>
                <a:gd name="T0" fmla="*/ 10 w 128"/>
                <a:gd name="T1" fmla="*/ 6 h 133"/>
                <a:gd name="T2" fmla="*/ 5 w 128"/>
                <a:gd name="T3" fmla="*/ 0 h 133"/>
                <a:gd name="T4" fmla="*/ 2 w 128"/>
                <a:gd name="T5" fmla="*/ 6 h 133"/>
                <a:gd name="T6" fmla="*/ 0 w 128"/>
                <a:gd name="T7" fmla="*/ 9 h 133"/>
                <a:gd name="T8" fmla="*/ 5 w 128"/>
                <a:gd name="T9" fmla="*/ 22 h 133"/>
                <a:gd name="T10" fmla="*/ 10 w 128"/>
                <a:gd name="T11" fmla="*/ 35 h 133"/>
                <a:gd name="T12" fmla="*/ 24 w 128"/>
                <a:gd name="T13" fmla="*/ 55 h 133"/>
                <a:gd name="T14" fmla="*/ 38 w 128"/>
                <a:gd name="T15" fmla="*/ 68 h 133"/>
                <a:gd name="T16" fmla="*/ 55 w 128"/>
                <a:gd name="T17" fmla="*/ 84 h 133"/>
                <a:gd name="T18" fmla="*/ 71 w 128"/>
                <a:gd name="T19" fmla="*/ 97 h 133"/>
                <a:gd name="T20" fmla="*/ 90 w 128"/>
                <a:gd name="T21" fmla="*/ 110 h 133"/>
                <a:gd name="T22" fmla="*/ 102 w 128"/>
                <a:gd name="T23" fmla="*/ 117 h 133"/>
                <a:gd name="T24" fmla="*/ 117 w 128"/>
                <a:gd name="T25" fmla="*/ 127 h 133"/>
                <a:gd name="T26" fmla="*/ 124 w 128"/>
                <a:gd name="T27" fmla="*/ 130 h 133"/>
                <a:gd name="T28" fmla="*/ 128 w 128"/>
                <a:gd name="T29" fmla="*/ 133 h 133"/>
                <a:gd name="T30" fmla="*/ 124 w 128"/>
                <a:gd name="T31" fmla="*/ 127 h 133"/>
                <a:gd name="T32" fmla="*/ 105 w 128"/>
                <a:gd name="T33" fmla="*/ 114 h 133"/>
                <a:gd name="T34" fmla="*/ 90 w 128"/>
                <a:gd name="T35" fmla="*/ 101 h 133"/>
                <a:gd name="T36" fmla="*/ 79 w 128"/>
                <a:gd name="T37" fmla="*/ 91 h 133"/>
                <a:gd name="T38" fmla="*/ 64 w 128"/>
                <a:gd name="T39" fmla="*/ 81 h 133"/>
                <a:gd name="T40" fmla="*/ 52 w 128"/>
                <a:gd name="T41" fmla="*/ 71 h 133"/>
                <a:gd name="T42" fmla="*/ 33 w 128"/>
                <a:gd name="T43" fmla="*/ 52 h 133"/>
                <a:gd name="T44" fmla="*/ 19 w 128"/>
                <a:gd name="T45" fmla="*/ 32 h 133"/>
                <a:gd name="T46" fmla="*/ 10 w 128"/>
                <a:gd name="T47" fmla="*/ 16 h 133"/>
                <a:gd name="T48" fmla="*/ 10 w 128"/>
                <a:gd name="T49" fmla="*/ 6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8" h="133">
                  <a:moveTo>
                    <a:pt x="10" y="6"/>
                  </a:moveTo>
                  <a:lnTo>
                    <a:pt x="5" y="0"/>
                  </a:lnTo>
                  <a:lnTo>
                    <a:pt x="2" y="6"/>
                  </a:lnTo>
                  <a:lnTo>
                    <a:pt x="0" y="9"/>
                  </a:lnTo>
                  <a:lnTo>
                    <a:pt x="5" y="22"/>
                  </a:lnTo>
                  <a:lnTo>
                    <a:pt x="10" y="35"/>
                  </a:lnTo>
                  <a:lnTo>
                    <a:pt x="24" y="55"/>
                  </a:lnTo>
                  <a:lnTo>
                    <a:pt x="38" y="68"/>
                  </a:lnTo>
                  <a:lnTo>
                    <a:pt x="55" y="84"/>
                  </a:lnTo>
                  <a:lnTo>
                    <a:pt x="71" y="97"/>
                  </a:lnTo>
                  <a:lnTo>
                    <a:pt x="90" y="110"/>
                  </a:lnTo>
                  <a:lnTo>
                    <a:pt x="102" y="117"/>
                  </a:lnTo>
                  <a:lnTo>
                    <a:pt x="117" y="127"/>
                  </a:lnTo>
                  <a:lnTo>
                    <a:pt x="124" y="130"/>
                  </a:lnTo>
                  <a:lnTo>
                    <a:pt x="128" y="133"/>
                  </a:lnTo>
                  <a:lnTo>
                    <a:pt x="124" y="127"/>
                  </a:lnTo>
                  <a:lnTo>
                    <a:pt x="105" y="114"/>
                  </a:lnTo>
                  <a:lnTo>
                    <a:pt x="90" y="101"/>
                  </a:lnTo>
                  <a:lnTo>
                    <a:pt x="79" y="91"/>
                  </a:lnTo>
                  <a:lnTo>
                    <a:pt x="64" y="81"/>
                  </a:lnTo>
                  <a:lnTo>
                    <a:pt x="52" y="71"/>
                  </a:lnTo>
                  <a:lnTo>
                    <a:pt x="33" y="52"/>
                  </a:lnTo>
                  <a:lnTo>
                    <a:pt x="19" y="32"/>
                  </a:lnTo>
                  <a:lnTo>
                    <a:pt x="10" y="16"/>
                  </a:lnTo>
                  <a:lnTo>
                    <a:pt x="10" y="6"/>
                  </a:lnTo>
                  <a:close/>
                </a:path>
              </a:pathLst>
            </a:custGeom>
            <a:solidFill>
              <a:srgbClr val="FF9E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7350" name="Freeform 246"/>
            <p:cNvSpPr>
              <a:spLocks/>
            </p:cNvSpPr>
            <p:nvPr/>
          </p:nvSpPr>
          <p:spPr bwMode="auto">
            <a:xfrm>
              <a:off x="3085" y="1966"/>
              <a:ext cx="111" cy="166"/>
            </a:xfrm>
            <a:custGeom>
              <a:avLst/>
              <a:gdLst>
                <a:gd name="T0" fmla="*/ 7 w 111"/>
                <a:gd name="T1" fmla="*/ 0 h 166"/>
                <a:gd name="T2" fmla="*/ 111 w 111"/>
                <a:gd name="T3" fmla="*/ 127 h 166"/>
                <a:gd name="T4" fmla="*/ 90 w 111"/>
                <a:gd name="T5" fmla="*/ 150 h 166"/>
                <a:gd name="T6" fmla="*/ 71 w 111"/>
                <a:gd name="T7" fmla="*/ 166 h 166"/>
                <a:gd name="T8" fmla="*/ 54 w 111"/>
                <a:gd name="T9" fmla="*/ 166 h 166"/>
                <a:gd name="T10" fmla="*/ 40 w 111"/>
                <a:gd name="T11" fmla="*/ 163 h 166"/>
                <a:gd name="T12" fmla="*/ 28 w 111"/>
                <a:gd name="T13" fmla="*/ 153 h 166"/>
                <a:gd name="T14" fmla="*/ 19 w 111"/>
                <a:gd name="T15" fmla="*/ 143 h 166"/>
                <a:gd name="T16" fmla="*/ 9 w 111"/>
                <a:gd name="T17" fmla="*/ 127 h 166"/>
                <a:gd name="T18" fmla="*/ 4 w 111"/>
                <a:gd name="T19" fmla="*/ 108 h 166"/>
                <a:gd name="T20" fmla="*/ 0 w 111"/>
                <a:gd name="T21" fmla="*/ 85 h 166"/>
                <a:gd name="T22" fmla="*/ 0 w 111"/>
                <a:gd name="T23" fmla="*/ 62 h 166"/>
                <a:gd name="T24" fmla="*/ 0 w 111"/>
                <a:gd name="T25" fmla="*/ 29 h 166"/>
                <a:gd name="T26" fmla="*/ 7 w 111"/>
                <a:gd name="T27" fmla="*/ 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1" h="166">
                  <a:moveTo>
                    <a:pt x="7" y="0"/>
                  </a:moveTo>
                  <a:lnTo>
                    <a:pt x="111" y="127"/>
                  </a:lnTo>
                  <a:lnTo>
                    <a:pt x="90" y="150"/>
                  </a:lnTo>
                  <a:lnTo>
                    <a:pt x="71" y="166"/>
                  </a:lnTo>
                  <a:lnTo>
                    <a:pt x="54" y="166"/>
                  </a:lnTo>
                  <a:lnTo>
                    <a:pt x="40" y="163"/>
                  </a:lnTo>
                  <a:lnTo>
                    <a:pt x="28" y="153"/>
                  </a:lnTo>
                  <a:lnTo>
                    <a:pt x="19" y="143"/>
                  </a:lnTo>
                  <a:lnTo>
                    <a:pt x="9" y="127"/>
                  </a:lnTo>
                  <a:lnTo>
                    <a:pt x="4" y="108"/>
                  </a:lnTo>
                  <a:lnTo>
                    <a:pt x="0" y="85"/>
                  </a:lnTo>
                  <a:lnTo>
                    <a:pt x="0" y="62"/>
                  </a:lnTo>
                  <a:lnTo>
                    <a:pt x="0" y="29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0000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7351" name="Freeform 247"/>
            <p:cNvSpPr>
              <a:spLocks/>
            </p:cNvSpPr>
            <p:nvPr/>
          </p:nvSpPr>
          <p:spPr bwMode="auto">
            <a:xfrm>
              <a:off x="3092" y="1946"/>
              <a:ext cx="114" cy="147"/>
            </a:xfrm>
            <a:custGeom>
              <a:avLst/>
              <a:gdLst>
                <a:gd name="T0" fmla="*/ 104 w 114"/>
                <a:gd name="T1" fmla="*/ 147 h 147"/>
                <a:gd name="T2" fmla="*/ 0 w 114"/>
                <a:gd name="T3" fmla="*/ 20 h 147"/>
                <a:gd name="T4" fmla="*/ 2 w 114"/>
                <a:gd name="T5" fmla="*/ 10 h 147"/>
                <a:gd name="T6" fmla="*/ 7 w 114"/>
                <a:gd name="T7" fmla="*/ 0 h 147"/>
                <a:gd name="T8" fmla="*/ 114 w 114"/>
                <a:gd name="T9" fmla="*/ 131 h 147"/>
                <a:gd name="T10" fmla="*/ 109 w 114"/>
                <a:gd name="T11" fmla="*/ 137 h 147"/>
                <a:gd name="T12" fmla="*/ 104 w 114"/>
                <a:gd name="T13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" h="147">
                  <a:moveTo>
                    <a:pt x="104" y="147"/>
                  </a:moveTo>
                  <a:lnTo>
                    <a:pt x="0" y="20"/>
                  </a:lnTo>
                  <a:lnTo>
                    <a:pt x="2" y="10"/>
                  </a:lnTo>
                  <a:lnTo>
                    <a:pt x="7" y="0"/>
                  </a:lnTo>
                  <a:lnTo>
                    <a:pt x="114" y="131"/>
                  </a:lnTo>
                  <a:lnTo>
                    <a:pt x="109" y="137"/>
                  </a:lnTo>
                  <a:lnTo>
                    <a:pt x="104" y="147"/>
                  </a:lnTo>
                  <a:close/>
                </a:path>
              </a:pathLst>
            </a:custGeom>
            <a:solidFill>
              <a:srgbClr val="0000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7352" name="Freeform 248"/>
            <p:cNvSpPr>
              <a:spLocks/>
            </p:cNvSpPr>
            <p:nvPr/>
          </p:nvSpPr>
          <p:spPr bwMode="auto">
            <a:xfrm>
              <a:off x="3099" y="1930"/>
              <a:ext cx="114" cy="147"/>
            </a:xfrm>
            <a:custGeom>
              <a:avLst/>
              <a:gdLst>
                <a:gd name="T0" fmla="*/ 107 w 114"/>
                <a:gd name="T1" fmla="*/ 147 h 147"/>
                <a:gd name="T2" fmla="*/ 0 w 114"/>
                <a:gd name="T3" fmla="*/ 16 h 147"/>
                <a:gd name="T4" fmla="*/ 2 w 114"/>
                <a:gd name="T5" fmla="*/ 7 h 147"/>
                <a:gd name="T6" fmla="*/ 7 w 114"/>
                <a:gd name="T7" fmla="*/ 0 h 147"/>
                <a:gd name="T8" fmla="*/ 114 w 114"/>
                <a:gd name="T9" fmla="*/ 131 h 147"/>
                <a:gd name="T10" fmla="*/ 109 w 114"/>
                <a:gd name="T11" fmla="*/ 137 h 147"/>
                <a:gd name="T12" fmla="*/ 107 w 114"/>
                <a:gd name="T13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" h="147">
                  <a:moveTo>
                    <a:pt x="107" y="147"/>
                  </a:moveTo>
                  <a:lnTo>
                    <a:pt x="0" y="16"/>
                  </a:lnTo>
                  <a:lnTo>
                    <a:pt x="2" y="7"/>
                  </a:lnTo>
                  <a:lnTo>
                    <a:pt x="7" y="0"/>
                  </a:lnTo>
                  <a:lnTo>
                    <a:pt x="114" y="131"/>
                  </a:lnTo>
                  <a:lnTo>
                    <a:pt x="109" y="137"/>
                  </a:lnTo>
                  <a:lnTo>
                    <a:pt x="107" y="147"/>
                  </a:lnTo>
                  <a:close/>
                </a:path>
              </a:pathLst>
            </a:custGeom>
            <a:solidFill>
              <a:srgbClr val="1717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7353" name="Freeform 249"/>
            <p:cNvSpPr>
              <a:spLocks/>
            </p:cNvSpPr>
            <p:nvPr/>
          </p:nvSpPr>
          <p:spPr bwMode="auto">
            <a:xfrm>
              <a:off x="3106" y="1917"/>
              <a:ext cx="112" cy="144"/>
            </a:xfrm>
            <a:custGeom>
              <a:avLst/>
              <a:gdLst>
                <a:gd name="T0" fmla="*/ 107 w 112"/>
                <a:gd name="T1" fmla="*/ 144 h 144"/>
                <a:gd name="T2" fmla="*/ 0 w 112"/>
                <a:gd name="T3" fmla="*/ 13 h 144"/>
                <a:gd name="T4" fmla="*/ 2 w 112"/>
                <a:gd name="T5" fmla="*/ 7 h 144"/>
                <a:gd name="T6" fmla="*/ 7 w 112"/>
                <a:gd name="T7" fmla="*/ 0 h 144"/>
                <a:gd name="T8" fmla="*/ 112 w 112"/>
                <a:gd name="T9" fmla="*/ 124 h 144"/>
                <a:gd name="T10" fmla="*/ 109 w 112"/>
                <a:gd name="T11" fmla="*/ 134 h 144"/>
                <a:gd name="T12" fmla="*/ 107 w 112"/>
                <a:gd name="T13" fmla="*/ 144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2" h="144">
                  <a:moveTo>
                    <a:pt x="107" y="144"/>
                  </a:moveTo>
                  <a:lnTo>
                    <a:pt x="0" y="13"/>
                  </a:lnTo>
                  <a:lnTo>
                    <a:pt x="2" y="7"/>
                  </a:lnTo>
                  <a:lnTo>
                    <a:pt x="7" y="0"/>
                  </a:lnTo>
                  <a:lnTo>
                    <a:pt x="112" y="124"/>
                  </a:lnTo>
                  <a:lnTo>
                    <a:pt x="109" y="134"/>
                  </a:lnTo>
                  <a:lnTo>
                    <a:pt x="107" y="144"/>
                  </a:lnTo>
                  <a:close/>
                </a:path>
              </a:pathLst>
            </a:custGeom>
            <a:solidFill>
              <a:srgbClr val="2E2E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7354" name="Freeform 250"/>
            <p:cNvSpPr>
              <a:spLocks/>
            </p:cNvSpPr>
            <p:nvPr/>
          </p:nvSpPr>
          <p:spPr bwMode="auto">
            <a:xfrm>
              <a:off x="3113" y="1901"/>
              <a:ext cx="109" cy="140"/>
            </a:xfrm>
            <a:custGeom>
              <a:avLst/>
              <a:gdLst>
                <a:gd name="T0" fmla="*/ 105 w 109"/>
                <a:gd name="T1" fmla="*/ 140 h 140"/>
                <a:gd name="T2" fmla="*/ 0 w 109"/>
                <a:gd name="T3" fmla="*/ 16 h 140"/>
                <a:gd name="T4" fmla="*/ 5 w 109"/>
                <a:gd name="T5" fmla="*/ 6 h 140"/>
                <a:gd name="T6" fmla="*/ 10 w 109"/>
                <a:gd name="T7" fmla="*/ 0 h 140"/>
                <a:gd name="T8" fmla="*/ 109 w 109"/>
                <a:gd name="T9" fmla="*/ 120 h 140"/>
                <a:gd name="T10" fmla="*/ 107 w 109"/>
                <a:gd name="T11" fmla="*/ 130 h 140"/>
                <a:gd name="T12" fmla="*/ 105 w 109"/>
                <a:gd name="T13" fmla="*/ 14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" h="140">
                  <a:moveTo>
                    <a:pt x="105" y="140"/>
                  </a:moveTo>
                  <a:lnTo>
                    <a:pt x="0" y="16"/>
                  </a:lnTo>
                  <a:lnTo>
                    <a:pt x="5" y="6"/>
                  </a:lnTo>
                  <a:lnTo>
                    <a:pt x="10" y="0"/>
                  </a:lnTo>
                  <a:lnTo>
                    <a:pt x="109" y="120"/>
                  </a:lnTo>
                  <a:lnTo>
                    <a:pt x="107" y="130"/>
                  </a:lnTo>
                  <a:lnTo>
                    <a:pt x="105" y="140"/>
                  </a:lnTo>
                  <a:close/>
                </a:path>
              </a:pathLst>
            </a:custGeom>
            <a:solidFill>
              <a:srgbClr val="4545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7355" name="Freeform 251"/>
            <p:cNvSpPr>
              <a:spLocks/>
            </p:cNvSpPr>
            <p:nvPr/>
          </p:nvSpPr>
          <p:spPr bwMode="auto">
            <a:xfrm>
              <a:off x="3123" y="1891"/>
              <a:ext cx="102" cy="130"/>
            </a:xfrm>
            <a:custGeom>
              <a:avLst/>
              <a:gdLst>
                <a:gd name="T0" fmla="*/ 99 w 102"/>
                <a:gd name="T1" fmla="*/ 130 h 130"/>
                <a:gd name="T2" fmla="*/ 0 w 102"/>
                <a:gd name="T3" fmla="*/ 10 h 130"/>
                <a:gd name="T4" fmla="*/ 4 w 102"/>
                <a:gd name="T5" fmla="*/ 3 h 130"/>
                <a:gd name="T6" fmla="*/ 11 w 102"/>
                <a:gd name="T7" fmla="*/ 0 h 130"/>
                <a:gd name="T8" fmla="*/ 102 w 102"/>
                <a:gd name="T9" fmla="*/ 108 h 130"/>
                <a:gd name="T10" fmla="*/ 99 w 102"/>
                <a:gd name="T11" fmla="*/ 117 h 130"/>
                <a:gd name="T12" fmla="*/ 99 w 102"/>
                <a:gd name="T13" fmla="*/ 13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2" h="130">
                  <a:moveTo>
                    <a:pt x="99" y="130"/>
                  </a:moveTo>
                  <a:lnTo>
                    <a:pt x="0" y="10"/>
                  </a:lnTo>
                  <a:lnTo>
                    <a:pt x="4" y="3"/>
                  </a:lnTo>
                  <a:lnTo>
                    <a:pt x="11" y="0"/>
                  </a:lnTo>
                  <a:lnTo>
                    <a:pt x="102" y="108"/>
                  </a:lnTo>
                  <a:lnTo>
                    <a:pt x="99" y="117"/>
                  </a:lnTo>
                  <a:lnTo>
                    <a:pt x="99" y="130"/>
                  </a:lnTo>
                  <a:close/>
                </a:path>
              </a:pathLst>
            </a:custGeom>
            <a:solidFill>
              <a:srgbClr val="5C5C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7356" name="Freeform 252"/>
            <p:cNvSpPr>
              <a:spLocks/>
            </p:cNvSpPr>
            <p:nvPr/>
          </p:nvSpPr>
          <p:spPr bwMode="auto">
            <a:xfrm>
              <a:off x="3134" y="1881"/>
              <a:ext cx="91" cy="118"/>
            </a:xfrm>
            <a:custGeom>
              <a:avLst/>
              <a:gdLst>
                <a:gd name="T0" fmla="*/ 91 w 91"/>
                <a:gd name="T1" fmla="*/ 118 h 118"/>
                <a:gd name="T2" fmla="*/ 0 w 91"/>
                <a:gd name="T3" fmla="*/ 10 h 118"/>
                <a:gd name="T4" fmla="*/ 5 w 91"/>
                <a:gd name="T5" fmla="*/ 3 h 118"/>
                <a:gd name="T6" fmla="*/ 12 w 91"/>
                <a:gd name="T7" fmla="*/ 0 h 118"/>
                <a:gd name="T8" fmla="*/ 91 w 91"/>
                <a:gd name="T9" fmla="*/ 95 h 118"/>
                <a:gd name="T10" fmla="*/ 91 w 91"/>
                <a:gd name="T11" fmla="*/ 98 h 118"/>
                <a:gd name="T12" fmla="*/ 91 w 91"/>
                <a:gd name="T13" fmla="*/ 101 h 118"/>
                <a:gd name="T14" fmla="*/ 91 w 91"/>
                <a:gd name="T15" fmla="*/ 108 h 118"/>
                <a:gd name="T16" fmla="*/ 91 w 91"/>
                <a:gd name="T17" fmla="*/ 118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1" h="118">
                  <a:moveTo>
                    <a:pt x="91" y="118"/>
                  </a:moveTo>
                  <a:lnTo>
                    <a:pt x="0" y="10"/>
                  </a:lnTo>
                  <a:lnTo>
                    <a:pt x="5" y="3"/>
                  </a:lnTo>
                  <a:lnTo>
                    <a:pt x="12" y="0"/>
                  </a:lnTo>
                  <a:lnTo>
                    <a:pt x="91" y="95"/>
                  </a:lnTo>
                  <a:lnTo>
                    <a:pt x="91" y="98"/>
                  </a:lnTo>
                  <a:lnTo>
                    <a:pt x="91" y="101"/>
                  </a:lnTo>
                  <a:lnTo>
                    <a:pt x="91" y="108"/>
                  </a:lnTo>
                  <a:lnTo>
                    <a:pt x="91" y="118"/>
                  </a:lnTo>
                  <a:close/>
                </a:path>
              </a:pathLst>
            </a:custGeom>
            <a:solidFill>
              <a:srgbClr val="7373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7357" name="Freeform 253"/>
            <p:cNvSpPr>
              <a:spLocks/>
            </p:cNvSpPr>
            <p:nvPr/>
          </p:nvSpPr>
          <p:spPr bwMode="auto">
            <a:xfrm>
              <a:off x="3146" y="1875"/>
              <a:ext cx="79" cy="101"/>
            </a:xfrm>
            <a:custGeom>
              <a:avLst/>
              <a:gdLst>
                <a:gd name="T0" fmla="*/ 79 w 79"/>
                <a:gd name="T1" fmla="*/ 101 h 101"/>
                <a:gd name="T2" fmla="*/ 0 w 79"/>
                <a:gd name="T3" fmla="*/ 6 h 101"/>
                <a:gd name="T4" fmla="*/ 3 w 79"/>
                <a:gd name="T5" fmla="*/ 3 h 101"/>
                <a:gd name="T6" fmla="*/ 10 w 79"/>
                <a:gd name="T7" fmla="*/ 3 h 101"/>
                <a:gd name="T8" fmla="*/ 12 w 79"/>
                <a:gd name="T9" fmla="*/ 0 h 101"/>
                <a:gd name="T10" fmla="*/ 17 w 79"/>
                <a:gd name="T11" fmla="*/ 0 h 101"/>
                <a:gd name="T12" fmla="*/ 76 w 79"/>
                <a:gd name="T13" fmla="*/ 75 h 101"/>
                <a:gd name="T14" fmla="*/ 76 w 79"/>
                <a:gd name="T15" fmla="*/ 84 h 101"/>
                <a:gd name="T16" fmla="*/ 79 w 79"/>
                <a:gd name="T17" fmla="*/ 101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9" h="101">
                  <a:moveTo>
                    <a:pt x="79" y="101"/>
                  </a:moveTo>
                  <a:lnTo>
                    <a:pt x="0" y="6"/>
                  </a:lnTo>
                  <a:lnTo>
                    <a:pt x="3" y="3"/>
                  </a:lnTo>
                  <a:lnTo>
                    <a:pt x="10" y="3"/>
                  </a:lnTo>
                  <a:lnTo>
                    <a:pt x="12" y="0"/>
                  </a:lnTo>
                  <a:lnTo>
                    <a:pt x="17" y="0"/>
                  </a:lnTo>
                  <a:lnTo>
                    <a:pt x="76" y="75"/>
                  </a:lnTo>
                  <a:lnTo>
                    <a:pt x="76" y="84"/>
                  </a:lnTo>
                  <a:lnTo>
                    <a:pt x="79" y="101"/>
                  </a:lnTo>
                  <a:close/>
                </a:path>
              </a:pathLst>
            </a:custGeom>
            <a:solidFill>
              <a:srgbClr val="8C8C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7358" name="Freeform 254"/>
            <p:cNvSpPr>
              <a:spLocks/>
            </p:cNvSpPr>
            <p:nvPr/>
          </p:nvSpPr>
          <p:spPr bwMode="auto">
            <a:xfrm>
              <a:off x="3163" y="1875"/>
              <a:ext cx="59" cy="75"/>
            </a:xfrm>
            <a:custGeom>
              <a:avLst/>
              <a:gdLst>
                <a:gd name="T0" fmla="*/ 59 w 59"/>
                <a:gd name="T1" fmla="*/ 75 h 75"/>
                <a:gd name="T2" fmla="*/ 0 w 59"/>
                <a:gd name="T3" fmla="*/ 0 h 75"/>
                <a:gd name="T4" fmla="*/ 12 w 59"/>
                <a:gd name="T5" fmla="*/ 0 h 75"/>
                <a:gd name="T6" fmla="*/ 24 w 59"/>
                <a:gd name="T7" fmla="*/ 6 h 75"/>
                <a:gd name="T8" fmla="*/ 48 w 59"/>
                <a:gd name="T9" fmla="*/ 36 h 75"/>
                <a:gd name="T10" fmla="*/ 52 w 59"/>
                <a:gd name="T11" fmla="*/ 52 h 75"/>
                <a:gd name="T12" fmla="*/ 59 w 59"/>
                <a:gd name="T13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" h="75">
                  <a:moveTo>
                    <a:pt x="59" y="75"/>
                  </a:moveTo>
                  <a:lnTo>
                    <a:pt x="0" y="0"/>
                  </a:lnTo>
                  <a:lnTo>
                    <a:pt x="12" y="0"/>
                  </a:lnTo>
                  <a:lnTo>
                    <a:pt x="24" y="6"/>
                  </a:lnTo>
                  <a:lnTo>
                    <a:pt x="48" y="36"/>
                  </a:lnTo>
                  <a:lnTo>
                    <a:pt x="52" y="52"/>
                  </a:lnTo>
                  <a:lnTo>
                    <a:pt x="59" y="75"/>
                  </a:lnTo>
                  <a:close/>
                </a:path>
              </a:pathLst>
            </a:custGeom>
            <a:solidFill>
              <a:srgbClr val="A3A3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7359" name="Freeform 255"/>
            <p:cNvSpPr>
              <a:spLocks/>
            </p:cNvSpPr>
            <p:nvPr/>
          </p:nvSpPr>
          <p:spPr bwMode="auto">
            <a:xfrm>
              <a:off x="3187" y="1881"/>
              <a:ext cx="24" cy="30"/>
            </a:xfrm>
            <a:custGeom>
              <a:avLst/>
              <a:gdLst>
                <a:gd name="T0" fmla="*/ 24 w 24"/>
                <a:gd name="T1" fmla="*/ 30 h 30"/>
                <a:gd name="T2" fmla="*/ 0 w 24"/>
                <a:gd name="T3" fmla="*/ 0 h 30"/>
                <a:gd name="T4" fmla="*/ 12 w 24"/>
                <a:gd name="T5" fmla="*/ 10 h 30"/>
                <a:gd name="T6" fmla="*/ 24 w 24"/>
                <a:gd name="T7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30">
                  <a:moveTo>
                    <a:pt x="24" y="30"/>
                  </a:moveTo>
                  <a:lnTo>
                    <a:pt x="0" y="0"/>
                  </a:lnTo>
                  <a:lnTo>
                    <a:pt x="12" y="10"/>
                  </a:lnTo>
                  <a:lnTo>
                    <a:pt x="24" y="30"/>
                  </a:lnTo>
                  <a:close/>
                </a:path>
              </a:pathLst>
            </a:custGeom>
            <a:solidFill>
              <a:srgbClr val="BABA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7360" name="Freeform 256"/>
            <p:cNvSpPr>
              <a:spLocks/>
            </p:cNvSpPr>
            <p:nvPr/>
          </p:nvSpPr>
          <p:spPr bwMode="auto">
            <a:xfrm>
              <a:off x="3085" y="1875"/>
              <a:ext cx="140" cy="257"/>
            </a:xfrm>
            <a:custGeom>
              <a:avLst/>
              <a:gdLst>
                <a:gd name="T0" fmla="*/ 71 w 140"/>
                <a:gd name="T1" fmla="*/ 257 h 257"/>
                <a:gd name="T2" fmla="*/ 54 w 140"/>
                <a:gd name="T3" fmla="*/ 257 h 257"/>
                <a:gd name="T4" fmla="*/ 40 w 140"/>
                <a:gd name="T5" fmla="*/ 254 h 257"/>
                <a:gd name="T6" fmla="*/ 28 w 140"/>
                <a:gd name="T7" fmla="*/ 244 h 257"/>
                <a:gd name="T8" fmla="*/ 19 w 140"/>
                <a:gd name="T9" fmla="*/ 234 h 257"/>
                <a:gd name="T10" fmla="*/ 9 w 140"/>
                <a:gd name="T11" fmla="*/ 218 h 257"/>
                <a:gd name="T12" fmla="*/ 4 w 140"/>
                <a:gd name="T13" fmla="*/ 199 h 257"/>
                <a:gd name="T14" fmla="*/ 0 w 140"/>
                <a:gd name="T15" fmla="*/ 176 h 257"/>
                <a:gd name="T16" fmla="*/ 0 w 140"/>
                <a:gd name="T17" fmla="*/ 153 h 257"/>
                <a:gd name="T18" fmla="*/ 0 w 140"/>
                <a:gd name="T19" fmla="*/ 124 h 257"/>
                <a:gd name="T20" fmla="*/ 4 w 140"/>
                <a:gd name="T21" fmla="*/ 101 h 257"/>
                <a:gd name="T22" fmla="*/ 9 w 140"/>
                <a:gd name="T23" fmla="*/ 75 h 257"/>
                <a:gd name="T24" fmla="*/ 19 w 140"/>
                <a:gd name="T25" fmla="*/ 55 h 257"/>
                <a:gd name="T26" fmla="*/ 28 w 140"/>
                <a:gd name="T27" fmla="*/ 36 h 257"/>
                <a:gd name="T28" fmla="*/ 40 w 140"/>
                <a:gd name="T29" fmla="*/ 19 h 257"/>
                <a:gd name="T30" fmla="*/ 54 w 140"/>
                <a:gd name="T31" fmla="*/ 9 h 257"/>
                <a:gd name="T32" fmla="*/ 71 w 140"/>
                <a:gd name="T33" fmla="*/ 3 h 257"/>
                <a:gd name="T34" fmla="*/ 83 w 140"/>
                <a:gd name="T35" fmla="*/ 0 h 257"/>
                <a:gd name="T36" fmla="*/ 97 w 140"/>
                <a:gd name="T37" fmla="*/ 3 h 257"/>
                <a:gd name="T38" fmla="*/ 107 w 140"/>
                <a:gd name="T39" fmla="*/ 9 h 257"/>
                <a:gd name="T40" fmla="*/ 118 w 140"/>
                <a:gd name="T41" fmla="*/ 22 h 257"/>
                <a:gd name="T42" fmla="*/ 126 w 140"/>
                <a:gd name="T43" fmla="*/ 36 h 257"/>
                <a:gd name="T44" fmla="*/ 133 w 140"/>
                <a:gd name="T45" fmla="*/ 58 h 257"/>
                <a:gd name="T46" fmla="*/ 137 w 140"/>
                <a:gd name="T47" fmla="*/ 78 h 257"/>
                <a:gd name="T48" fmla="*/ 140 w 140"/>
                <a:gd name="T49" fmla="*/ 107 h 257"/>
                <a:gd name="T50" fmla="*/ 137 w 140"/>
                <a:gd name="T51" fmla="*/ 130 h 257"/>
                <a:gd name="T52" fmla="*/ 133 w 140"/>
                <a:gd name="T53" fmla="*/ 156 h 257"/>
                <a:gd name="T54" fmla="*/ 126 w 140"/>
                <a:gd name="T55" fmla="*/ 179 h 257"/>
                <a:gd name="T56" fmla="*/ 118 w 140"/>
                <a:gd name="T57" fmla="*/ 202 h 257"/>
                <a:gd name="T58" fmla="*/ 107 w 140"/>
                <a:gd name="T59" fmla="*/ 218 h 257"/>
                <a:gd name="T60" fmla="*/ 97 w 140"/>
                <a:gd name="T61" fmla="*/ 234 h 257"/>
                <a:gd name="T62" fmla="*/ 83 w 140"/>
                <a:gd name="T63" fmla="*/ 247 h 257"/>
                <a:gd name="T64" fmla="*/ 71 w 140"/>
                <a:gd name="T65" fmla="*/ 257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40" h="257">
                  <a:moveTo>
                    <a:pt x="71" y="257"/>
                  </a:moveTo>
                  <a:lnTo>
                    <a:pt x="54" y="257"/>
                  </a:lnTo>
                  <a:lnTo>
                    <a:pt x="40" y="254"/>
                  </a:lnTo>
                  <a:lnTo>
                    <a:pt x="28" y="244"/>
                  </a:lnTo>
                  <a:lnTo>
                    <a:pt x="19" y="234"/>
                  </a:lnTo>
                  <a:lnTo>
                    <a:pt x="9" y="218"/>
                  </a:lnTo>
                  <a:lnTo>
                    <a:pt x="4" y="199"/>
                  </a:lnTo>
                  <a:lnTo>
                    <a:pt x="0" y="176"/>
                  </a:lnTo>
                  <a:lnTo>
                    <a:pt x="0" y="153"/>
                  </a:lnTo>
                  <a:lnTo>
                    <a:pt x="0" y="124"/>
                  </a:lnTo>
                  <a:lnTo>
                    <a:pt x="4" y="101"/>
                  </a:lnTo>
                  <a:lnTo>
                    <a:pt x="9" y="75"/>
                  </a:lnTo>
                  <a:lnTo>
                    <a:pt x="19" y="55"/>
                  </a:lnTo>
                  <a:lnTo>
                    <a:pt x="28" y="36"/>
                  </a:lnTo>
                  <a:lnTo>
                    <a:pt x="40" y="19"/>
                  </a:lnTo>
                  <a:lnTo>
                    <a:pt x="54" y="9"/>
                  </a:lnTo>
                  <a:lnTo>
                    <a:pt x="71" y="3"/>
                  </a:lnTo>
                  <a:lnTo>
                    <a:pt x="83" y="0"/>
                  </a:lnTo>
                  <a:lnTo>
                    <a:pt x="97" y="3"/>
                  </a:lnTo>
                  <a:lnTo>
                    <a:pt x="107" y="9"/>
                  </a:lnTo>
                  <a:lnTo>
                    <a:pt x="118" y="22"/>
                  </a:lnTo>
                  <a:lnTo>
                    <a:pt x="126" y="36"/>
                  </a:lnTo>
                  <a:lnTo>
                    <a:pt x="133" y="58"/>
                  </a:lnTo>
                  <a:lnTo>
                    <a:pt x="137" y="78"/>
                  </a:lnTo>
                  <a:lnTo>
                    <a:pt x="140" y="107"/>
                  </a:lnTo>
                  <a:lnTo>
                    <a:pt x="137" y="130"/>
                  </a:lnTo>
                  <a:lnTo>
                    <a:pt x="133" y="156"/>
                  </a:lnTo>
                  <a:lnTo>
                    <a:pt x="126" y="179"/>
                  </a:lnTo>
                  <a:lnTo>
                    <a:pt x="118" y="202"/>
                  </a:lnTo>
                  <a:lnTo>
                    <a:pt x="107" y="218"/>
                  </a:lnTo>
                  <a:lnTo>
                    <a:pt x="97" y="234"/>
                  </a:lnTo>
                  <a:lnTo>
                    <a:pt x="83" y="247"/>
                  </a:lnTo>
                  <a:lnTo>
                    <a:pt x="71" y="257"/>
                  </a:lnTo>
                </a:path>
              </a:pathLst>
            </a:cu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7361" name="Freeform 257"/>
            <p:cNvSpPr>
              <a:spLocks/>
            </p:cNvSpPr>
            <p:nvPr/>
          </p:nvSpPr>
          <p:spPr bwMode="auto">
            <a:xfrm>
              <a:off x="3094" y="1878"/>
              <a:ext cx="109" cy="101"/>
            </a:xfrm>
            <a:custGeom>
              <a:avLst/>
              <a:gdLst>
                <a:gd name="T0" fmla="*/ 98 w 109"/>
                <a:gd name="T1" fmla="*/ 6 h 101"/>
                <a:gd name="T2" fmla="*/ 90 w 109"/>
                <a:gd name="T3" fmla="*/ 3 h 101"/>
                <a:gd name="T4" fmla="*/ 74 w 109"/>
                <a:gd name="T5" fmla="*/ 0 h 101"/>
                <a:gd name="T6" fmla="*/ 52 w 109"/>
                <a:gd name="T7" fmla="*/ 6 h 101"/>
                <a:gd name="T8" fmla="*/ 31 w 109"/>
                <a:gd name="T9" fmla="*/ 26 h 101"/>
                <a:gd name="T10" fmla="*/ 14 w 109"/>
                <a:gd name="T11" fmla="*/ 52 h 101"/>
                <a:gd name="T12" fmla="*/ 5 w 109"/>
                <a:gd name="T13" fmla="*/ 78 h 101"/>
                <a:gd name="T14" fmla="*/ 0 w 109"/>
                <a:gd name="T15" fmla="*/ 94 h 101"/>
                <a:gd name="T16" fmla="*/ 0 w 109"/>
                <a:gd name="T17" fmla="*/ 101 h 101"/>
                <a:gd name="T18" fmla="*/ 0 w 109"/>
                <a:gd name="T19" fmla="*/ 94 h 101"/>
                <a:gd name="T20" fmla="*/ 5 w 109"/>
                <a:gd name="T21" fmla="*/ 81 h 101"/>
                <a:gd name="T22" fmla="*/ 10 w 109"/>
                <a:gd name="T23" fmla="*/ 65 h 101"/>
                <a:gd name="T24" fmla="*/ 21 w 109"/>
                <a:gd name="T25" fmla="*/ 49 h 101"/>
                <a:gd name="T26" fmla="*/ 33 w 109"/>
                <a:gd name="T27" fmla="*/ 29 h 101"/>
                <a:gd name="T28" fmla="*/ 50 w 109"/>
                <a:gd name="T29" fmla="*/ 19 h 101"/>
                <a:gd name="T30" fmla="*/ 69 w 109"/>
                <a:gd name="T31" fmla="*/ 13 h 101"/>
                <a:gd name="T32" fmla="*/ 93 w 109"/>
                <a:gd name="T33" fmla="*/ 19 h 101"/>
                <a:gd name="T34" fmla="*/ 102 w 109"/>
                <a:gd name="T35" fmla="*/ 19 h 101"/>
                <a:gd name="T36" fmla="*/ 109 w 109"/>
                <a:gd name="T37" fmla="*/ 23 h 101"/>
                <a:gd name="T38" fmla="*/ 107 w 109"/>
                <a:gd name="T39" fmla="*/ 19 h 101"/>
                <a:gd name="T40" fmla="*/ 107 w 109"/>
                <a:gd name="T41" fmla="*/ 16 h 101"/>
                <a:gd name="T42" fmla="*/ 98 w 109"/>
                <a:gd name="T43" fmla="*/ 6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09" h="101">
                  <a:moveTo>
                    <a:pt x="98" y="6"/>
                  </a:moveTo>
                  <a:lnTo>
                    <a:pt x="90" y="3"/>
                  </a:lnTo>
                  <a:lnTo>
                    <a:pt x="74" y="0"/>
                  </a:lnTo>
                  <a:lnTo>
                    <a:pt x="52" y="6"/>
                  </a:lnTo>
                  <a:lnTo>
                    <a:pt x="31" y="26"/>
                  </a:lnTo>
                  <a:lnTo>
                    <a:pt x="14" y="52"/>
                  </a:lnTo>
                  <a:lnTo>
                    <a:pt x="5" y="78"/>
                  </a:lnTo>
                  <a:lnTo>
                    <a:pt x="0" y="94"/>
                  </a:lnTo>
                  <a:lnTo>
                    <a:pt x="0" y="101"/>
                  </a:lnTo>
                  <a:lnTo>
                    <a:pt x="0" y="94"/>
                  </a:lnTo>
                  <a:lnTo>
                    <a:pt x="5" y="81"/>
                  </a:lnTo>
                  <a:lnTo>
                    <a:pt x="10" y="65"/>
                  </a:lnTo>
                  <a:lnTo>
                    <a:pt x="21" y="49"/>
                  </a:lnTo>
                  <a:lnTo>
                    <a:pt x="33" y="29"/>
                  </a:lnTo>
                  <a:lnTo>
                    <a:pt x="50" y="19"/>
                  </a:lnTo>
                  <a:lnTo>
                    <a:pt x="69" y="13"/>
                  </a:lnTo>
                  <a:lnTo>
                    <a:pt x="93" y="19"/>
                  </a:lnTo>
                  <a:lnTo>
                    <a:pt x="102" y="19"/>
                  </a:lnTo>
                  <a:lnTo>
                    <a:pt x="109" y="23"/>
                  </a:lnTo>
                  <a:lnTo>
                    <a:pt x="107" y="19"/>
                  </a:lnTo>
                  <a:lnTo>
                    <a:pt x="107" y="16"/>
                  </a:lnTo>
                  <a:lnTo>
                    <a:pt x="98" y="6"/>
                  </a:lnTo>
                  <a:close/>
                </a:path>
              </a:pathLst>
            </a:custGeom>
            <a:solidFill>
              <a:srgbClr val="B8C2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7362" name="Freeform 258"/>
            <p:cNvSpPr>
              <a:spLocks/>
            </p:cNvSpPr>
            <p:nvPr/>
          </p:nvSpPr>
          <p:spPr bwMode="auto">
            <a:xfrm>
              <a:off x="3085" y="1744"/>
              <a:ext cx="90" cy="65"/>
            </a:xfrm>
            <a:custGeom>
              <a:avLst/>
              <a:gdLst>
                <a:gd name="T0" fmla="*/ 0 w 90"/>
                <a:gd name="T1" fmla="*/ 49 h 65"/>
                <a:gd name="T2" fmla="*/ 90 w 90"/>
                <a:gd name="T3" fmla="*/ 0 h 65"/>
                <a:gd name="T4" fmla="*/ 88 w 90"/>
                <a:gd name="T5" fmla="*/ 13 h 65"/>
                <a:gd name="T6" fmla="*/ 78 w 90"/>
                <a:gd name="T7" fmla="*/ 23 h 65"/>
                <a:gd name="T8" fmla="*/ 19 w 90"/>
                <a:gd name="T9" fmla="*/ 65 h 65"/>
                <a:gd name="T10" fmla="*/ 4 w 90"/>
                <a:gd name="T11" fmla="*/ 65 h 65"/>
                <a:gd name="T12" fmla="*/ 0 w 90"/>
                <a:gd name="T13" fmla="*/ 56 h 65"/>
                <a:gd name="T14" fmla="*/ 0 w 90"/>
                <a:gd name="T15" fmla="*/ 49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0" h="65">
                  <a:moveTo>
                    <a:pt x="0" y="49"/>
                  </a:moveTo>
                  <a:lnTo>
                    <a:pt x="90" y="0"/>
                  </a:lnTo>
                  <a:lnTo>
                    <a:pt x="88" y="13"/>
                  </a:lnTo>
                  <a:lnTo>
                    <a:pt x="78" y="23"/>
                  </a:lnTo>
                  <a:lnTo>
                    <a:pt x="19" y="65"/>
                  </a:lnTo>
                  <a:lnTo>
                    <a:pt x="4" y="65"/>
                  </a:lnTo>
                  <a:lnTo>
                    <a:pt x="0" y="56"/>
                  </a:lnTo>
                  <a:lnTo>
                    <a:pt x="0" y="49"/>
                  </a:lnTo>
                  <a:close/>
                </a:path>
              </a:pathLst>
            </a:custGeom>
            <a:solidFill>
              <a:srgbClr val="BF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7363" name="Freeform 259"/>
            <p:cNvSpPr>
              <a:spLocks/>
            </p:cNvSpPr>
            <p:nvPr/>
          </p:nvSpPr>
          <p:spPr bwMode="auto">
            <a:xfrm>
              <a:off x="3082" y="1741"/>
              <a:ext cx="93" cy="52"/>
            </a:xfrm>
            <a:custGeom>
              <a:avLst/>
              <a:gdLst>
                <a:gd name="T0" fmla="*/ 93 w 93"/>
                <a:gd name="T1" fmla="*/ 3 h 52"/>
                <a:gd name="T2" fmla="*/ 3 w 93"/>
                <a:gd name="T3" fmla="*/ 52 h 52"/>
                <a:gd name="T4" fmla="*/ 0 w 93"/>
                <a:gd name="T5" fmla="*/ 46 h 52"/>
                <a:gd name="T6" fmla="*/ 93 w 93"/>
                <a:gd name="T7" fmla="*/ 0 h 52"/>
                <a:gd name="T8" fmla="*/ 93 w 93"/>
                <a:gd name="T9" fmla="*/ 3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3" h="52">
                  <a:moveTo>
                    <a:pt x="93" y="3"/>
                  </a:moveTo>
                  <a:lnTo>
                    <a:pt x="3" y="52"/>
                  </a:lnTo>
                  <a:lnTo>
                    <a:pt x="0" y="46"/>
                  </a:lnTo>
                  <a:lnTo>
                    <a:pt x="93" y="0"/>
                  </a:lnTo>
                  <a:lnTo>
                    <a:pt x="93" y="3"/>
                  </a:lnTo>
                  <a:close/>
                </a:path>
              </a:pathLst>
            </a:custGeom>
            <a:solidFill>
              <a:srgbClr val="BF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7364" name="Freeform 260"/>
            <p:cNvSpPr>
              <a:spLocks/>
            </p:cNvSpPr>
            <p:nvPr/>
          </p:nvSpPr>
          <p:spPr bwMode="auto">
            <a:xfrm>
              <a:off x="3082" y="1734"/>
              <a:ext cx="93" cy="53"/>
            </a:xfrm>
            <a:custGeom>
              <a:avLst/>
              <a:gdLst>
                <a:gd name="T0" fmla="*/ 93 w 93"/>
                <a:gd name="T1" fmla="*/ 7 h 53"/>
                <a:gd name="T2" fmla="*/ 0 w 93"/>
                <a:gd name="T3" fmla="*/ 53 h 53"/>
                <a:gd name="T4" fmla="*/ 0 w 93"/>
                <a:gd name="T5" fmla="*/ 49 h 53"/>
                <a:gd name="T6" fmla="*/ 91 w 93"/>
                <a:gd name="T7" fmla="*/ 0 h 53"/>
                <a:gd name="T8" fmla="*/ 93 w 93"/>
                <a:gd name="T9" fmla="*/ 7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3" h="53">
                  <a:moveTo>
                    <a:pt x="93" y="7"/>
                  </a:moveTo>
                  <a:lnTo>
                    <a:pt x="0" y="53"/>
                  </a:lnTo>
                  <a:lnTo>
                    <a:pt x="0" y="49"/>
                  </a:lnTo>
                  <a:lnTo>
                    <a:pt x="91" y="0"/>
                  </a:lnTo>
                  <a:lnTo>
                    <a:pt x="93" y="7"/>
                  </a:lnTo>
                  <a:close/>
                </a:path>
              </a:pathLst>
            </a:custGeom>
            <a:solidFill>
              <a:srgbClr val="C71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7365" name="Freeform 261"/>
            <p:cNvSpPr>
              <a:spLocks/>
            </p:cNvSpPr>
            <p:nvPr/>
          </p:nvSpPr>
          <p:spPr bwMode="auto">
            <a:xfrm>
              <a:off x="3082" y="1731"/>
              <a:ext cx="91" cy="52"/>
            </a:xfrm>
            <a:custGeom>
              <a:avLst/>
              <a:gdLst>
                <a:gd name="T0" fmla="*/ 91 w 91"/>
                <a:gd name="T1" fmla="*/ 3 h 52"/>
                <a:gd name="T2" fmla="*/ 0 w 91"/>
                <a:gd name="T3" fmla="*/ 52 h 52"/>
                <a:gd name="T4" fmla="*/ 0 w 91"/>
                <a:gd name="T5" fmla="*/ 49 h 52"/>
                <a:gd name="T6" fmla="*/ 91 w 91"/>
                <a:gd name="T7" fmla="*/ 0 h 52"/>
                <a:gd name="T8" fmla="*/ 91 w 91"/>
                <a:gd name="T9" fmla="*/ 3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52">
                  <a:moveTo>
                    <a:pt x="91" y="3"/>
                  </a:moveTo>
                  <a:lnTo>
                    <a:pt x="0" y="52"/>
                  </a:lnTo>
                  <a:lnTo>
                    <a:pt x="0" y="49"/>
                  </a:lnTo>
                  <a:lnTo>
                    <a:pt x="91" y="0"/>
                  </a:lnTo>
                  <a:lnTo>
                    <a:pt x="91" y="3"/>
                  </a:lnTo>
                  <a:close/>
                </a:path>
              </a:pathLst>
            </a:custGeom>
            <a:solidFill>
              <a:srgbClr val="CF4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7366" name="Freeform 262"/>
            <p:cNvSpPr>
              <a:spLocks/>
            </p:cNvSpPr>
            <p:nvPr/>
          </p:nvSpPr>
          <p:spPr bwMode="auto">
            <a:xfrm>
              <a:off x="3080" y="1728"/>
              <a:ext cx="93" cy="52"/>
            </a:xfrm>
            <a:custGeom>
              <a:avLst/>
              <a:gdLst>
                <a:gd name="T0" fmla="*/ 93 w 93"/>
                <a:gd name="T1" fmla="*/ 3 h 52"/>
                <a:gd name="T2" fmla="*/ 2 w 93"/>
                <a:gd name="T3" fmla="*/ 52 h 52"/>
                <a:gd name="T4" fmla="*/ 0 w 93"/>
                <a:gd name="T5" fmla="*/ 49 h 52"/>
                <a:gd name="T6" fmla="*/ 0 w 93"/>
                <a:gd name="T7" fmla="*/ 46 h 52"/>
                <a:gd name="T8" fmla="*/ 93 w 93"/>
                <a:gd name="T9" fmla="*/ 0 h 52"/>
                <a:gd name="T10" fmla="*/ 93 w 93"/>
                <a:gd name="T11" fmla="*/ 3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3" h="52">
                  <a:moveTo>
                    <a:pt x="93" y="3"/>
                  </a:moveTo>
                  <a:lnTo>
                    <a:pt x="2" y="52"/>
                  </a:lnTo>
                  <a:lnTo>
                    <a:pt x="0" y="49"/>
                  </a:lnTo>
                  <a:lnTo>
                    <a:pt x="0" y="46"/>
                  </a:lnTo>
                  <a:lnTo>
                    <a:pt x="93" y="0"/>
                  </a:lnTo>
                  <a:lnTo>
                    <a:pt x="93" y="3"/>
                  </a:lnTo>
                  <a:close/>
                </a:path>
              </a:pathLst>
            </a:custGeom>
            <a:solidFill>
              <a:srgbClr val="D65E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7367" name="Freeform 263"/>
            <p:cNvSpPr>
              <a:spLocks/>
            </p:cNvSpPr>
            <p:nvPr/>
          </p:nvSpPr>
          <p:spPr bwMode="auto">
            <a:xfrm>
              <a:off x="3080" y="1721"/>
              <a:ext cx="93" cy="53"/>
            </a:xfrm>
            <a:custGeom>
              <a:avLst/>
              <a:gdLst>
                <a:gd name="T0" fmla="*/ 93 w 93"/>
                <a:gd name="T1" fmla="*/ 7 h 53"/>
                <a:gd name="T2" fmla="*/ 0 w 93"/>
                <a:gd name="T3" fmla="*/ 53 h 53"/>
                <a:gd name="T4" fmla="*/ 0 w 93"/>
                <a:gd name="T5" fmla="*/ 49 h 53"/>
                <a:gd name="T6" fmla="*/ 2 w 93"/>
                <a:gd name="T7" fmla="*/ 46 h 53"/>
                <a:gd name="T8" fmla="*/ 90 w 93"/>
                <a:gd name="T9" fmla="*/ 0 h 53"/>
                <a:gd name="T10" fmla="*/ 93 w 93"/>
                <a:gd name="T11" fmla="*/ 7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3" h="53">
                  <a:moveTo>
                    <a:pt x="93" y="7"/>
                  </a:moveTo>
                  <a:lnTo>
                    <a:pt x="0" y="53"/>
                  </a:lnTo>
                  <a:lnTo>
                    <a:pt x="0" y="49"/>
                  </a:lnTo>
                  <a:lnTo>
                    <a:pt x="2" y="46"/>
                  </a:lnTo>
                  <a:lnTo>
                    <a:pt x="90" y="0"/>
                  </a:lnTo>
                  <a:lnTo>
                    <a:pt x="93" y="7"/>
                  </a:lnTo>
                  <a:close/>
                </a:path>
              </a:pathLst>
            </a:custGeom>
            <a:solidFill>
              <a:srgbClr val="DE8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7368" name="Freeform 264"/>
            <p:cNvSpPr>
              <a:spLocks/>
            </p:cNvSpPr>
            <p:nvPr/>
          </p:nvSpPr>
          <p:spPr bwMode="auto">
            <a:xfrm>
              <a:off x="3082" y="1718"/>
              <a:ext cx="88" cy="49"/>
            </a:xfrm>
            <a:custGeom>
              <a:avLst/>
              <a:gdLst>
                <a:gd name="T0" fmla="*/ 88 w 88"/>
                <a:gd name="T1" fmla="*/ 3 h 49"/>
                <a:gd name="T2" fmla="*/ 0 w 88"/>
                <a:gd name="T3" fmla="*/ 49 h 49"/>
                <a:gd name="T4" fmla="*/ 0 w 88"/>
                <a:gd name="T5" fmla="*/ 46 h 49"/>
                <a:gd name="T6" fmla="*/ 3 w 88"/>
                <a:gd name="T7" fmla="*/ 46 h 49"/>
                <a:gd name="T8" fmla="*/ 86 w 88"/>
                <a:gd name="T9" fmla="*/ 0 h 49"/>
                <a:gd name="T10" fmla="*/ 88 w 88"/>
                <a:gd name="T11" fmla="*/ 3 h 49"/>
                <a:gd name="T12" fmla="*/ 88 w 88"/>
                <a:gd name="T13" fmla="*/ 3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8" h="49">
                  <a:moveTo>
                    <a:pt x="88" y="3"/>
                  </a:moveTo>
                  <a:lnTo>
                    <a:pt x="0" y="49"/>
                  </a:lnTo>
                  <a:lnTo>
                    <a:pt x="0" y="46"/>
                  </a:lnTo>
                  <a:lnTo>
                    <a:pt x="3" y="46"/>
                  </a:lnTo>
                  <a:lnTo>
                    <a:pt x="86" y="0"/>
                  </a:lnTo>
                  <a:lnTo>
                    <a:pt x="88" y="3"/>
                  </a:lnTo>
                  <a:lnTo>
                    <a:pt x="88" y="3"/>
                  </a:lnTo>
                  <a:close/>
                </a:path>
              </a:pathLst>
            </a:custGeom>
            <a:solidFill>
              <a:srgbClr val="E89E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7369" name="Freeform 265"/>
            <p:cNvSpPr>
              <a:spLocks/>
            </p:cNvSpPr>
            <p:nvPr/>
          </p:nvSpPr>
          <p:spPr bwMode="auto">
            <a:xfrm>
              <a:off x="3085" y="1715"/>
              <a:ext cx="83" cy="49"/>
            </a:xfrm>
            <a:custGeom>
              <a:avLst/>
              <a:gdLst>
                <a:gd name="T0" fmla="*/ 83 w 83"/>
                <a:gd name="T1" fmla="*/ 3 h 49"/>
                <a:gd name="T2" fmla="*/ 0 w 83"/>
                <a:gd name="T3" fmla="*/ 49 h 49"/>
                <a:gd name="T4" fmla="*/ 2 w 83"/>
                <a:gd name="T5" fmla="*/ 42 h 49"/>
                <a:gd name="T6" fmla="*/ 7 w 83"/>
                <a:gd name="T7" fmla="*/ 39 h 49"/>
                <a:gd name="T8" fmla="*/ 16 w 83"/>
                <a:gd name="T9" fmla="*/ 32 h 49"/>
                <a:gd name="T10" fmla="*/ 80 w 83"/>
                <a:gd name="T11" fmla="*/ 0 h 49"/>
                <a:gd name="T12" fmla="*/ 83 w 83"/>
                <a:gd name="T13" fmla="*/ 3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3" h="49">
                  <a:moveTo>
                    <a:pt x="83" y="3"/>
                  </a:moveTo>
                  <a:lnTo>
                    <a:pt x="0" y="49"/>
                  </a:lnTo>
                  <a:lnTo>
                    <a:pt x="2" y="42"/>
                  </a:lnTo>
                  <a:lnTo>
                    <a:pt x="7" y="39"/>
                  </a:lnTo>
                  <a:lnTo>
                    <a:pt x="16" y="32"/>
                  </a:lnTo>
                  <a:lnTo>
                    <a:pt x="80" y="0"/>
                  </a:lnTo>
                  <a:lnTo>
                    <a:pt x="83" y="3"/>
                  </a:lnTo>
                  <a:close/>
                </a:path>
              </a:pathLst>
            </a:custGeom>
            <a:solidFill>
              <a:srgbClr val="F0B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7370" name="Freeform 266"/>
            <p:cNvSpPr>
              <a:spLocks/>
            </p:cNvSpPr>
            <p:nvPr/>
          </p:nvSpPr>
          <p:spPr bwMode="auto">
            <a:xfrm>
              <a:off x="3101" y="1712"/>
              <a:ext cx="64" cy="35"/>
            </a:xfrm>
            <a:custGeom>
              <a:avLst/>
              <a:gdLst>
                <a:gd name="T0" fmla="*/ 64 w 64"/>
                <a:gd name="T1" fmla="*/ 3 h 35"/>
                <a:gd name="T2" fmla="*/ 0 w 64"/>
                <a:gd name="T3" fmla="*/ 35 h 35"/>
                <a:gd name="T4" fmla="*/ 38 w 64"/>
                <a:gd name="T5" fmla="*/ 13 h 35"/>
                <a:gd name="T6" fmla="*/ 60 w 64"/>
                <a:gd name="T7" fmla="*/ 0 h 35"/>
                <a:gd name="T8" fmla="*/ 62 w 64"/>
                <a:gd name="T9" fmla="*/ 0 h 35"/>
                <a:gd name="T10" fmla="*/ 64 w 64"/>
                <a:gd name="T11" fmla="*/ 3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4" h="35">
                  <a:moveTo>
                    <a:pt x="64" y="3"/>
                  </a:moveTo>
                  <a:lnTo>
                    <a:pt x="0" y="35"/>
                  </a:lnTo>
                  <a:lnTo>
                    <a:pt x="38" y="13"/>
                  </a:lnTo>
                  <a:lnTo>
                    <a:pt x="60" y="0"/>
                  </a:lnTo>
                  <a:lnTo>
                    <a:pt x="62" y="0"/>
                  </a:lnTo>
                  <a:lnTo>
                    <a:pt x="64" y="3"/>
                  </a:lnTo>
                  <a:close/>
                </a:path>
              </a:pathLst>
            </a:custGeom>
            <a:solidFill>
              <a:srgbClr val="F7DE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7371" name="Freeform 267"/>
            <p:cNvSpPr>
              <a:spLocks/>
            </p:cNvSpPr>
            <p:nvPr/>
          </p:nvSpPr>
          <p:spPr bwMode="auto">
            <a:xfrm>
              <a:off x="3139" y="1712"/>
              <a:ext cx="22" cy="13"/>
            </a:xfrm>
            <a:custGeom>
              <a:avLst/>
              <a:gdLst>
                <a:gd name="T0" fmla="*/ 22 w 22"/>
                <a:gd name="T1" fmla="*/ 0 h 13"/>
                <a:gd name="T2" fmla="*/ 0 w 22"/>
                <a:gd name="T3" fmla="*/ 13 h 13"/>
                <a:gd name="T4" fmla="*/ 14 w 22"/>
                <a:gd name="T5" fmla="*/ 3 h 13"/>
                <a:gd name="T6" fmla="*/ 17 w 22"/>
                <a:gd name="T7" fmla="*/ 0 h 13"/>
                <a:gd name="T8" fmla="*/ 22 w 22"/>
                <a:gd name="T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13">
                  <a:moveTo>
                    <a:pt x="22" y="0"/>
                  </a:moveTo>
                  <a:lnTo>
                    <a:pt x="0" y="13"/>
                  </a:lnTo>
                  <a:lnTo>
                    <a:pt x="14" y="3"/>
                  </a:lnTo>
                  <a:lnTo>
                    <a:pt x="17" y="0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7372" name="Freeform 268"/>
            <p:cNvSpPr>
              <a:spLocks/>
            </p:cNvSpPr>
            <p:nvPr/>
          </p:nvSpPr>
          <p:spPr bwMode="auto">
            <a:xfrm>
              <a:off x="3082" y="1712"/>
              <a:ext cx="93" cy="97"/>
            </a:xfrm>
            <a:custGeom>
              <a:avLst/>
              <a:gdLst>
                <a:gd name="T0" fmla="*/ 10 w 93"/>
                <a:gd name="T1" fmla="*/ 42 h 97"/>
                <a:gd name="T2" fmla="*/ 71 w 93"/>
                <a:gd name="T3" fmla="*/ 3 h 97"/>
                <a:gd name="T4" fmla="*/ 81 w 93"/>
                <a:gd name="T5" fmla="*/ 0 h 97"/>
                <a:gd name="T6" fmla="*/ 88 w 93"/>
                <a:gd name="T7" fmla="*/ 9 h 97"/>
                <a:gd name="T8" fmla="*/ 93 w 93"/>
                <a:gd name="T9" fmla="*/ 32 h 97"/>
                <a:gd name="T10" fmla="*/ 91 w 93"/>
                <a:gd name="T11" fmla="*/ 42 h 97"/>
                <a:gd name="T12" fmla="*/ 81 w 93"/>
                <a:gd name="T13" fmla="*/ 55 h 97"/>
                <a:gd name="T14" fmla="*/ 22 w 93"/>
                <a:gd name="T15" fmla="*/ 97 h 97"/>
                <a:gd name="T16" fmla="*/ 7 w 93"/>
                <a:gd name="T17" fmla="*/ 97 h 97"/>
                <a:gd name="T18" fmla="*/ 3 w 93"/>
                <a:gd name="T19" fmla="*/ 88 h 97"/>
                <a:gd name="T20" fmla="*/ 0 w 93"/>
                <a:gd name="T21" fmla="*/ 68 h 97"/>
                <a:gd name="T22" fmla="*/ 0 w 93"/>
                <a:gd name="T23" fmla="*/ 52 h 97"/>
                <a:gd name="T24" fmla="*/ 10 w 93"/>
                <a:gd name="T25" fmla="*/ 42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3" h="97">
                  <a:moveTo>
                    <a:pt x="10" y="42"/>
                  </a:moveTo>
                  <a:lnTo>
                    <a:pt x="71" y="3"/>
                  </a:lnTo>
                  <a:lnTo>
                    <a:pt x="81" y="0"/>
                  </a:lnTo>
                  <a:lnTo>
                    <a:pt x="88" y="9"/>
                  </a:lnTo>
                  <a:lnTo>
                    <a:pt x="93" y="32"/>
                  </a:lnTo>
                  <a:lnTo>
                    <a:pt x="91" y="42"/>
                  </a:lnTo>
                  <a:lnTo>
                    <a:pt x="81" y="55"/>
                  </a:lnTo>
                  <a:lnTo>
                    <a:pt x="22" y="97"/>
                  </a:lnTo>
                  <a:lnTo>
                    <a:pt x="7" y="97"/>
                  </a:lnTo>
                  <a:lnTo>
                    <a:pt x="3" y="88"/>
                  </a:lnTo>
                  <a:lnTo>
                    <a:pt x="0" y="68"/>
                  </a:lnTo>
                  <a:lnTo>
                    <a:pt x="0" y="52"/>
                  </a:lnTo>
                  <a:lnTo>
                    <a:pt x="10" y="42"/>
                  </a:lnTo>
                </a:path>
              </a:pathLst>
            </a:cu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7373" name="Freeform 269"/>
            <p:cNvSpPr>
              <a:spLocks/>
            </p:cNvSpPr>
            <p:nvPr/>
          </p:nvSpPr>
          <p:spPr bwMode="auto">
            <a:xfrm>
              <a:off x="3092" y="1813"/>
              <a:ext cx="95" cy="62"/>
            </a:xfrm>
            <a:custGeom>
              <a:avLst/>
              <a:gdLst>
                <a:gd name="T0" fmla="*/ 0 w 95"/>
                <a:gd name="T1" fmla="*/ 45 h 62"/>
                <a:gd name="T2" fmla="*/ 95 w 95"/>
                <a:gd name="T3" fmla="*/ 0 h 62"/>
                <a:gd name="T4" fmla="*/ 88 w 95"/>
                <a:gd name="T5" fmla="*/ 13 h 62"/>
                <a:gd name="T6" fmla="*/ 81 w 95"/>
                <a:gd name="T7" fmla="*/ 22 h 62"/>
                <a:gd name="T8" fmla="*/ 19 w 95"/>
                <a:gd name="T9" fmla="*/ 62 h 62"/>
                <a:gd name="T10" fmla="*/ 7 w 95"/>
                <a:gd name="T11" fmla="*/ 62 h 62"/>
                <a:gd name="T12" fmla="*/ 2 w 95"/>
                <a:gd name="T13" fmla="*/ 55 h 62"/>
                <a:gd name="T14" fmla="*/ 0 w 95"/>
                <a:gd name="T15" fmla="*/ 45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5" h="62">
                  <a:moveTo>
                    <a:pt x="0" y="45"/>
                  </a:moveTo>
                  <a:lnTo>
                    <a:pt x="95" y="0"/>
                  </a:lnTo>
                  <a:lnTo>
                    <a:pt x="88" y="13"/>
                  </a:lnTo>
                  <a:lnTo>
                    <a:pt x="81" y="22"/>
                  </a:lnTo>
                  <a:lnTo>
                    <a:pt x="19" y="62"/>
                  </a:lnTo>
                  <a:lnTo>
                    <a:pt x="7" y="62"/>
                  </a:lnTo>
                  <a:lnTo>
                    <a:pt x="2" y="55"/>
                  </a:lnTo>
                  <a:lnTo>
                    <a:pt x="0" y="45"/>
                  </a:lnTo>
                  <a:close/>
                </a:path>
              </a:pathLst>
            </a:custGeom>
            <a:solidFill>
              <a:srgbClr val="BF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7374" name="Freeform 270"/>
            <p:cNvSpPr>
              <a:spLocks/>
            </p:cNvSpPr>
            <p:nvPr/>
          </p:nvSpPr>
          <p:spPr bwMode="auto">
            <a:xfrm>
              <a:off x="3092" y="1809"/>
              <a:ext cx="95" cy="49"/>
            </a:xfrm>
            <a:custGeom>
              <a:avLst/>
              <a:gdLst>
                <a:gd name="T0" fmla="*/ 95 w 95"/>
                <a:gd name="T1" fmla="*/ 4 h 49"/>
                <a:gd name="T2" fmla="*/ 0 w 95"/>
                <a:gd name="T3" fmla="*/ 49 h 49"/>
                <a:gd name="T4" fmla="*/ 0 w 95"/>
                <a:gd name="T5" fmla="*/ 46 h 49"/>
                <a:gd name="T6" fmla="*/ 92 w 95"/>
                <a:gd name="T7" fmla="*/ 0 h 49"/>
                <a:gd name="T8" fmla="*/ 95 w 95"/>
                <a:gd name="T9" fmla="*/ 4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" h="49">
                  <a:moveTo>
                    <a:pt x="95" y="4"/>
                  </a:moveTo>
                  <a:lnTo>
                    <a:pt x="0" y="49"/>
                  </a:lnTo>
                  <a:lnTo>
                    <a:pt x="0" y="46"/>
                  </a:lnTo>
                  <a:lnTo>
                    <a:pt x="92" y="0"/>
                  </a:lnTo>
                  <a:lnTo>
                    <a:pt x="95" y="4"/>
                  </a:lnTo>
                  <a:close/>
                </a:path>
              </a:pathLst>
            </a:custGeom>
            <a:solidFill>
              <a:srgbClr val="BF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7375" name="Freeform 271"/>
            <p:cNvSpPr>
              <a:spLocks/>
            </p:cNvSpPr>
            <p:nvPr/>
          </p:nvSpPr>
          <p:spPr bwMode="auto">
            <a:xfrm>
              <a:off x="3092" y="1806"/>
              <a:ext cx="92" cy="49"/>
            </a:xfrm>
            <a:custGeom>
              <a:avLst/>
              <a:gdLst>
                <a:gd name="T0" fmla="*/ 92 w 92"/>
                <a:gd name="T1" fmla="*/ 3 h 49"/>
                <a:gd name="T2" fmla="*/ 0 w 92"/>
                <a:gd name="T3" fmla="*/ 49 h 49"/>
                <a:gd name="T4" fmla="*/ 0 w 92"/>
                <a:gd name="T5" fmla="*/ 46 h 49"/>
                <a:gd name="T6" fmla="*/ 92 w 92"/>
                <a:gd name="T7" fmla="*/ 0 h 49"/>
                <a:gd name="T8" fmla="*/ 92 w 92"/>
                <a:gd name="T9" fmla="*/ 3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2" h="49">
                  <a:moveTo>
                    <a:pt x="92" y="3"/>
                  </a:moveTo>
                  <a:lnTo>
                    <a:pt x="0" y="49"/>
                  </a:lnTo>
                  <a:lnTo>
                    <a:pt x="0" y="46"/>
                  </a:lnTo>
                  <a:lnTo>
                    <a:pt x="92" y="0"/>
                  </a:lnTo>
                  <a:lnTo>
                    <a:pt x="92" y="3"/>
                  </a:lnTo>
                  <a:close/>
                </a:path>
              </a:pathLst>
            </a:custGeom>
            <a:solidFill>
              <a:srgbClr val="C71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7376" name="Freeform 272"/>
            <p:cNvSpPr>
              <a:spLocks/>
            </p:cNvSpPr>
            <p:nvPr/>
          </p:nvSpPr>
          <p:spPr bwMode="auto">
            <a:xfrm>
              <a:off x="3089" y="1800"/>
              <a:ext cx="95" cy="52"/>
            </a:xfrm>
            <a:custGeom>
              <a:avLst/>
              <a:gdLst>
                <a:gd name="T0" fmla="*/ 95 w 95"/>
                <a:gd name="T1" fmla="*/ 6 h 52"/>
                <a:gd name="T2" fmla="*/ 3 w 95"/>
                <a:gd name="T3" fmla="*/ 52 h 52"/>
                <a:gd name="T4" fmla="*/ 0 w 95"/>
                <a:gd name="T5" fmla="*/ 45 h 52"/>
                <a:gd name="T6" fmla="*/ 95 w 95"/>
                <a:gd name="T7" fmla="*/ 0 h 52"/>
                <a:gd name="T8" fmla="*/ 95 w 95"/>
                <a:gd name="T9" fmla="*/ 6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" h="52">
                  <a:moveTo>
                    <a:pt x="95" y="6"/>
                  </a:moveTo>
                  <a:lnTo>
                    <a:pt x="3" y="52"/>
                  </a:lnTo>
                  <a:lnTo>
                    <a:pt x="0" y="45"/>
                  </a:lnTo>
                  <a:lnTo>
                    <a:pt x="95" y="0"/>
                  </a:lnTo>
                  <a:lnTo>
                    <a:pt x="95" y="6"/>
                  </a:lnTo>
                  <a:close/>
                </a:path>
              </a:pathLst>
            </a:custGeom>
            <a:solidFill>
              <a:srgbClr val="CF4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7377" name="Freeform 273"/>
            <p:cNvSpPr>
              <a:spLocks/>
            </p:cNvSpPr>
            <p:nvPr/>
          </p:nvSpPr>
          <p:spPr bwMode="auto">
            <a:xfrm>
              <a:off x="3089" y="1796"/>
              <a:ext cx="95" cy="49"/>
            </a:xfrm>
            <a:custGeom>
              <a:avLst/>
              <a:gdLst>
                <a:gd name="T0" fmla="*/ 95 w 95"/>
                <a:gd name="T1" fmla="*/ 4 h 49"/>
                <a:gd name="T2" fmla="*/ 0 w 95"/>
                <a:gd name="T3" fmla="*/ 49 h 49"/>
                <a:gd name="T4" fmla="*/ 0 w 95"/>
                <a:gd name="T5" fmla="*/ 46 h 49"/>
                <a:gd name="T6" fmla="*/ 95 w 95"/>
                <a:gd name="T7" fmla="*/ 0 h 49"/>
                <a:gd name="T8" fmla="*/ 95 w 95"/>
                <a:gd name="T9" fmla="*/ 4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" h="49">
                  <a:moveTo>
                    <a:pt x="95" y="4"/>
                  </a:moveTo>
                  <a:lnTo>
                    <a:pt x="0" y="49"/>
                  </a:lnTo>
                  <a:lnTo>
                    <a:pt x="0" y="46"/>
                  </a:lnTo>
                  <a:lnTo>
                    <a:pt x="95" y="0"/>
                  </a:lnTo>
                  <a:lnTo>
                    <a:pt x="95" y="4"/>
                  </a:lnTo>
                  <a:close/>
                </a:path>
              </a:pathLst>
            </a:custGeom>
            <a:solidFill>
              <a:srgbClr val="D65E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7378" name="Freeform 274"/>
            <p:cNvSpPr>
              <a:spLocks/>
            </p:cNvSpPr>
            <p:nvPr/>
          </p:nvSpPr>
          <p:spPr bwMode="auto">
            <a:xfrm>
              <a:off x="3089" y="1793"/>
              <a:ext cx="95" cy="49"/>
            </a:xfrm>
            <a:custGeom>
              <a:avLst/>
              <a:gdLst>
                <a:gd name="T0" fmla="*/ 95 w 95"/>
                <a:gd name="T1" fmla="*/ 3 h 49"/>
                <a:gd name="T2" fmla="*/ 0 w 95"/>
                <a:gd name="T3" fmla="*/ 49 h 49"/>
                <a:gd name="T4" fmla="*/ 0 w 95"/>
                <a:gd name="T5" fmla="*/ 46 h 49"/>
                <a:gd name="T6" fmla="*/ 3 w 95"/>
                <a:gd name="T7" fmla="*/ 42 h 49"/>
                <a:gd name="T8" fmla="*/ 93 w 95"/>
                <a:gd name="T9" fmla="*/ 0 h 49"/>
                <a:gd name="T10" fmla="*/ 95 w 95"/>
                <a:gd name="T11" fmla="*/ 3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5" h="49">
                  <a:moveTo>
                    <a:pt x="95" y="3"/>
                  </a:moveTo>
                  <a:lnTo>
                    <a:pt x="0" y="49"/>
                  </a:lnTo>
                  <a:lnTo>
                    <a:pt x="0" y="46"/>
                  </a:lnTo>
                  <a:lnTo>
                    <a:pt x="3" y="42"/>
                  </a:lnTo>
                  <a:lnTo>
                    <a:pt x="93" y="0"/>
                  </a:lnTo>
                  <a:lnTo>
                    <a:pt x="95" y="3"/>
                  </a:lnTo>
                  <a:close/>
                </a:path>
              </a:pathLst>
            </a:custGeom>
            <a:solidFill>
              <a:srgbClr val="DE8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7379" name="Freeform 275"/>
            <p:cNvSpPr>
              <a:spLocks/>
            </p:cNvSpPr>
            <p:nvPr/>
          </p:nvSpPr>
          <p:spPr bwMode="auto">
            <a:xfrm>
              <a:off x="3092" y="1787"/>
              <a:ext cx="90" cy="48"/>
            </a:xfrm>
            <a:custGeom>
              <a:avLst/>
              <a:gdLst>
                <a:gd name="T0" fmla="*/ 90 w 90"/>
                <a:gd name="T1" fmla="*/ 6 h 48"/>
                <a:gd name="T2" fmla="*/ 0 w 90"/>
                <a:gd name="T3" fmla="*/ 48 h 48"/>
                <a:gd name="T4" fmla="*/ 0 w 90"/>
                <a:gd name="T5" fmla="*/ 45 h 48"/>
                <a:gd name="T6" fmla="*/ 2 w 90"/>
                <a:gd name="T7" fmla="*/ 42 h 48"/>
                <a:gd name="T8" fmla="*/ 90 w 90"/>
                <a:gd name="T9" fmla="*/ 0 h 48"/>
                <a:gd name="T10" fmla="*/ 90 w 90"/>
                <a:gd name="T11" fmla="*/ 3 h 48"/>
                <a:gd name="T12" fmla="*/ 90 w 90"/>
                <a:gd name="T13" fmla="*/ 6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48">
                  <a:moveTo>
                    <a:pt x="90" y="6"/>
                  </a:moveTo>
                  <a:lnTo>
                    <a:pt x="0" y="48"/>
                  </a:lnTo>
                  <a:lnTo>
                    <a:pt x="0" y="45"/>
                  </a:lnTo>
                  <a:lnTo>
                    <a:pt x="2" y="42"/>
                  </a:lnTo>
                  <a:lnTo>
                    <a:pt x="90" y="0"/>
                  </a:lnTo>
                  <a:lnTo>
                    <a:pt x="90" y="3"/>
                  </a:lnTo>
                  <a:lnTo>
                    <a:pt x="90" y="6"/>
                  </a:lnTo>
                  <a:close/>
                </a:path>
              </a:pathLst>
            </a:custGeom>
            <a:solidFill>
              <a:srgbClr val="E89E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7380" name="Freeform 276"/>
            <p:cNvSpPr>
              <a:spLocks/>
            </p:cNvSpPr>
            <p:nvPr/>
          </p:nvSpPr>
          <p:spPr bwMode="auto">
            <a:xfrm>
              <a:off x="3094" y="1783"/>
              <a:ext cx="88" cy="46"/>
            </a:xfrm>
            <a:custGeom>
              <a:avLst/>
              <a:gdLst>
                <a:gd name="T0" fmla="*/ 88 w 88"/>
                <a:gd name="T1" fmla="*/ 4 h 46"/>
                <a:gd name="T2" fmla="*/ 0 w 88"/>
                <a:gd name="T3" fmla="*/ 46 h 46"/>
                <a:gd name="T4" fmla="*/ 2 w 88"/>
                <a:gd name="T5" fmla="*/ 39 h 46"/>
                <a:gd name="T6" fmla="*/ 7 w 88"/>
                <a:gd name="T7" fmla="*/ 39 h 46"/>
                <a:gd name="T8" fmla="*/ 17 w 88"/>
                <a:gd name="T9" fmla="*/ 33 h 46"/>
                <a:gd name="T10" fmla="*/ 86 w 88"/>
                <a:gd name="T11" fmla="*/ 0 h 46"/>
                <a:gd name="T12" fmla="*/ 88 w 88"/>
                <a:gd name="T13" fmla="*/ 4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8" h="46">
                  <a:moveTo>
                    <a:pt x="88" y="4"/>
                  </a:moveTo>
                  <a:lnTo>
                    <a:pt x="0" y="46"/>
                  </a:lnTo>
                  <a:lnTo>
                    <a:pt x="2" y="39"/>
                  </a:lnTo>
                  <a:lnTo>
                    <a:pt x="7" y="39"/>
                  </a:lnTo>
                  <a:lnTo>
                    <a:pt x="17" y="33"/>
                  </a:lnTo>
                  <a:lnTo>
                    <a:pt x="86" y="0"/>
                  </a:lnTo>
                  <a:lnTo>
                    <a:pt x="88" y="4"/>
                  </a:lnTo>
                  <a:close/>
                </a:path>
              </a:pathLst>
            </a:custGeom>
            <a:solidFill>
              <a:srgbClr val="F0B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7381" name="Freeform 277"/>
            <p:cNvSpPr>
              <a:spLocks/>
            </p:cNvSpPr>
            <p:nvPr/>
          </p:nvSpPr>
          <p:spPr bwMode="auto">
            <a:xfrm>
              <a:off x="3111" y="1780"/>
              <a:ext cx="69" cy="36"/>
            </a:xfrm>
            <a:custGeom>
              <a:avLst/>
              <a:gdLst>
                <a:gd name="T0" fmla="*/ 69 w 69"/>
                <a:gd name="T1" fmla="*/ 3 h 36"/>
                <a:gd name="T2" fmla="*/ 0 w 69"/>
                <a:gd name="T3" fmla="*/ 36 h 36"/>
                <a:gd name="T4" fmla="*/ 35 w 69"/>
                <a:gd name="T5" fmla="*/ 13 h 36"/>
                <a:gd name="T6" fmla="*/ 64 w 69"/>
                <a:gd name="T7" fmla="*/ 0 h 36"/>
                <a:gd name="T8" fmla="*/ 66 w 69"/>
                <a:gd name="T9" fmla="*/ 0 h 36"/>
                <a:gd name="T10" fmla="*/ 69 w 69"/>
                <a:gd name="T11" fmla="*/ 3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9" h="36">
                  <a:moveTo>
                    <a:pt x="69" y="3"/>
                  </a:moveTo>
                  <a:lnTo>
                    <a:pt x="0" y="36"/>
                  </a:lnTo>
                  <a:lnTo>
                    <a:pt x="35" y="13"/>
                  </a:lnTo>
                  <a:lnTo>
                    <a:pt x="64" y="0"/>
                  </a:lnTo>
                  <a:lnTo>
                    <a:pt x="66" y="0"/>
                  </a:lnTo>
                  <a:lnTo>
                    <a:pt x="69" y="3"/>
                  </a:lnTo>
                  <a:close/>
                </a:path>
              </a:pathLst>
            </a:custGeom>
            <a:solidFill>
              <a:srgbClr val="F7DE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7382" name="Freeform 278"/>
            <p:cNvSpPr>
              <a:spLocks/>
            </p:cNvSpPr>
            <p:nvPr/>
          </p:nvSpPr>
          <p:spPr bwMode="auto">
            <a:xfrm>
              <a:off x="3146" y="1780"/>
              <a:ext cx="29" cy="13"/>
            </a:xfrm>
            <a:custGeom>
              <a:avLst/>
              <a:gdLst>
                <a:gd name="T0" fmla="*/ 29 w 29"/>
                <a:gd name="T1" fmla="*/ 0 h 13"/>
                <a:gd name="T2" fmla="*/ 0 w 29"/>
                <a:gd name="T3" fmla="*/ 13 h 13"/>
                <a:gd name="T4" fmla="*/ 19 w 29"/>
                <a:gd name="T5" fmla="*/ 3 h 13"/>
                <a:gd name="T6" fmla="*/ 24 w 29"/>
                <a:gd name="T7" fmla="*/ 0 h 13"/>
                <a:gd name="T8" fmla="*/ 29 w 29"/>
                <a:gd name="T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13">
                  <a:moveTo>
                    <a:pt x="29" y="0"/>
                  </a:moveTo>
                  <a:lnTo>
                    <a:pt x="0" y="13"/>
                  </a:lnTo>
                  <a:lnTo>
                    <a:pt x="19" y="3"/>
                  </a:lnTo>
                  <a:lnTo>
                    <a:pt x="24" y="0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7383" name="Freeform 279"/>
            <p:cNvSpPr>
              <a:spLocks/>
            </p:cNvSpPr>
            <p:nvPr/>
          </p:nvSpPr>
          <p:spPr bwMode="auto">
            <a:xfrm>
              <a:off x="3089" y="1780"/>
              <a:ext cx="98" cy="95"/>
            </a:xfrm>
            <a:custGeom>
              <a:avLst/>
              <a:gdLst>
                <a:gd name="T0" fmla="*/ 12 w 98"/>
                <a:gd name="T1" fmla="*/ 42 h 95"/>
                <a:gd name="T2" fmla="*/ 76 w 98"/>
                <a:gd name="T3" fmla="*/ 3 h 95"/>
                <a:gd name="T4" fmla="*/ 88 w 98"/>
                <a:gd name="T5" fmla="*/ 0 h 95"/>
                <a:gd name="T6" fmla="*/ 93 w 98"/>
                <a:gd name="T7" fmla="*/ 10 h 95"/>
                <a:gd name="T8" fmla="*/ 98 w 98"/>
                <a:gd name="T9" fmla="*/ 33 h 95"/>
                <a:gd name="T10" fmla="*/ 93 w 98"/>
                <a:gd name="T11" fmla="*/ 42 h 95"/>
                <a:gd name="T12" fmla="*/ 84 w 98"/>
                <a:gd name="T13" fmla="*/ 55 h 95"/>
                <a:gd name="T14" fmla="*/ 22 w 98"/>
                <a:gd name="T15" fmla="*/ 95 h 95"/>
                <a:gd name="T16" fmla="*/ 10 w 98"/>
                <a:gd name="T17" fmla="*/ 95 h 95"/>
                <a:gd name="T18" fmla="*/ 5 w 98"/>
                <a:gd name="T19" fmla="*/ 88 h 95"/>
                <a:gd name="T20" fmla="*/ 0 w 98"/>
                <a:gd name="T21" fmla="*/ 65 h 95"/>
                <a:gd name="T22" fmla="*/ 3 w 98"/>
                <a:gd name="T23" fmla="*/ 52 h 95"/>
                <a:gd name="T24" fmla="*/ 12 w 98"/>
                <a:gd name="T25" fmla="*/ 42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8" h="95">
                  <a:moveTo>
                    <a:pt x="12" y="42"/>
                  </a:moveTo>
                  <a:lnTo>
                    <a:pt x="76" y="3"/>
                  </a:lnTo>
                  <a:lnTo>
                    <a:pt x="88" y="0"/>
                  </a:lnTo>
                  <a:lnTo>
                    <a:pt x="93" y="10"/>
                  </a:lnTo>
                  <a:lnTo>
                    <a:pt x="98" y="33"/>
                  </a:lnTo>
                  <a:lnTo>
                    <a:pt x="93" y="42"/>
                  </a:lnTo>
                  <a:lnTo>
                    <a:pt x="84" y="55"/>
                  </a:lnTo>
                  <a:lnTo>
                    <a:pt x="22" y="95"/>
                  </a:lnTo>
                  <a:lnTo>
                    <a:pt x="10" y="95"/>
                  </a:lnTo>
                  <a:lnTo>
                    <a:pt x="5" y="88"/>
                  </a:lnTo>
                  <a:lnTo>
                    <a:pt x="0" y="65"/>
                  </a:lnTo>
                  <a:lnTo>
                    <a:pt x="3" y="52"/>
                  </a:lnTo>
                  <a:lnTo>
                    <a:pt x="12" y="42"/>
                  </a:lnTo>
                </a:path>
              </a:pathLst>
            </a:cu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7384" name="Freeform 280"/>
            <p:cNvSpPr>
              <a:spLocks/>
            </p:cNvSpPr>
            <p:nvPr/>
          </p:nvSpPr>
          <p:spPr bwMode="auto">
            <a:xfrm>
              <a:off x="2704" y="1656"/>
              <a:ext cx="29" cy="43"/>
            </a:xfrm>
            <a:custGeom>
              <a:avLst/>
              <a:gdLst>
                <a:gd name="T0" fmla="*/ 29 w 29"/>
                <a:gd name="T1" fmla="*/ 0 h 43"/>
                <a:gd name="T2" fmla="*/ 14 w 29"/>
                <a:gd name="T3" fmla="*/ 43 h 43"/>
                <a:gd name="T4" fmla="*/ 5 w 29"/>
                <a:gd name="T5" fmla="*/ 33 h 43"/>
                <a:gd name="T6" fmla="*/ 0 w 29"/>
                <a:gd name="T7" fmla="*/ 20 h 43"/>
                <a:gd name="T8" fmla="*/ 7 w 29"/>
                <a:gd name="T9" fmla="*/ 13 h 43"/>
                <a:gd name="T10" fmla="*/ 29 w 29"/>
                <a:gd name="T11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" h="43">
                  <a:moveTo>
                    <a:pt x="29" y="0"/>
                  </a:moveTo>
                  <a:lnTo>
                    <a:pt x="14" y="43"/>
                  </a:lnTo>
                  <a:lnTo>
                    <a:pt x="5" y="33"/>
                  </a:lnTo>
                  <a:lnTo>
                    <a:pt x="0" y="20"/>
                  </a:lnTo>
                  <a:lnTo>
                    <a:pt x="7" y="13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4F00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7385" name="Freeform 281"/>
            <p:cNvSpPr>
              <a:spLocks/>
            </p:cNvSpPr>
            <p:nvPr/>
          </p:nvSpPr>
          <p:spPr bwMode="auto">
            <a:xfrm>
              <a:off x="2718" y="1650"/>
              <a:ext cx="29" cy="55"/>
            </a:xfrm>
            <a:custGeom>
              <a:avLst/>
              <a:gdLst>
                <a:gd name="T0" fmla="*/ 0 w 29"/>
                <a:gd name="T1" fmla="*/ 49 h 55"/>
                <a:gd name="T2" fmla="*/ 15 w 29"/>
                <a:gd name="T3" fmla="*/ 6 h 55"/>
                <a:gd name="T4" fmla="*/ 29 w 29"/>
                <a:gd name="T5" fmla="*/ 0 h 55"/>
                <a:gd name="T6" fmla="*/ 10 w 29"/>
                <a:gd name="T7" fmla="*/ 55 h 55"/>
                <a:gd name="T8" fmla="*/ 0 w 29"/>
                <a:gd name="T9" fmla="*/ 49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55">
                  <a:moveTo>
                    <a:pt x="0" y="49"/>
                  </a:moveTo>
                  <a:lnTo>
                    <a:pt x="15" y="6"/>
                  </a:lnTo>
                  <a:lnTo>
                    <a:pt x="29" y="0"/>
                  </a:lnTo>
                  <a:lnTo>
                    <a:pt x="10" y="55"/>
                  </a:lnTo>
                  <a:lnTo>
                    <a:pt x="0" y="49"/>
                  </a:lnTo>
                  <a:close/>
                </a:path>
              </a:pathLst>
            </a:custGeom>
            <a:solidFill>
              <a:srgbClr val="4F00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7386" name="Freeform 282"/>
            <p:cNvSpPr>
              <a:spLocks/>
            </p:cNvSpPr>
            <p:nvPr/>
          </p:nvSpPr>
          <p:spPr bwMode="auto">
            <a:xfrm>
              <a:off x="2728" y="1643"/>
              <a:ext cx="33" cy="69"/>
            </a:xfrm>
            <a:custGeom>
              <a:avLst/>
              <a:gdLst>
                <a:gd name="T0" fmla="*/ 0 w 33"/>
                <a:gd name="T1" fmla="*/ 62 h 69"/>
                <a:gd name="T2" fmla="*/ 19 w 33"/>
                <a:gd name="T3" fmla="*/ 7 h 69"/>
                <a:gd name="T4" fmla="*/ 33 w 33"/>
                <a:gd name="T5" fmla="*/ 0 h 69"/>
                <a:gd name="T6" fmla="*/ 9 w 33"/>
                <a:gd name="T7" fmla="*/ 69 h 69"/>
                <a:gd name="T8" fmla="*/ 7 w 33"/>
                <a:gd name="T9" fmla="*/ 69 h 69"/>
                <a:gd name="T10" fmla="*/ 0 w 33"/>
                <a:gd name="T11" fmla="*/ 62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3" h="69">
                  <a:moveTo>
                    <a:pt x="0" y="62"/>
                  </a:moveTo>
                  <a:lnTo>
                    <a:pt x="19" y="7"/>
                  </a:lnTo>
                  <a:lnTo>
                    <a:pt x="33" y="0"/>
                  </a:lnTo>
                  <a:lnTo>
                    <a:pt x="9" y="69"/>
                  </a:lnTo>
                  <a:lnTo>
                    <a:pt x="7" y="69"/>
                  </a:lnTo>
                  <a:lnTo>
                    <a:pt x="0" y="62"/>
                  </a:lnTo>
                  <a:close/>
                </a:path>
              </a:pathLst>
            </a:custGeom>
            <a:solidFill>
              <a:srgbClr val="6619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7387" name="Freeform 283"/>
            <p:cNvSpPr>
              <a:spLocks/>
            </p:cNvSpPr>
            <p:nvPr/>
          </p:nvSpPr>
          <p:spPr bwMode="auto">
            <a:xfrm>
              <a:off x="2737" y="1637"/>
              <a:ext cx="36" cy="81"/>
            </a:xfrm>
            <a:custGeom>
              <a:avLst/>
              <a:gdLst>
                <a:gd name="T0" fmla="*/ 0 w 36"/>
                <a:gd name="T1" fmla="*/ 75 h 81"/>
                <a:gd name="T2" fmla="*/ 24 w 36"/>
                <a:gd name="T3" fmla="*/ 6 h 81"/>
                <a:gd name="T4" fmla="*/ 36 w 36"/>
                <a:gd name="T5" fmla="*/ 0 h 81"/>
                <a:gd name="T6" fmla="*/ 10 w 36"/>
                <a:gd name="T7" fmla="*/ 81 h 81"/>
                <a:gd name="T8" fmla="*/ 3 w 36"/>
                <a:gd name="T9" fmla="*/ 78 h 81"/>
                <a:gd name="T10" fmla="*/ 0 w 36"/>
                <a:gd name="T11" fmla="*/ 75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" h="81">
                  <a:moveTo>
                    <a:pt x="0" y="75"/>
                  </a:moveTo>
                  <a:lnTo>
                    <a:pt x="24" y="6"/>
                  </a:lnTo>
                  <a:lnTo>
                    <a:pt x="36" y="0"/>
                  </a:lnTo>
                  <a:lnTo>
                    <a:pt x="10" y="81"/>
                  </a:lnTo>
                  <a:lnTo>
                    <a:pt x="3" y="78"/>
                  </a:lnTo>
                  <a:lnTo>
                    <a:pt x="0" y="75"/>
                  </a:lnTo>
                  <a:close/>
                </a:path>
              </a:pathLst>
            </a:custGeom>
            <a:solidFill>
              <a:srgbClr val="7A33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7388" name="Freeform 284"/>
            <p:cNvSpPr>
              <a:spLocks/>
            </p:cNvSpPr>
            <p:nvPr/>
          </p:nvSpPr>
          <p:spPr bwMode="auto">
            <a:xfrm>
              <a:off x="2747" y="1633"/>
              <a:ext cx="40" cy="85"/>
            </a:xfrm>
            <a:custGeom>
              <a:avLst/>
              <a:gdLst>
                <a:gd name="T0" fmla="*/ 0 w 40"/>
                <a:gd name="T1" fmla="*/ 85 h 85"/>
                <a:gd name="T2" fmla="*/ 26 w 40"/>
                <a:gd name="T3" fmla="*/ 4 h 85"/>
                <a:gd name="T4" fmla="*/ 31 w 40"/>
                <a:gd name="T5" fmla="*/ 4 h 85"/>
                <a:gd name="T6" fmla="*/ 33 w 40"/>
                <a:gd name="T7" fmla="*/ 0 h 85"/>
                <a:gd name="T8" fmla="*/ 40 w 40"/>
                <a:gd name="T9" fmla="*/ 0 h 85"/>
                <a:gd name="T10" fmla="*/ 12 w 40"/>
                <a:gd name="T11" fmla="*/ 85 h 85"/>
                <a:gd name="T12" fmla="*/ 5 w 40"/>
                <a:gd name="T13" fmla="*/ 85 h 85"/>
                <a:gd name="T14" fmla="*/ 0 w 40"/>
                <a:gd name="T15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0" h="85">
                  <a:moveTo>
                    <a:pt x="0" y="85"/>
                  </a:moveTo>
                  <a:lnTo>
                    <a:pt x="26" y="4"/>
                  </a:lnTo>
                  <a:lnTo>
                    <a:pt x="31" y="4"/>
                  </a:lnTo>
                  <a:lnTo>
                    <a:pt x="33" y="0"/>
                  </a:lnTo>
                  <a:lnTo>
                    <a:pt x="40" y="0"/>
                  </a:lnTo>
                  <a:lnTo>
                    <a:pt x="12" y="85"/>
                  </a:lnTo>
                  <a:lnTo>
                    <a:pt x="5" y="85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rgbClr val="914F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7389" name="Freeform 285"/>
            <p:cNvSpPr>
              <a:spLocks/>
            </p:cNvSpPr>
            <p:nvPr/>
          </p:nvSpPr>
          <p:spPr bwMode="auto">
            <a:xfrm>
              <a:off x="2759" y="1633"/>
              <a:ext cx="38" cy="85"/>
            </a:xfrm>
            <a:custGeom>
              <a:avLst/>
              <a:gdLst>
                <a:gd name="T0" fmla="*/ 0 w 38"/>
                <a:gd name="T1" fmla="*/ 85 h 85"/>
                <a:gd name="T2" fmla="*/ 28 w 38"/>
                <a:gd name="T3" fmla="*/ 0 h 85"/>
                <a:gd name="T4" fmla="*/ 31 w 38"/>
                <a:gd name="T5" fmla="*/ 0 h 85"/>
                <a:gd name="T6" fmla="*/ 38 w 38"/>
                <a:gd name="T7" fmla="*/ 4 h 85"/>
                <a:gd name="T8" fmla="*/ 12 w 38"/>
                <a:gd name="T9" fmla="*/ 75 h 85"/>
                <a:gd name="T10" fmla="*/ 0 w 38"/>
                <a:gd name="T11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85">
                  <a:moveTo>
                    <a:pt x="0" y="85"/>
                  </a:moveTo>
                  <a:lnTo>
                    <a:pt x="28" y="0"/>
                  </a:lnTo>
                  <a:lnTo>
                    <a:pt x="31" y="0"/>
                  </a:lnTo>
                  <a:lnTo>
                    <a:pt x="38" y="4"/>
                  </a:lnTo>
                  <a:lnTo>
                    <a:pt x="12" y="75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rgbClr val="A666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7390" name="Freeform 286"/>
            <p:cNvSpPr>
              <a:spLocks/>
            </p:cNvSpPr>
            <p:nvPr/>
          </p:nvSpPr>
          <p:spPr bwMode="auto">
            <a:xfrm>
              <a:off x="2771" y="1637"/>
              <a:ext cx="35" cy="71"/>
            </a:xfrm>
            <a:custGeom>
              <a:avLst/>
              <a:gdLst>
                <a:gd name="T0" fmla="*/ 0 w 35"/>
                <a:gd name="T1" fmla="*/ 71 h 71"/>
                <a:gd name="T2" fmla="*/ 26 w 35"/>
                <a:gd name="T3" fmla="*/ 0 h 71"/>
                <a:gd name="T4" fmla="*/ 28 w 35"/>
                <a:gd name="T5" fmla="*/ 0 h 71"/>
                <a:gd name="T6" fmla="*/ 31 w 35"/>
                <a:gd name="T7" fmla="*/ 3 h 71"/>
                <a:gd name="T8" fmla="*/ 35 w 35"/>
                <a:gd name="T9" fmla="*/ 6 h 71"/>
                <a:gd name="T10" fmla="*/ 14 w 35"/>
                <a:gd name="T11" fmla="*/ 65 h 71"/>
                <a:gd name="T12" fmla="*/ 0 w 35"/>
                <a:gd name="T13" fmla="*/ 7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71">
                  <a:moveTo>
                    <a:pt x="0" y="71"/>
                  </a:moveTo>
                  <a:lnTo>
                    <a:pt x="26" y="0"/>
                  </a:lnTo>
                  <a:lnTo>
                    <a:pt x="28" y="0"/>
                  </a:lnTo>
                  <a:lnTo>
                    <a:pt x="31" y="3"/>
                  </a:lnTo>
                  <a:lnTo>
                    <a:pt x="35" y="6"/>
                  </a:lnTo>
                  <a:lnTo>
                    <a:pt x="14" y="65"/>
                  </a:lnTo>
                  <a:lnTo>
                    <a:pt x="0" y="71"/>
                  </a:lnTo>
                  <a:close/>
                </a:path>
              </a:pathLst>
            </a:custGeom>
            <a:solidFill>
              <a:srgbClr val="BF82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7391" name="Freeform 287"/>
            <p:cNvSpPr>
              <a:spLocks/>
            </p:cNvSpPr>
            <p:nvPr/>
          </p:nvSpPr>
          <p:spPr bwMode="auto">
            <a:xfrm>
              <a:off x="2785" y="1643"/>
              <a:ext cx="28" cy="59"/>
            </a:xfrm>
            <a:custGeom>
              <a:avLst/>
              <a:gdLst>
                <a:gd name="T0" fmla="*/ 0 w 28"/>
                <a:gd name="T1" fmla="*/ 59 h 59"/>
                <a:gd name="T2" fmla="*/ 21 w 28"/>
                <a:gd name="T3" fmla="*/ 0 h 59"/>
                <a:gd name="T4" fmla="*/ 28 w 28"/>
                <a:gd name="T5" fmla="*/ 7 h 59"/>
                <a:gd name="T6" fmla="*/ 14 w 28"/>
                <a:gd name="T7" fmla="*/ 49 h 59"/>
                <a:gd name="T8" fmla="*/ 0 w 28"/>
                <a:gd name="T9" fmla="*/ 5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59">
                  <a:moveTo>
                    <a:pt x="0" y="59"/>
                  </a:moveTo>
                  <a:lnTo>
                    <a:pt x="21" y="0"/>
                  </a:lnTo>
                  <a:lnTo>
                    <a:pt x="28" y="7"/>
                  </a:lnTo>
                  <a:lnTo>
                    <a:pt x="14" y="49"/>
                  </a:lnTo>
                  <a:lnTo>
                    <a:pt x="0" y="59"/>
                  </a:lnTo>
                  <a:close/>
                </a:path>
              </a:pathLst>
            </a:custGeom>
            <a:solidFill>
              <a:srgbClr val="D49C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7392" name="Freeform 288"/>
            <p:cNvSpPr>
              <a:spLocks/>
            </p:cNvSpPr>
            <p:nvPr/>
          </p:nvSpPr>
          <p:spPr bwMode="auto">
            <a:xfrm>
              <a:off x="2799" y="1650"/>
              <a:ext cx="24" cy="42"/>
            </a:xfrm>
            <a:custGeom>
              <a:avLst/>
              <a:gdLst>
                <a:gd name="T0" fmla="*/ 0 w 24"/>
                <a:gd name="T1" fmla="*/ 42 h 42"/>
                <a:gd name="T2" fmla="*/ 14 w 24"/>
                <a:gd name="T3" fmla="*/ 0 h 42"/>
                <a:gd name="T4" fmla="*/ 24 w 24"/>
                <a:gd name="T5" fmla="*/ 6 h 42"/>
                <a:gd name="T6" fmla="*/ 14 w 24"/>
                <a:gd name="T7" fmla="*/ 35 h 42"/>
                <a:gd name="T8" fmla="*/ 0 w 24"/>
                <a:gd name="T9" fmla="*/ 4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2">
                  <a:moveTo>
                    <a:pt x="0" y="42"/>
                  </a:moveTo>
                  <a:lnTo>
                    <a:pt x="14" y="0"/>
                  </a:lnTo>
                  <a:lnTo>
                    <a:pt x="24" y="6"/>
                  </a:lnTo>
                  <a:lnTo>
                    <a:pt x="14" y="35"/>
                  </a:lnTo>
                  <a:lnTo>
                    <a:pt x="0" y="42"/>
                  </a:lnTo>
                  <a:close/>
                </a:path>
              </a:pathLst>
            </a:custGeom>
            <a:solidFill>
              <a:srgbClr val="EBB5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7393" name="Freeform 289"/>
            <p:cNvSpPr>
              <a:spLocks/>
            </p:cNvSpPr>
            <p:nvPr/>
          </p:nvSpPr>
          <p:spPr bwMode="auto">
            <a:xfrm>
              <a:off x="2813" y="1656"/>
              <a:ext cx="15" cy="29"/>
            </a:xfrm>
            <a:custGeom>
              <a:avLst/>
              <a:gdLst>
                <a:gd name="T0" fmla="*/ 0 w 15"/>
                <a:gd name="T1" fmla="*/ 29 h 29"/>
                <a:gd name="T2" fmla="*/ 10 w 15"/>
                <a:gd name="T3" fmla="*/ 0 h 29"/>
                <a:gd name="T4" fmla="*/ 10 w 15"/>
                <a:gd name="T5" fmla="*/ 3 h 29"/>
                <a:gd name="T6" fmla="*/ 15 w 15"/>
                <a:gd name="T7" fmla="*/ 13 h 29"/>
                <a:gd name="T8" fmla="*/ 8 w 15"/>
                <a:gd name="T9" fmla="*/ 23 h 29"/>
                <a:gd name="T10" fmla="*/ 0 w 15"/>
                <a:gd name="T11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29">
                  <a:moveTo>
                    <a:pt x="0" y="29"/>
                  </a:moveTo>
                  <a:lnTo>
                    <a:pt x="10" y="0"/>
                  </a:lnTo>
                  <a:lnTo>
                    <a:pt x="10" y="3"/>
                  </a:lnTo>
                  <a:lnTo>
                    <a:pt x="15" y="13"/>
                  </a:lnTo>
                  <a:lnTo>
                    <a:pt x="8" y="23"/>
                  </a:lnTo>
                  <a:lnTo>
                    <a:pt x="0" y="29"/>
                  </a:lnTo>
                  <a:close/>
                </a:path>
              </a:pathLst>
            </a:custGeom>
            <a:solidFill>
              <a:srgbClr val="FFC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7394" name="Freeform 290"/>
            <p:cNvSpPr>
              <a:spLocks/>
            </p:cNvSpPr>
            <p:nvPr/>
          </p:nvSpPr>
          <p:spPr bwMode="auto">
            <a:xfrm>
              <a:off x="2704" y="1633"/>
              <a:ext cx="124" cy="85"/>
            </a:xfrm>
            <a:custGeom>
              <a:avLst/>
              <a:gdLst>
                <a:gd name="T0" fmla="*/ 7 w 124"/>
                <a:gd name="T1" fmla="*/ 36 h 85"/>
                <a:gd name="T2" fmla="*/ 74 w 124"/>
                <a:gd name="T3" fmla="*/ 4 h 85"/>
                <a:gd name="T4" fmla="*/ 86 w 124"/>
                <a:gd name="T5" fmla="*/ 0 h 85"/>
                <a:gd name="T6" fmla="*/ 98 w 124"/>
                <a:gd name="T7" fmla="*/ 7 h 85"/>
                <a:gd name="T8" fmla="*/ 119 w 124"/>
                <a:gd name="T9" fmla="*/ 26 h 85"/>
                <a:gd name="T10" fmla="*/ 124 w 124"/>
                <a:gd name="T11" fmla="*/ 36 h 85"/>
                <a:gd name="T12" fmla="*/ 117 w 124"/>
                <a:gd name="T13" fmla="*/ 46 h 85"/>
                <a:gd name="T14" fmla="*/ 55 w 124"/>
                <a:gd name="T15" fmla="*/ 85 h 85"/>
                <a:gd name="T16" fmla="*/ 43 w 124"/>
                <a:gd name="T17" fmla="*/ 85 h 85"/>
                <a:gd name="T18" fmla="*/ 31 w 124"/>
                <a:gd name="T19" fmla="*/ 79 h 85"/>
                <a:gd name="T20" fmla="*/ 5 w 124"/>
                <a:gd name="T21" fmla="*/ 56 h 85"/>
                <a:gd name="T22" fmla="*/ 0 w 124"/>
                <a:gd name="T23" fmla="*/ 43 h 85"/>
                <a:gd name="T24" fmla="*/ 7 w 124"/>
                <a:gd name="T25" fmla="*/ 36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4" h="85">
                  <a:moveTo>
                    <a:pt x="7" y="36"/>
                  </a:moveTo>
                  <a:lnTo>
                    <a:pt x="74" y="4"/>
                  </a:lnTo>
                  <a:lnTo>
                    <a:pt x="86" y="0"/>
                  </a:lnTo>
                  <a:lnTo>
                    <a:pt x="98" y="7"/>
                  </a:lnTo>
                  <a:lnTo>
                    <a:pt x="119" y="26"/>
                  </a:lnTo>
                  <a:lnTo>
                    <a:pt x="124" y="36"/>
                  </a:lnTo>
                  <a:lnTo>
                    <a:pt x="117" y="46"/>
                  </a:lnTo>
                  <a:lnTo>
                    <a:pt x="55" y="85"/>
                  </a:lnTo>
                  <a:lnTo>
                    <a:pt x="43" y="85"/>
                  </a:lnTo>
                  <a:lnTo>
                    <a:pt x="31" y="79"/>
                  </a:lnTo>
                  <a:lnTo>
                    <a:pt x="5" y="56"/>
                  </a:lnTo>
                  <a:lnTo>
                    <a:pt x="0" y="43"/>
                  </a:lnTo>
                  <a:lnTo>
                    <a:pt x="7" y="36"/>
                  </a:lnTo>
                </a:path>
              </a:pathLst>
            </a:cu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7395" name="Freeform 291"/>
            <p:cNvSpPr>
              <a:spLocks/>
            </p:cNvSpPr>
            <p:nvPr/>
          </p:nvSpPr>
          <p:spPr bwMode="auto">
            <a:xfrm>
              <a:off x="2806" y="1607"/>
              <a:ext cx="19" cy="33"/>
            </a:xfrm>
            <a:custGeom>
              <a:avLst/>
              <a:gdLst>
                <a:gd name="T0" fmla="*/ 19 w 19"/>
                <a:gd name="T1" fmla="*/ 0 h 33"/>
                <a:gd name="T2" fmla="*/ 12 w 19"/>
                <a:gd name="T3" fmla="*/ 33 h 33"/>
                <a:gd name="T4" fmla="*/ 5 w 19"/>
                <a:gd name="T5" fmla="*/ 26 h 33"/>
                <a:gd name="T6" fmla="*/ 0 w 19"/>
                <a:gd name="T7" fmla="*/ 13 h 33"/>
                <a:gd name="T8" fmla="*/ 7 w 19"/>
                <a:gd name="T9" fmla="*/ 7 h 33"/>
                <a:gd name="T10" fmla="*/ 19 w 19"/>
                <a:gd name="T11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33">
                  <a:moveTo>
                    <a:pt x="19" y="0"/>
                  </a:moveTo>
                  <a:lnTo>
                    <a:pt x="12" y="33"/>
                  </a:lnTo>
                  <a:lnTo>
                    <a:pt x="5" y="26"/>
                  </a:lnTo>
                  <a:lnTo>
                    <a:pt x="0" y="13"/>
                  </a:lnTo>
                  <a:lnTo>
                    <a:pt x="7" y="7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4F00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7396" name="Freeform 292"/>
            <p:cNvSpPr>
              <a:spLocks/>
            </p:cNvSpPr>
            <p:nvPr/>
          </p:nvSpPr>
          <p:spPr bwMode="auto">
            <a:xfrm>
              <a:off x="2818" y="1601"/>
              <a:ext cx="19" cy="45"/>
            </a:xfrm>
            <a:custGeom>
              <a:avLst/>
              <a:gdLst>
                <a:gd name="T0" fmla="*/ 0 w 19"/>
                <a:gd name="T1" fmla="*/ 39 h 45"/>
                <a:gd name="T2" fmla="*/ 7 w 19"/>
                <a:gd name="T3" fmla="*/ 6 h 45"/>
                <a:gd name="T4" fmla="*/ 19 w 19"/>
                <a:gd name="T5" fmla="*/ 0 h 45"/>
                <a:gd name="T6" fmla="*/ 7 w 19"/>
                <a:gd name="T7" fmla="*/ 45 h 45"/>
                <a:gd name="T8" fmla="*/ 0 w 19"/>
                <a:gd name="T9" fmla="*/ 39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45">
                  <a:moveTo>
                    <a:pt x="0" y="39"/>
                  </a:moveTo>
                  <a:lnTo>
                    <a:pt x="7" y="6"/>
                  </a:lnTo>
                  <a:lnTo>
                    <a:pt x="19" y="0"/>
                  </a:lnTo>
                  <a:lnTo>
                    <a:pt x="7" y="45"/>
                  </a:lnTo>
                  <a:lnTo>
                    <a:pt x="0" y="39"/>
                  </a:lnTo>
                  <a:close/>
                </a:path>
              </a:pathLst>
            </a:custGeom>
            <a:solidFill>
              <a:srgbClr val="4F00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7397" name="Freeform 293"/>
            <p:cNvSpPr>
              <a:spLocks/>
            </p:cNvSpPr>
            <p:nvPr/>
          </p:nvSpPr>
          <p:spPr bwMode="auto">
            <a:xfrm>
              <a:off x="2825" y="1597"/>
              <a:ext cx="22" cy="56"/>
            </a:xfrm>
            <a:custGeom>
              <a:avLst/>
              <a:gdLst>
                <a:gd name="T0" fmla="*/ 0 w 22"/>
                <a:gd name="T1" fmla="*/ 49 h 56"/>
                <a:gd name="T2" fmla="*/ 12 w 22"/>
                <a:gd name="T3" fmla="*/ 4 h 56"/>
                <a:gd name="T4" fmla="*/ 22 w 22"/>
                <a:gd name="T5" fmla="*/ 0 h 56"/>
                <a:gd name="T6" fmla="*/ 10 w 22"/>
                <a:gd name="T7" fmla="*/ 56 h 56"/>
                <a:gd name="T8" fmla="*/ 0 w 22"/>
                <a:gd name="T9" fmla="*/ 49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56">
                  <a:moveTo>
                    <a:pt x="0" y="49"/>
                  </a:moveTo>
                  <a:lnTo>
                    <a:pt x="12" y="4"/>
                  </a:lnTo>
                  <a:lnTo>
                    <a:pt x="22" y="0"/>
                  </a:lnTo>
                  <a:lnTo>
                    <a:pt x="10" y="56"/>
                  </a:lnTo>
                  <a:lnTo>
                    <a:pt x="0" y="49"/>
                  </a:lnTo>
                  <a:close/>
                </a:path>
              </a:pathLst>
            </a:custGeom>
            <a:solidFill>
              <a:srgbClr val="6619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7398" name="Freeform 294"/>
            <p:cNvSpPr>
              <a:spLocks/>
            </p:cNvSpPr>
            <p:nvPr/>
          </p:nvSpPr>
          <p:spPr bwMode="auto">
            <a:xfrm>
              <a:off x="2835" y="1591"/>
              <a:ext cx="24" cy="68"/>
            </a:xfrm>
            <a:custGeom>
              <a:avLst/>
              <a:gdLst>
                <a:gd name="T0" fmla="*/ 0 w 24"/>
                <a:gd name="T1" fmla="*/ 62 h 68"/>
                <a:gd name="T2" fmla="*/ 12 w 24"/>
                <a:gd name="T3" fmla="*/ 6 h 68"/>
                <a:gd name="T4" fmla="*/ 21 w 24"/>
                <a:gd name="T5" fmla="*/ 3 h 68"/>
                <a:gd name="T6" fmla="*/ 21 w 24"/>
                <a:gd name="T7" fmla="*/ 0 h 68"/>
                <a:gd name="T8" fmla="*/ 24 w 24"/>
                <a:gd name="T9" fmla="*/ 0 h 68"/>
                <a:gd name="T10" fmla="*/ 7 w 24"/>
                <a:gd name="T11" fmla="*/ 68 h 68"/>
                <a:gd name="T12" fmla="*/ 5 w 24"/>
                <a:gd name="T13" fmla="*/ 65 h 68"/>
                <a:gd name="T14" fmla="*/ 2 w 24"/>
                <a:gd name="T15" fmla="*/ 65 h 68"/>
                <a:gd name="T16" fmla="*/ 0 w 24"/>
                <a:gd name="T17" fmla="*/ 62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" h="68">
                  <a:moveTo>
                    <a:pt x="0" y="62"/>
                  </a:moveTo>
                  <a:lnTo>
                    <a:pt x="12" y="6"/>
                  </a:lnTo>
                  <a:lnTo>
                    <a:pt x="21" y="3"/>
                  </a:lnTo>
                  <a:lnTo>
                    <a:pt x="21" y="0"/>
                  </a:lnTo>
                  <a:lnTo>
                    <a:pt x="24" y="0"/>
                  </a:lnTo>
                  <a:lnTo>
                    <a:pt x="7" y="68"/>
                  </a:lnTo>
                  <a:lnTo>
                    <a:pt x="5" y="65"/>
                  </a:lnTo>
                  <a:lnTo>
                    <a:pt x="2" y="65"/>
                  </a:lnTo>
                  <a:lnTo>
                    <a:pt x="0" y="62"/>
                  </a:lnTo>
                  <a:close/>
                </a:path>
              </a:pathLst>
            </a:custGeom>
            <a:solidFill>
              <a:srgbClr val="7A33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7399" name="Freeform 295"/>
            <p:cNvSpPr>
              <a:spLocks/>
            </p:cNvSpPr>
            <p:nvPr/>
          </p:nvSpPr>
          <p:spPr bwMode="auto">
            <a:xfrm>
              <a:off x="2842" y="1591"/>
              <a:ext cx="26" cy="72"/>
            </a:xfrm>
            <a:custGeom>
              <a:avLst/>
              <a:gdLst>
                <a:gd name="T0" fmla="*/ 0 w 26"/>
                <a:gd name="T1" fmla="*/ 68 h 72"/>
                <a:gd name="T2" fmla="*/ 17 w 26"/>
                <a:gd name="T3" fmla="*/ 0 h 72"/>
                <a:gd name="T4" fmla="*/ 19 w 26"/>
                <a:gd name="T5" fmla="*/ 0 h 72"/>
                <a:gd name="T6" fmla="*/ 26 w 26"/>
                <a:gd name="T7" fmla="*/ 0 h 72"/>
                <a:gd name="T8" fmla="*/ 9 w 26"/>
                <a:gd name="T9" fmla="*/ 72 h 72"/>
                <a:gd name="T10" fmla="*/ 5 w 26"/>
                <a:gd name="T11" fmla="*/ 68 h 72"/>
                <a:gd name="T12" fmla="*/ 0 w 26"/>
                <a:gd name="T13" fmla="*/ 68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72">
                  <a:moveTo>
                    <a:pt x="0" y="68"/>
                  </a:moveTo>
                  <a:lnTo>
                    <a:pt x="17" y="0"/>
                  </a:lnTo>
                  <a:lnTo>
                    <a:pt x="19" y="0"/>
                  </a:lnTo>
                  <a:lnTo>
                    <a:pt x="26" y="0"/>
                  </a:lnTo>
                  <a:lnTo>
                    <a:pt x="9" y="72"/>
                  </a:lnTo>
                  <a:lnTo>
                    <a:pt x="5" y="68"/>
                  </a:lnTo>
                  <a:lnTo>
                    <a:pt x="0" y="68"/>
                  </a:lnTo>
                  <a:close/>
                </a:path>
              </a:pathLst>
            </a:custGeom>
            <a:solidFill>
              <a:srgbClr val="914F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7400" name="Freeform 296"/>
            <p:cNvSpPr>
              <a:spLocks/>
            </p:cNvSpPr>
            <p:nvPr/>
          </p:nvSpPr>
          <p:spPr bwMode="auto">
            <a:xfrm>
              <a:off x="2851" y="1591"/>
              <a:ext cx="24" cy="72"/>
            </a:xfrm>
            <a:custGeom>
              <a:avLst/>
              <a:gdLst>
                <a:gd name="T0" fmla="*/ 0 w 24"/>
                <a:gd name="T1" fmla="*/ 72 h 72"/>
                <a:gd name="T2" fmla="*/ 17 w 24"/>
                <a:gd name="T3" fmla="*/ 0 h 72"/>
                <a:gd name="T4" fmla="*/ 19 w 24"/>
                <a:gd name="T5" fmla="*/ 3 h 72"/>
                <a:gd name="T6" fmla="*/ 24 w 24"/>
                <a:gd name="T7" fmla="*/ 6 h 72"/>
                <a:gd name="T8" fmla="*/ 10 w 24"/>
                <a:gd name="T9" fmla="*/ 68 h 72"/>
                <a:gd name="T10" fmla="*/ 8 w 24"/>
                <a:gd name="T11" fmla="*/ 72 h 72"/>
                <a:gd name="T12" fmla="*/ 3 w 24"/>
                <a:gd name="T13" fmla="*/ 72 h 72"/>
                <a:gd name="T14" fmla="*/ 0 w 24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" h="72">
                  <a:moveTo>
                    <a:pt x="0" y="72"/>
                  </a:moveTo>
                  <a:lnTo>
                    <a:pt x="17" y="0"/>
                  </a:lnTo>
                  <a:lnTo>
                    <a:pt x="19" y="3"/>
                  </a:lnTo>
                  <a:lnTo>
                    <a:pt x="24" y="6"/>
                  </a:lnTo>
                  <a:lnTo>
                    <a:pt x="10" y="68"/>
                  </a:lnTo>
                  <a:lnTo>
                    <a:pt x="8" y="72"/>
                  </a:lnTo>
                  <a:lnTo>
                    <a:pt x="3" y="72"/>
                  </a:lnTo>
                  <a:lnTo>
                    <a:pt x="0" y="72"/>
                  </a:lnTo>
                  <a:close/>
                </a:path>
              </a:pathLst>
            </a:custGeom>
            <a:solidFill>
              <a:srgbClr val="A666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7401" name="Freeform 297"/>
            <p:cNvSpPr>
              <a:spLocks/>
            </p:cNvSpPr>
            <p:nvPr/>
          </p:nvSpPr>
          <p:spPr bwMode="auto">
            <a:xfrm>
              <a:off x="2861" y="1597"/>
              <a:ext cx="24" cy="62"/>
            </a:xfrm>
            <a:custGeom>
              <a:avLst/>
              <a:gdLst>
                <a:gd name="T0" fmla="*/ 0 w 24"/>
                <a:gd name="T1" fmla="*/ 62 h 62"/>
                <a:gd name="T2" fmla="*/ 14 w 24"/>
                <a:gd name="T3" fmla="*/ 0 h 62"/>
                <a:gd name="T4" fmla="*/ 17 w 24"/>
                <a:gd name="T5" fmla="*/ 0 h 62"/>
                <a:gd name="T6" fmla="*/ 24 w 24"/>
                <a:gd name="T7" fmla="*/ 7 h 62"/>
                <a:gd name="T8" fmla="*/ 12 w 24"/>
                <a:gd name="T9" fmla="*/ 56 h 62"/>
                <a:gd name="T10" fmla="*/ 0 w 24"/>
                <a:gd name="T11" fmla="*/ 6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" h="62">
                  <a:moveTo>
                    <a:pt x="0" y="62"/>
                  </a:moveTo>
                  <a:lnTo>
                    <a:pt x="14" y="0"/>
                  </a:lnTo>
                  <a:lnTo>
                    <a:pt x="17" y="0"/>
                  </a:lnTo>
                  <a:lnTo>
                    <a:pt x="24" y="7"/>
                  </a:lnTo>
                  <a:lnTo>
                    <a:pt x="12" y="56"/>
                  </a:lnTo>
                  <a:lnTo>
                    <a:pt x="0" y="62"/>
                  </a:lnTo>
                  <a:close/>
                </a:path>
              </a:pathLst>
            </a:custGeom>
            <a:solidFill>
              <a:srgbClr val="BF82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7402" name="Freeform 298"/>
            <p:cNvSpPr>
              <a:spLocks/>
            </p:cNvSpPr>
            <p:nvPr/>
          </p:nvSpPr>
          <p:spPr bwMode="auto">
            <a:xfrm>
              <a:off x="2873" y="1604"/>
              <a:ext cx="19" cy="49"/>
            </a:xfrm>
            <a:custGeom>
              <a:avLst/>
              <a:gdLst>
                <a:gd name="T0" fmla="*/ 0 w 19"/>
                <a:gd name="T1" fmla="*/ 49 h 49"/>
                <a:gd name="T2" fmla="*/ 12 w 19"/>
                <a:gd name="T3" fmla="*/ 0 h 49"/>
                <a:gd name="T4" fmla="*/ 19 w 19"/>
                <a:gd name="T5" fmla="*/ 6 h 49"/>
                <a:gd name="T6" fmla="*/ 12 w 19"/>
                <a:gd name="T7" fmla="*/ 42 h 49"/>
                <a:gd name="T8" fmla="*/ 0 w 19"/>
                <a:gd name="T9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49">
                  <a:moveTo>
                    <a:pt x="0" y="49"/>
                  </a:moveTo>
                  <a:lnTo>
                    <a:pt x="12" y="0"/>
                  </a:lnTo>
                  <a:lnTo>
                    <a:pt x="19" y="6"/>
                  </a:lnTo>
                  <a:lnTo>
                    <a:pt x="12" y="42"/>
                  </a:lnTo>
                  <a:lnTo>
                    <a:pt x="0" y="49"/>
                  </a:lnTo>
                  <a:close/>
                </a:path>
              </a:pathLst>
            </a:custGeom>
            <a:solidFill>
              <a:srgbClr val="D49C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7403" name="Freeform 299"/>
            <p:cNvSpPr>
              <a:spLocks/>
            </p:cNvSpPr>
            <p:nvPr/>
          </p:nvSpPr>
          <p:spPr bwMode="auto">
            <a:xfrm>
              <a:off x="2885" y="1610"/>
              <a:ext cx="16" cy="36"/>
            </a:xfrm>
            <a:custGeom>
              <a:avLst/>
              <a:gdLst>
                <a:gd name="T0" fmla="*/ 0 w 16"/>
                <a:gd name="T1" fmla="*/ 36 h 36"/>
                <a:gd name="T2" fmla="*/ 7 w 16"/>
                <a:gd name="T3" fmla="*/ 0 h 36"/>
                <a:gd name="T4" fmla="*/ 16 w 16"/>
                <a:gd name="T5" fmla="*/ 7 h 36"/>
                <a:gd name="T6" fmla="*/ 9 w 16"/>
                <a:gd name="T7" fmla="*/ 30 h 36"/>
                <a:gd name="T8" fmla="*/ 0 w 16"/>
                <a:gd name="T9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36">
                  <a:moveTo>
                    <a:pt x="0" y="36"/>
                  </a:moveTo>
                  <a:lnTo>
                    <a:pt x="7" y="0"/>
                  </a:lnTo>
                  <a:lnTo>
                    <a:pt x="16" y="7"/>
                  </a:lnTo>
                  <a:lnTo>
                    <a:pt x="9" y="30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rgbClr val="EBB5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7404" name="Freeform 300"/>
            <p:cNvSpPr>
              <a:spLocks/>
            </p:cNvSpPr>
            <p:nvPr/>
          </p:nvSpPr>
          <p:spPr bwMode="auto">
            <a:xfrm>
              <a:off x="2894" y="1617"/>
              <a:ext cx="10" cy="23"/>
            </a:xfrm>
            <a:custGeom>
              <a:avLst/>
              <a:gdLst>
                <a:gd name="T0" fmla="*/ 0 w 10"/>
                <a:gd name="T1" fmla="*/ 23 h 23"/>
                <a:gd name="T2" fmla="*/ 7 w 10"/>
                <a:gd name="T3" fmla="*/ 0 h 23"/>
                <a:gd name="T4" fmla="*/ 10 w 10"/>
                <a:gd name="T5" fmla="*/ 10 h 23"/>
                <a:gd name="T6" fmla="*/ 7 w 10"/>
                <a:gd name="T7" fmla="*/ 20 h 23"/>
                <a:gd name="T8" fmla="*/ 0 w 10"/>
                <a:gd name="T9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23">
                  <a:moveTo>
                    <a:pt x="0" y="23"/>
                  </a:moveTo>
                  <a:lnTo>
                    <a:pt x="7" y="0"/>
                  </a:lnTo>
                  <a:lnTo>
                    <a:pt x="10" y="10"/>
                  </a:lnTo>
                  <a:lnTo>
                    <a:pt x="7" y="20"/>
                  </a:lnTo>
                  <a:lnTo>
                    <a:pt x="0" y="23"/>
                  </a:lnTo>
                  <a:close/>
                </a:path>
              </a:pathLst>
            </a:custGeom>
            <a:solidFill>
              <a:srgbClr val="FFC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7405" name="Freeform 301"/>
            <p:cNvSpPr>
              <a:spLocks/>
            </p:cNvSpPr>
            <p:nvPr/>
          </p:nvSpPr>
          <p:spPr bwMode="auto">
            <a:xfrm>
              <a:off x="2806" y="1591"/>
              <a:ext cx="98" cy="72"/>
            </a:xfrm>
            <a:custGeom>
              <a:avLst/>
              <a:gdLst>
                <a:gd name="T0" fmla="*/ 7 w 98"/>
                <a:gd name="T1" fmla="*/ 23 h 72"/>
                <a:gd name="T2" fmla="*/ 50 w 98"/>
                <a:gd name="T3" fmla="*/ 3 h 72"/>
                <a:gd name="T4" fmla="*/ 60 w 98"/>
                <a:gd name="T5" fmla="*/ 0 h 72"/>
                <a:gd name="T6" fmla="*/ 72 w 98"/>
                <a:gd name="T7" fmla="*/ 6 h 72"/>
                <a:gd name="T8" fmla="*/ 95 w 98"/>
                <a:gd name="T9" fmla="*/ 26 h 72"/>
                <a:gd name="T10" fmla="*/ 98 w 98"/>
                <a:gd name="T11" fmla="*/ 36 h 72"/>
                <a:gd name="T12" fmla="*/ 95 w 98"/>
                <a:gd name="T13" fmla="*/ 46 h 72"/>
                <a:gd name="T14" fmla="*/ 53 w 98"/>
                <a:gd name="T15" fmla="*/ 72 h 72"/>
                <a:gd name="T16" fmla="*/ 41 w 98"/>
                <a:gd name="T17" fmla="*/ 72 h 72"/>
                <a:gd name="T18" fmla="*/ 31 w 98"/>
                <a:gd name="T19" fmla="*/ 65 h 72"/>
                <a:gd name="T20" fmla="*/ 5 w 98"/>
                <a:gd name="T21" fmla="*/ 42 h 72"/>
                <a:gd name="T22" fmla="*/ 0 w 98"/>
                <a:gd name="T23" fmla="*/ 29 h 72"/>
                <a:gd name="T24" fmla="*/ 7 w 98"/>
                <a:gd name="T25" fmla="*/ 23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8" h="72">
                  <a:moveTo>
                    <a:pt x="7" y="23"/>
                  </a:moveTo>
                  <a:lnTo>
                    <a:pt x="50" y="3"/>
                  </a:lnTo>
                  <a:lnTo>
                    <a:pt x="60" y="0"/>
                  </a:lnTo>
                  <a:lnTo>
                    <a:pt x="72" y="6"/>
                  </a:lnTo>
                  <a:lnTo>
                    <a:pt x="95" y="26"/>
                  </a:lnTo>
                  <a:lnTo>
                    <a:pt x="98" y="36"/>
                  </a:lnTo>
                  <a:lnTo>
                    <a:pt x="95" y="46"/>
                  </a:lnTo>
                  <a:lnTo>
                    <a:pt x="53" y="72"/>
                  </a:lnTo>
                  <a:lnTo>
                    <a:pt x="41" y="72"/>
                  </a:lnTo>
                  <a:lnTo>
                    <a:pt x="31" y="65"/>
                  </a:lnTo>
                  <a:lnTo>
                    <a:pt x="5" y="42"/>
                  </a:lnTo>
                  <a:lnTo>
                    <a:pt x="0" y="29"/>
                  </a:lnTo>
                  <a:lnTo>
                    <a:pt x="7" y="23"/>
                  </a:lnTo>
                </a:path>
              </a:pathLst>
            </a:cu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7406" name="Freeform 302"/>
            <p:cNvSpPr>
              <a:spLocks/>
            </p:cNvSpPr>
            <p:nvPr/>
          </p:nvSpPr>
          <p:spPr bwMode="auto">
            <a:xfrm>
              <a:off x="2737" y="1666"/>
              <a:ext cx="79" cy="42"/>
            </a:xfrm>
            <a:custGeom>
              <a:avLst/>
              <a:gdLst>
                <a:gd name="T0" fmla="*/ 0 w 79"/>
                <a:gd name="T1" fmla="*/ 36 h 42"/>
                <a:gd name="T2" fmla="*/ 79 w 79"/>
                <a:gd name="T3" fmla="*/ 0 h 42"/>
                <a:gd name="T4" fmla="*/ 79 w 79"/>
                <a:gd name="T5" fmla="*/ 6 h 42"/>
                <a:gd name="T6" fmla="*/ 74 w 79"/>
                <a:gd name="T7" fmla="*/ 13 h 42"/>
                <a:gd name="T8" fmla="*/ 24 w 79"/>
                <a:gd name="T9" fmla="*/ 42 h 42"/>
                <a:gd name="T10" fmla="*/ 12 w 79"/>
                <a:gd name="T11" fmla="*/ 42 h 42"/>
                <a:gd name="T12" fmla="*/ 3 w 79"/>
                <a:gd name="T13" fmla="*/ 39 h 42"/>
                <a:gd name="T14" fmla="*/ 0 w 79"/>
                <a:gd name="T15" fmla="*/ 36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9" h="42">
                  <a:moveTo>
                    <a:pt x="0" y="36"/>
                  </a:moveTo>
                  <a:lnTo>
                    <a:pt x="79" y="0"/>
                  </a:lnTo>
                  <a:lnTo>
                    <a:pt x="79" y="6"/>
                  </a:lnTo>
                  <a:lnTo>
                    <a:pt x="74" y="13"/>
                  </a:lnTo>
                  <a:lnTo>
                    <a:pt x="24" y="42"/>
                  </a:lnTo>
                  <a:lnTo>
                    <a:pt x="12" y="42"/>
                  </a:lnTo>
                  <a:lnTo>
                    <a:pt x="3" y="39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rgbClr val="0000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7407" name="Freeform 303"/>
            <p:cNvSpPr>
              <a:spLocks/>
            </p:cNvSpPr>
            <p:nvPr/>
          </p:nvSpPr>
          <p:spPr bwMode="auto">
            <a:xfrm>
              <a:off x="2735" y="1659"/>
              <a:ext cx="81" cy="43"/>
            </a:xfrm>
            <a:custGeom>
              <a:avLst/>
              <a:gdLst>
                <a:gd name="T0" fmla="*/ 81 w 81"/>
                <a:gd name="T1" fmla="*/ 7 h 43"/>
                <a:gd name="T2" fmla="*/ 2 w 81"/>
                <a:gd name="T3" fmla="*/ 43 h 43"/>
                <a:gd name="T4" fmla="*/ 0 w 81"/>
                <a:gd name="T5" fmla="*/ 40 h 43"/>
                <a:gd name="T6" fmla="*/ 78 w 81"/>
                <a:gd name="T7" fmla="*/ 0 h 43"/>
                <a:gd name="T8" fmla="*/ 78 w 81"/>
                <a:gd name="T9" fmla="*/ 4 h 43"/>
                <a:gd name="T10" fmla="*/ 81 w 81"/>
                <a:gd name="T11" fmla="*/ 7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1" h="43">
                  <a:moveTo>
                    <a:pt x="81" y="7"/>
                  </a:moveTo>
                  <a:lnTo>
                    <a:pt x="2" y="43"/>
                  </a:lnTo>
                  <a:lnTo>
                    <a:pt x="0" y="40"/>
                  </a:lnTo>
                  <a:lnTo>
                    <a:pt x="78" y="0"/>
                  </a:lnTo>
                  <a:lnTo>
                    <a:pt x="78" y="4"/>
                  </a:lnTo>
                  <a:lnTo>
                    <a:pt x="81" y="7"/>
                  </a:lnTo>
                  <a:close/>
                </a:path>
              </a:pathLst>
            </a:custGeom>
            <a:solidFill>
              <a:srgbClr val="0000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7408" name="Freeform 304"/>
            <p:cNvSpPr>
              <a:spLocks/>
            </p:cNvSpPr>
            <p:nvPr/>
          </p:nvSpPr>
          <p:spPr bwMode="auto">
            <a:xfrm>
              <a:off x="2730" y="1659"/>
              <a:ext cx="83" cy="40"/>
            </a:xfrm>
            <a:custGeom>
              <a:avLst/>
              <a:gdLst>
                <a:gd name="T0" fmla="*/ 83 w 83"/>
                <a:gd name="T1" fmla="*/ 0 h 40"/>
                <a:gd name="T2" fmla="*/ 5 w 83"/>
                <a:gd name="T3" fmla="*/ 40 h 40"/>
                <a:gd name="T4" fmla="*/ 0 w 83"/>
                <a:gd name="T5" fmla="*/ 36 h 40"/>
                <a:gd name="T6" fmla="*/ 79 w 83"/>
                <a:gd name="T7" fmla="*/ 0 h 40"/>
                <a:gd name="T8" fmla="*/ 83 w 83"/>
                <a:gd name="T9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40">
                  <a:moveTo>
                    <a:pt x="83" y="0"/>
                  </a:moveTo>
                  <a:lnTo>
                    <a:pt x="5" y="40"/>
                  </a:lnTo>
                  <a:lnTo>
                    <a:pt x="0" y="36"/>
                  </a:lnTo>
                  <a:lnTo>
                    <a:pt x="79" y="0"/>
                  </a:lnTo>
                  <a:lnTo>
                    <a:pt x="83" y="0"/>
                  </a:lnTo>
                  <a:close/>
                </a:path>
              </a:pathLst>
            </a:custGeom>
            <a:solidFill>
              <a:srgbClr val="2121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7409" name="Freeform 305"/>
            <p:cNvSpPr>
              <a:spLocks/>
            </p:cNvSpPr>
            <p:nvPr/>
          </p:nvSpPr>
          <p:spPr bwMode="auto">
            <a:xfrm>
              <a:off x="2725" y="1653"/>
              <a:ext cx="84" cy="42"/>
            </a:xfrm>
            <a:custGeom>
              <a:avLst/>
              <a:gdLst>
                <a:gd name="T0" fmla="*/ 84 w 84"/>
                <a:gd name="T1" fmla="*/ 6 h 42"/>
                <a:gd name="T2" fmla="*/ 5 w 84"/>
                <a:gd name="T3" fmla="*/ 42 h 42"/>
                <a:gd name="T4" fmla="*/ 0 w 84"/>
                <a:gd name="T5" fmla="*/ 39 h 42"/>
                <a:gd name="T6" fmla="*/ 79 w 84"/>
                <a:gd name="T7" fmla="*/ 0 h 42"/>
                <a:gd name="T8" fmla="*/ 84 w 84"/>
                <a:gd name="T9" fmla="*/ 6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42">
                  <a:moveTo>
                    <a:pt x="84" y="6"/>
                  </a:moveTo>
                  <a:lnTo>
                    <a:pt x="5" y="42"/>
                  </a:lnTo>
                  <a:lnTo>
                    <a:pt x="0" y="39"/>
                  </a:lnTo>
                  <a:lnTo>
                    <a:pt x="79" y="0"/>
                  </a:lnTo>
                  <a:lnTo>
                    <a:pt x="84" y="6"/>
                  </a:lnTo>
                  <a:close/>
                </a:path>
              </a:pathLst>
            </a:custGeom>
            <a:solidFill>
              <a:srgbClr val="3D3D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7410" name="Freeform 306"/>
            <p:cNvSpPr>
              <a:spLocks/>
            </p:cNvSpPr>
            <p:nvPr/>
          </p:nvSpPr>
          <p:spPr bwMode="auto">
            <a:xfrm>
              <a:off x="2723" y="1650"/>
              <a:ext cx="81" cy="42"/>
            </a:xfrm>
            <a:custGeom>
              <a:avLst/>
              <a:gdLst>
                <a:gd name="T0" fmla="*/ 81 w 81"/>
                <a:gd name="T1" fmla="*/ 3 h 42"/>
                <a:gd name="T2" fmla="*/ 2 w 81"/>
                <a:gd name="T3" fmla="*/ 42 h 42"/>
                <a:gd name="T4" fmla="*/ 0 w 81"/>
                <a:gd name="T5" fmla="*/ 39 h 42"/>
                <a:gd name="T6" fmla="*/ 76 w 81"/>
                <a:gd name="T7" fmla="*/ 0 h 42"/>
                <a:gd name="T8" fmla="*/ 81 w 81"/>
                <a:gd name="T9" fmla="*/ 3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" h="42">
                  <a:moveTo>
                    <a:pt x="81" y="3"/>
                  </a:moveTo>
                  <a:lnTo>
                    <a:pt x="2" y="42"/>
                  </a:lnTo>
                  <a:lnTo>
                    <a:pt x="0" y="39"/>
                  </a:lnTo>
                  <a:lnTo>
                    <a:pt x="76" y="0"/>
                  </a:lnTo>
                  <a:lnTo>
                    <a:pt x="81" y="3"/>
                  </a:lnTo>
                  <a:close/>
                </a:path>
              </a:pathLst>
            </a:custGeom>
            <a:solidFill>
              <a:srgbClr val="5E5E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7411" name="Freeform 307"/>
            <p:cNvSpPr>
              <a:spLocks/>
            </p:cNvSpPr>
            <p:nvPr/>
          </p:nvSpPr>
          <p:spPr bwMode="auto">
            <a:xfrm>
              <a:off x="2718" y="1650"/>
              <a:ext cx="81" cy="39"/>
            </a:xfrm>
            <a:custGeom>
              <a:avLst/>
              <a:gdLst>
                <a:gd name="T0" fmla="*/ 81 w 81"/>
                <a:gd name="T1" fmla="*/ 0 h 39"/>
                <a:gd name="T2" fmla="*/ 5 w 81"/>
                <a:gd name="T3" fmla="*/ 39 h 39"/>
                <a:gd name="T4" fmla="*/ 3 w 81"/>
                <a:gd name="T5" fmla="*/ 39 h 39"/>
                <a:gd name="T6" fmla="*/ 0 w 81"/>
                <a:gd name="T7" fmla="*/ 35 h 39"/>
                <a:gd name="T8" fmla="*/ 79 w 81"/>
                <a:gd name="T9" fmla="*/ 0 h 39"/>
                <a:gd name="T10" fmla="*/ 81 w 81"/>
                <a:gd name="T11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1" h="39">
                  <a:moveTo>
                    <a:pt x="81" y="0"/>
                  </a:moveTo>
                  <a:lnTo>
                    <a:pt x="5" y="39"/>
                  </a:lnTo>
                  <a:lnTo>
                    <a:pt x="3" y="39"/>
                  </a:lnTo>
                  <a:lnTo>
                    <a:pt x="0" y="35"/>
                  </a:lnTo>
                  <a:lnTo>
                    <a:pt x="79" y="0"/>
                  </a:lnTo>
                  <a:lnTo>
                    <a:pt x="81" y="0"/>
                  </a:lnTo>
                  <a:close/>
                </a:path>
              </a:pathLst>
            </a:custGeom>
            <a:solidFill>
              <a:srgbClr val="8080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7412" name="Freeform 308"/>
            <p:cNvSpPr>
              <a:spLocks/>
            </p:cNvSpPr>
            <p:nvPr/>
          </p:nvSpPr>
          <p:spPr bwMode="auto">
            <a:xfrm>
              <a:off x="2716" y="1646"/>
              <a:ext cx="81" cy="39"/>
            </a:xfrm>
            <a:custGeom>
              <a:avLst/>
              <a:gdLst>
                <a:gd name="T0" fmla="*/ 81 w 81"/>
                <a:gd name="T1" fmla="*/ 4 h 39"/>
                <a:gd name="T2" fmla="*/ 2 w 81"/>
                <a:gd name="T3" fmla="*/ 39 h 39"/>
                <a:gd name="T4" fmla="*/ 0 w 81"/>
                <a:gd name="T5" fmla="*/ 36 h 39"/>
                <a:gd name="T6" fmla="*/ 76 w 81"/>
                <a:gd name="T7" fmla="*/ 0 h 39"/>
                <a:gd name="T8" fmla="*/ 81 w 81"/>
                <a:gd name="T9" fmla="*/ 0 h 39"/>
                <a:gd name="T10" fmla="*/ 81 w 81"/>
                <a:gd name="T11" fmla="*/ 4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1" h="39">
                  <a:moveTo>
                    <a:pt x="81" y="4"/>
                  </a:moveTo>
                  <a:lnTo>
                    <a:pt x="2" y="39"/>
                  </a:lnTo>
                  <a:lnTo>
                    <a:pt x="0" y="36"/>
                  </a:lnTo>
                  <a:lnTo>
                    <a:pt x="76" y="0"/>
                  </a:lnTo>
                  <a:lnTo>
                    <a:pt x="81" y="0"/>
                  </a:lnTo>
                  <a:lnTo>
                    <a:pt x="81" y="4"/>
                  </a:lnTo>
                  <a:close/>
                </a:path>
              </a:pathLst>
            </a:custGeom>
            <a:solidFill>
              <a:srgbClr val="9E9E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7413" name="Freeform 309"/>
            <p:cNvSpPr>
              <a:spLocks/>
            </p:cNvSpPr>
            <p:nvPr/>
          </p:nvSpPr>
          <p:spPr bwMode="auto">
            <a:xfrm>
              <a:off x="2716" y="1643"/>
              <a:ext cx="76" cy="39"/>
            </a:xfrm>
            <a:custGeom>
              <a:avLst/>
              <a:gdLst>
                <a:gd name="T0" fmla="*/ 76 w 76"/>
                <a:gd name="T1" fmla="*/ 3 h 39"/>
                <a:gd name="T2" fmla="*/ 0 w 76"/>
                <a:gd name="T3" fmla="*/ 39 h 39"/>
                <a:gd name="T4" fmla="*/ 0 w 76"/>
                <a:gd name="T5" fmla="*/ 36 h 39"/>
                <a:gd name="T6" fmla="*/ 0 w 76"/>
                <a:gd name="T7" fmla="*/ 33 h 39"/>
                <a:gd name="T8" fmla="*/ 71 w 76"/>
                <a:gd name="T9" fmla="*/ 0 h 39"/>
                <a:gd name="T10" fmla="*/ 76 w 76"/>
                <a:gd name="T11" fmla="*/ 3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6" h="39">
                  <a:moveTo>
                    <a:pt x="76" y="3"/>
                  </a:moveTo>
                  <a:lnTo>
                    <a:pt x="0" y="39"/>
                  </a:lnTo>
                  <a:lnTo>
                    <a:pt x="0" y="36"/>
                  </a:lnTo>
                  <a:lnTo>
                    <a:pt x="0" y="33"/>
                  </a:lnTo>
                  <a:lnTo>
                    <a:pt x="71" y="0"/>
                  </a:lnTo>
                  <a:lnTo>
                    <a:pt x="76" y="3"/>
                  </a:lnTo>
                  <a:close/>
                </a:path>
              </a:pathLst>
            </a:custGeom>
            <a:solidFill>
              <a:srgbClr val="BFBF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7414" name="Freeform 310"/>
            <p:cNvSpPr>
              <a:spLocks/>
            </p:cNvSpPr>
            <p:nvPr/>
          </p:nvSpPr>
          <p:spPr bwMode="auto">
            <a:xfrm>
              <a:off x="2716" y="1643"/>
              <a:ext cx="71" cy="33"/>
            </a:xfrm>
            <a:custGeom>
              <a:avLst/>
              <a:gdLst>
                <a:gd name="T0" fmla="*/ 71 w 71"/>
                <a:gd name="T1" fmla="*/ 0 h 33"/>
                <a:gd name="T2" fmla="*/ 0 w 71"/>
                <a:gd name="T3" fmla="*/ 33 h 33"/>
                <a:gd name="T4" fmla="*/ 2 w 71"/>
                <a:gd name="T5" fmla="*/ 29 h 33"/>
                <a:gd name="T6" fmla="*/ 5 w 71"/>
                <a:gd name="T7" fmla="*/ 26 h 33"/>
                <a:gd name="T8" fmla="*/ 59 w 71"/>
                <a:gd name="T9" fmla="*/ 0 h 33"/>
                <a:gd name="T10" fmla="*/ 64 w 71"/>
                <a:gd name="T11" fmla="*/ 0 h 33"/>
                <a:gd name="T12" fmla="*/ 71 w 71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1" h="33">
                  <a:moveTo>
                    <a:pt x="71" y="0"/>
                  </a:moveTo>
                  <a:lnTo>
                    <a:pt x="0" y="33"/>
                  </a:lnTo>
                  <a:lnTo>
                    <a:pt x="2" y="29"/>
                  </a:lnTo>
                  <a:lnTo>
                    <a:pt x="5" y="26"/>
                  </a:lnTo>
                  <a:lnTo>
                    <a:pt x="59" y="0"/>
                  </a:lnTo>
                  <a:lnTo>
                    <a:pt x="64" y="0"/>
                  </a:lnTo>
                  <a:lnTo>
                    <a:pt x="71" y="0"/>
                  </a:lnTo>
                  <a:close/>
                </a:path>
              </a:pathLst>
            </a:custGeom>
            <a:solidFill>
              <a:srgbClr val="DEDE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7415" name="Freeform 311"/>
            <p:cNvSpPr>
              <a:spLocks/>
            </p:cNvSpPr>
            <p:nvPr/>
          </p:nvSpPr>
          <p:spPr bwMode="auto">
            <a:xfrm>
              <a:off x="2716" y="1640"/>
              <a:ext cx="100" cy="68"/>
            </a:xfrm>
            <a:custGeom>
              <a:avLst/>
              <a:gdLst>
                <a:gd name="T0" fmla="*/ 5 w 100"/>
                <a:gd name="T1" fmla="*/ 29 h 68"/>
                <a:gd name="T2" fmla="*/ 59 w 100"/>
                <a:gd name="T3" fmla="*/ 3 h 68"/>
                <a:gd name="T4" fmla="*/ 69 w 100"/>
                <a:gd name="T5" fmla="*/ 0 h 68"/>
                <a:gd name="T6" fmla="*/ 81 w 100"/>
                <a:gd name="T7" fmla="*/ 6 h 68"/>
                <a:gd name="T8" fmla="*/ 97 w 100"/>
                <a:gd name="T9" fmla="*/ 23 h 68"/>
                <a:gd name="T10" fmla="*/ 100 w 100"/>
                <a:gd name="T11" fmla="*/ 29 h 68"/>
                <a:gd name="T12" fmla="*/ 95 w 100"/>
                <a:gd name="T13" fmla="*/ 39 h 68"/>
                <a:gd name="T14" fmla="*/ 45 w 100"/>
                <a:gd name="T15" fmla="*/ 68 h 68"/>
                <a:gd name="T16" fmla="*/ 33 w 100"/>
                <a:gd name="T17" fmla="*/ 68 h 68"/>
                <a:gd name="T18" fmla="*/ 24 w 100"/>
                <a:gd name="T19" fmla="*/ 65 h 68"/>
                <a:gd name="T20" fmla="*/ 5 w 100"/>
                <a:gd name="T21" fmla="*/ 49 h 68"/>
                <a:gd name="T22" fmla="*/ 0 w 100"/>
                <a:gd name="T23" fmla="*/ 36 h 68"/>
                <a:gd name="T24" fmla="*/ 5 w 100"/>
                <a:gd name="T25" fmla="*/ 29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0" h="68">
                  <a:moveTo>
                    <a:pt x="5" y="29"/>
                  </a:moveTo>
                  <a:lnTo>
                    <a:pt x="59" y="3"/>
                  </a:lnTo>
                  <a:lnTo>
                    <a:pt x="69" y="0"/>
                  </a:lnTo>
                  <a:lnTo>
                    <a:pt x="81" y="6"/>
                  </a:lnTo>
                  <a:lnTo>
                    <a:pt x="97" y="23"/>
                  </a:lnTo>
                  <a:lnTo>
                    <a:pt x="100" y="29"/>
                  </a:lnTo>
                  <a:lnTo>
                    <a:pt x="95" y="39"/>
                  </a:lnTo>
                  <a:lnTo>
                    <a:pt x="45" y="68"/>
                  </a:lnTo>
                  <a:lnTo>
                    <a:pt x="33" y="68"/>
                  </a:lnTo>
                  <a:lnTo>
                    <a:pt x="24" y="65"/>
                  </a:lnTo>
                  <a:lnTo>
                    <a:pt x="5" y="49"/>
                  </a:lnTo>
                  <a:lnTo>
                    <a:pt x="0" y="36"/>
                  </a:lnTo>
                  <a:lnTo>
                    <a:pt x="5" y="29"/>
                  </a:lnTo>
                </a:path>
              </a:pathLst>
            </a:cu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7416" name="Freeform 312"/>
            <p:cNvSpPr>
              <a:spLocks/>
            </p:cNvSpPr>
            <p:nvPr/>
          </p:nvSpPr>
          <p:spPr bwMode="auto">
            <a:xfrm>
              <a:off x="2840" y="1620"/>
              <a:ext cx="52" cy="33"/>
            </a:xfrm>
            <a:custGeom>
              <a:avLst/>
              <a:gdLst>
                <a:gd name="T0" fmla="*/ 0 w 52"/>
                <a:gd name="T1" fmla="*/ 26 h 33"/>
                <a:gd name="T2" fmla="*/ 52 w 52"/>
                <a:gd name="T3" fmla="*/ 0 h 33"/>
                <a:gd name="T4" fmla="*/ 52 w 52"/>
                <a:gd name="T5" fmla="*/ 7 h 33"/>
                <a:gd name="T6" fmla="*/ 47 w 52"/>
                <a:gd name="T7" fmla="*/ 17 h 33"/>
                <a:gd name="T8" fmla="*/ 21 w 52"/>
                <a:gd name="T9" fmla="*/ 33 h 33"/>
                <a:gd name="T10" fmla="*/ 11 w 52"/>
                <a:gd name="T11" fmla="*/ 33 h 33"/>
                <a:gd name="T12" fmla="*/ 4 w 52"/>
                <a:gd name="T13" fmla="*/ 30 h 33"/>
                <a:gd name="T14" fmla="*/ 0 w 52"/>
                <a:gd name="T15" fmla="*/ 26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2" h="33">
                  <a:moveTo>
                    <a:pt x="0" y="26"/>
                  </a:moveTo>
                  <a:lnTo>
                    <a:pt x="52" y="0"/>
                  </a:lnTo>
                  <a:lnTo>
                    <a:pt x="52" y="7"/>
                  </a:lnTo>
                  <a:lnTo>
                    <a:pt x="47" y="17"/>
                  </a:lnTo>
                  <a:lnTo>
                    <a:pt x="21" y="33"/>
                  </a:lnTo>
                  <a:lnTo>
                    <a:pt x="11" y="33"/>
                  </a:lnTo>
                  <a:lnTo>
                    <a:pt x="4" y="30"/>
                  </a:lnTo>
                  <a:lnTo>
                    <a:pt x="0" y="26"/>
                  </a:lnTo>
                  <a:close/>
                </a:path>
              </a:pathLst>
            </a:custGeom>
            <a:solidFill>
              <a:srgbClr val="0000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7417" name="Freeform 313"/>
            <p:cNvSpPr>
              <a:spLocks/>
            </p:cNvSpPr>
            <p:nvPr/>
          </p:nvSpPr>
          <p:spPr bwMode="auto">
            <a:xfrm>
              <a:off x="2837" y="1617"/>
              <a:ext cx="55" cy="29"/>
            </a:xfrm>
            <a:custGeom>
              <a:avLst/>
              <a:gdLst>
                <a:gd name="T0" fmla="*/ 55 w 55"/>
                <a:gd name="T1" fmla="*/ 3 h 29"/>
                <a:gd name="T2" fmla="*/ 3 w 55"/>
                <a:gd name="T3" fmla="*/ 29 h 29"/>
                <a:gd name="T4" fmla="*/ 0 w 55"/>
                <a:gd name="T5" fmla="*/ 26 h 29"/>
                <a:gd name="T6" fmla="*/ 50 w 55"/>
                <a:gd name="T7" fmla="*/ 0 h 29"/>
                <a:gd name="T8" fmla="*/ 53 w 55"/>
                <a:gd name="T9" fmla="*/ 3 h 29"/>
                <a:gd name="T10" fmla="*/ 55 w 55"/>
                <a:gd name="T11" fmla="*/ 3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5" h="29">
                  <a:moveTo>
                    <a:pt x="55" y="3"/>
                  </a:moveTo>
                  <a:lnTo>
                    <a:pt x="3" y="29"/>
                  </a:lnTo>
                  <a:lnTo>
                    <a:pt x="0" y="26"/>
                  </a:lnTo>
                  <a:lnTo>
                    <a:pt x="50" y="0"/>
                  </a:lnTo>
                  <a:lnTo>
                    <a:pt x="53" y="3"/>
                  </a:lnTo>
                  <a:lnTo>
                    <a:pt x="55" y="3"/>
                  </a:lnTo>
                  <a:close/>
                </a:path>
              </a:pathLst>
            </a:custGeom>
            <a:solidFill>
              <a:srgbClr val="0000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7418" name="Freeform 314"/>
            <p:cNvSpPr>
              <a:spLocks/>
            </p:cNvSpPr>
            <p:nvPr/>
          </p:nvSpPr>
          <p:spPr bwMode="auto">
            <a:xfrm>
              <a:off x="2832" y="1614"/>
              <a:ext cx="55" cy="29"/>
            </a:xfrm>
            <a:custGeom>
              <a:avLst/>
              <a:gdLst>
                <a:gd name="T0" fmla="*/ 55 w 55"/>
                <a:gd name="T1" fmla="*/ 3 h 29"/>
                <a:gd name="T2" fmla="*/ 5 w 55"/>
                <a:gd name="T3" fmla="*/ 29 h 29"/>
                <a:gd name="T4" fmla="*/ 0 w 55"/>
                <a:gd name="T5" fmla="*/ 26 h 29"/>
                <a:gd name="T6" fmla="*/ 50 w 55"/>
                <a:gd name="T7" fmla="*/ 0 h 29"/>
                <a:gd name="T8" fmla="*/ 55 w 55"/>
                <a:gd name="T9" fmla="*/ 3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29">
                  <a:moveTo>
                    <a:pt x="55" y="3"/>
                  </a:moveTo>
                  <a:lnTo>
                    <a:pt x="5" y="29"/>
                  </a:lnTo>
                  <a:lnTo>
                    <a:pt x="0" y="26"/>
                  </a:lnTo>
                  <a:lnTo>
                    <a:pt x="50" y="0"/>
                  </a:lnTo>
                  <a:lnTo>
                    <a:pt x="55" y="3"/>
                  </a:lnTo>
                  <a:close/>
                </a:path>
              </a:pathLst>
            </a:custGeom>
            <a:solidFill>
              <a:srgbClr val="2121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7419" name="Freeform 315"/>
            <p:cNvSpPr>
              <a:spLocks/>
            </p:cNvSpPr>
            <p:nvPr/>
          </p:nvSpPr>
          <p:spPr bwMode="auto">
            <a:xfrm>
              <a:off x="2830" y="1614"/>
              <a:ext cx="52" cy="26"/>
            </a:xfrm>
            <a:custGeom>
              <a:avLst/>
              <a:gdLst>
                <a:gd name="T0" fmla="*/ 52 w 52"/>
                <a:gd name="T1" fmla="*/ 0 h 26"/>
                <a:gd name="T2" fmla="*/ 2 w 52"/>
                <a:gd name="T3" fmla="*/ 26 h 26"/>
                <a:gd name="T4" fmla="*/ 0 w 52"/>
                <a:gd name="T5" fmla="*/ 23 h 26"/>
                <a:gd name="T6" fmla="*/ 50 w 52"/>
                <a:gd name="T7" fmla="*/ 0 h 26"/>
                <a:gd name="T8" fmla="*/ 52 w 52"/>
                <a:gd name="T9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26">
                  <a:moveTo>
                    <a:pt x="52" y="0"/>
                  </a:moveTo>
                  <a:lnTo>
                    <a:pt x="2" y="26"/>
                  </a:lnTo>
                  <a:lnTo>
                    <a:pt x="0" y="23"/>
                  </a:lnTo>
                  <a:lnTo>
                    <a:pt x="50" y="0"/>
                  </a:lnTo>
                  <a:lnTo>
                    <a:pt x="52" y="0"/>
                  </a:lnTo>
                  <a:close/>
                </a:path>
              </a:pathLst>
            </a:custGeom>
            <a:solidFill>
              <a:srgbClr val="3D3D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7420" name="Freeform 316"/>
            <p:cNvSpPr>
              <a:spLocks/>
            </p:cNvSpPr>
            <p:nvPr/>
          </p:nvSpPr>
          <p:spPr bwMode="auto">
            <a:xfrm>
              <a:off x="2825" y="1607"/>
              <a:ext cx="55" cy="30"/>
            </a:xfrm>
            <a:custGeom>
              <a:avLst/>
              <a:gdLst>
                <a:gd name="T0" fmla="*/ 55 w 55"/>
                <a:gd name="T1" fmla="*/ 7 h 30"/>
                <a:gd name="T2" fmla="*/ 5 w 55"/>
                <a:gd name="T3" fmla="*/ 30 h 30"/>
                <a:gd name="T4" fmla="*/ 0 w 55"/>
                <a:gd name="T5" fmla="*/ 26 h 30"/>
                <a:gd name="T6" fmla="*/ 50 w 55"/>
                <a:gd name="T7" fmla="*/ 0 h 30"/>
                <a:gd name="T8" fmla="*/ 55 w 55"/>
                <a:gd name="T9" fmla="*/ 7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30">
                  <a:moveTo>
                    <a:pt x="55" y="7"/>
                  </a:moveTo>
                  <a:lnTo>
                    <a:pt x="5" y="30"/>
                  </a:lnTo>
                  <a:lnTo>
                    <a:pt x="0" y="26"/>
                  </a:lnTo>
                  <a:lnTo>
                    <a:pt x="50" y="0"/>
                  </a:lnTo>
                  <a:lnTo>
                    <a:pt x="55" y="7"/>
                  </a:lnTo>
                  <a:close/>
                </a:path>
              </a:pathLst>
            </a:custGeom>
            <a:solidFill>
              <a:srgbClr val="5E5E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7421" name="Freeform 317"/>
            <p:cNvSpPr>
              <a:spLocks/>
            </p:cNvSpPr>
            <p:nvPr/>
          </p:nvSpPr>
          <p:spPr bwMode="auto">
            <a:xfrm>
              <a:off x="2821" y="1607"/>
              <a:ext cx="54" cy="26"/>
            </a:xfrm>
            <a:custGeom>
              <a:avLst/>
              <a:gdLst>
                <a:gd name="T0" fmla="*/ 54 w 54"/>
                <a:gd name="T1" fmla="*/ 0 h 26"/>
                <a:gd name="T2" fmla="*/ 4 w 54"/>
                <a:gd name="T3" fmla="*/ 26 h 26"/>
                <a:gd name="T4" fmla="*/ 2 w 54"/>
                <a:gd name="T5" fmla="*/ 23 h 26"/>
                <a:gd name="T6" fmla="*/ 0 w 54"/>
                <a:gd name="T7" fmla="*/ 23 h 26"/>
                <a:gd name="T8" fmla="*/ 49 w 54"/>
                <a:gd name="T9" fmla="*/ 0 h 26"/>
                <a:gd name="T10" fmla="*/ 54 w 54"/>
                <a:gd name="T11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4" h="26">
                  <a:moveTo>
                    <a:pt x="54" y="0"/>
                  </a:moveTo>
                  <a:lnTo>
                    <a:pt x="4" y="26"/>
                  </a:lnTo>
                  <a:lnTo>
                    <a:pt x="2" y="23"/>
                  </a:lnTo>
                  <a:lnTo>
                    <a:pt x="0" y="23"/>
                  </a:lnTo>
                  <a:lnTo>
                    <a:pt x="49" y="0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rgbClr val="8080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7422" name="Freeform 318"/>
            <p:cNvSpPr>
              <a:spLocks/>
            </p:cNvSpPr>
            <p:nvPr/>
          </p:nvSpPr>
          <p:spPr bwMode="auto">
            <a:xfrm>
              <a:off x="2818" y="1604"/>
              <a:ext cx="52" cy="26"/>
            </a:xfrm>
            <a:custGeom>
              <a:avLst/>
              <a:gdLst>
                <a:gd name="T0" fmla="*/ 52 w 52"/>
                <a:gd name="T1" fmla="*/ 3 h 26"/>
                <a:gd name="T2" fmla="*/ 3 w 52"/>
                <a:gd name="T3" fmla="*/ 26 h 26"/>
                <a:gd name="T4" fmla="*/ 0 w 52"/>
                <a:gd name="T5" fmla="*/ 23 h 26"/>
                <a:gd name="T6" fmla="*/ 48 w 52"/>
                <a:gd name="T7" fmla="*/ 0 h 26"/>
                <a:gd name="T8" fmla="*/ 50 w 52"/>
                <a:gd name="T9" fmla="*/ 0 h 26"/>
                <a:gd name="T10" fmla="*/ 52 w 52"/>
                <a:gd name="T11" fmla="*/ 3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2" h="26">
                  <a:moveTo>
                    <a:pt x="52" y="3"/>
                  </a:moveTo>
                  <a:lnTo>
                    <a:pt x="3" y="26"/>
                  </a:lnTo>
                  <a:lnTo>
                    <a:pt x="0" y="23"/>
                  </a:lnTo>
                  <a:lnTo>
                    <a:pt x="48" y="0"/>
                  </a:lnTo>
                  <a:lnTo>
                    <a:pt x="50" y="0"/>
                  </a:lnTo>
                  <a:lnTo>
                    <a:pt x="52" y="3"/>
                  </a:lnTo>
                  <a:close/>
                </a:path>
              </a:pathLst>
            </a:custGeom>
            <a:solidFill>
              <a:srgbClr val="9E9E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7423" name="Freeform 319"/>
            <p:cNvSpPr>
              <a:spLocks/>
            </p:cNvSpPr>
            <p:nvPr/>
          </p:nvSpPr>
          <p:spPr bwMode="auto">
            <a:xfrm>
              <a:off x="2818" y="1601"/>
              <a:ext cx="48" cy="26"/>
            </a:xfrm>
            <a:custGeom>
              <a:avLst/>
              <a:gdLst>
                <a:gd name="T0" fmla="*/ 48 w 48"/>
                <a:gd name="T1" fmla="*/ 3 h 26"/>
                <a:gd name="T2" fmla="*/ 0 w 48"/>
                <a:gd name="T3" fmla="*/ 26 h 26"/>
                <a:gd name="T4" fmla="*/ 0 w 48"/>
                <a:gd name="T5" fmla="*/ 23 h 26"/>
                <a:gd name="T6" fmla="*/ 0 w 48"/>
                <a:gd name="T7" fmla="*/ 19 h 26"/>
                <a:gd name="T8" fmla="*/ 43 w 48"/>
                <a:gd name="T9" fmla="*/ 0 h 26"/>
                <a:gd name="T10" fmla="*/ 45 w 48"/>
                <a:gd name="T11" fmla="*/ 0 h 26"/>
                <a:gd name="T12" fmla="*/ 48 w 48"/>
                <a:gd name="T13" fmla="*/ 3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" h="26">
                  <a:moveTo>
                    <a:pt x="48" y="3"/>
                  </a:moveTo>
                  <a:lnTo>
                    <a:pt x="0" y="26"/>
                  </a:lnTo>
                  <a:lnTo>
                    <a:pt x="0" y="23"/>
                  </a:lnTo>
                  <a:lnTo>
                    <a:pt x="0" y="19"/>
                  </a:lnTo>
                  <a:lnTo>
                    <a:pt x="43" y="0"/>
                  </a:lnTo>
                  <a:lnTo>
                    <a:pt x="45" y="0"/>
                  </a:lnTo>
                  <a:lnTo>
                    <a:pt x="48" y="3"/>
                  </a:lnTo>
                  <a:close/>
                </a:path>
              </a:pathLst>
            </a:custGeom>
            <a:solidFill>
              <a:srgbClr val="BFBF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7424" name="Freeform 320"/>
            <p:cNvSpPr>
              <a:spLocks/>
            </p:cNvSpPr>
            <p:nvPr/>
          </p:nvSpPr>
          <p:spPr bwMode="auto">
            <a:xfrm>
              <a:off x="2818" y="1601"/>
              <a:ext cx="43" cy="19"/>
            </a:xfrm>
            <a:custGeom>
              <a:avLst/>
              <a:gdLst>
                <a:gd name="T0" fmla="*/ 43 w 43"/>
                <a:gd name="T1" fmla="*/ 0 h 19"/>
                <a:gd name="T2" fmla="*/ 0 w 43"/>
                <a:gd name="T3" fmla="*/ 19 h 19"/>
                <a:gd name="T4" fmla="*/ 3 w 43"/>
                <a:gd name="T5" fmla="*/ 16 h 19"/>
                <a:gd name="T6" fmla="*/ 7 w 43"/>
                <a:gd name="T7" fmla="*/ 13 h 19"/>
                <a:gd name="T8" fmla="*/ 33 w 43"/>
                <a:gd name="T9" fmla="*/ 0 h 19"/>
                <a:gd name="T10" fmla="*/ 38 w 43"/>
                <a:gd name="T11" fmla="*/ 0 h 19"/>
                <a:gd name="T12" fmla="*/ 43 w 43"/>
                <a:gd name="T13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3" h="19">
                  <a:moveTo>
                    <a:pt x="43" y="0"/>
                  </a:moveTo>
                  <a:lnTo>
                    <a:pt x="0" y="19"/>
                  </a:lnTo>
                  <a:lnTo>
                    <a:pt x="3" y="16"/>
                  </a:lnTo>
                  <a:lnTo>
                    <a:pt x="7" y="13"/>
                  </a:lnTo>
                  <a:lnTo>
                    <a:pt x="33" y="0"/>
                  </a:lnTo>
                  <a:lnTo>
                    <a:pt x="38" y="0"/>
                  </a:lnTo>
                  <a:lnTo>
                    <a:pt x="43" y="0"/>
                  </a:lnTo>
                  <a:close/>
                </a:path>
              </a:pathLst>
            </a:custGeom>
            <a:solidFill>
              <a:srgbClr val="DEDE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7425" name="Freeform 321"/>
            <p:cNvSpPr>
              <a:spLocks/>
            </p:cNvSpPr>
            <p:nvPr/>
          </p:nvSpPr>
          <p:spPr bwMode="auto">
            <a:xfrm>
              <a:off x="2818" y="1597"/>
              <a:ext cx="74" cy="56"/>
            </a:xfrm>
            <a:custGeom>
              <a:avLst/>
              <a:gdLst>
                <a:gd name="T0" fmla="*/ 7 w 74"/>
                <a:gd name="T1" fmla="*/ 17 h 56"/>
                <a:gd name="T2" fmla="*/ 33 w 74"/>
                <a:gd name="T3" fmla="*/ 4 h 56"/>
                <a:gd name="T4" fmla="*/ 43 w 74"/>
                <a:gd name="T5" fmla="*/ 0 h 56"/>
                <a:gd name="T6" fmla="*/ 52 w 74"/>
                <a:gd name="T7" fmla="*/ 10 h 56"/>
                <a:gd name="T8" fmla="*/ 72 w 74"/>
                <a:gd name="T9" fmla="*/ 23 h 56"/>
                <a:gd name="T10" fmla="*/ 74 w 74"/>
                <a:gd name="T11" fmla="*/ 30 h 56"/>
                <a:gd name="T12" fmla="*/ 69 w 74"/>
                <a:gd name="T13" fmla="*/ 40 h 56"/>
                <a:gd name="T14" fmla="*/ 43 w 74"/>
                <a:gd name="T15" fmla="*/ 56 h 56"/>
                <a:gd name="T16" fmla="*/ 33 w 74"/>
                <a:gd name="T17" fmla="*/ 56 h 56"/>
                <a:gd name="T18" fmla="*/ 26 w 74"/>
                <a:gd name="T19" fmla="*/ 53 h 56"/>
                <a:gd name="T20" fmla="*/ 5 w 74"/>
                <a:gd name="T21" fmla="*/ 33 h 56"/>
                <a:gd name="T22" fmla="*/ 0 w 74"/>
                <a:gd name="T23" fmla="*/ 23 h 56"/>
                <a:gd name="T24" fmla="*/ 7 w 74"/>
                <a:gd name="T25" fmla="*/ 17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4" h="56">
                  <a:moveTo>
                    <a:pt x="7" y="17"/>
                  </a:moveTo>
                  <a:lnTo>
                    <a:pt x="33" y="4"/>
                  </a:lnTo>
                  <a:lnTo>
                    <a:pt x="43" y="0"/>
                  </a:lnTo>
                  <a:lnTo>
                    <a:pt x="52" y="10"/>
                  </a:lnTo>
                  <a:lnTo>
                    <a:pt x="72" y="23"/>
                  </a:lnTo>
                  <a:lnTo>
                    <a:pt x="74" y="30"/>
                  </a:lnTo>
                  <a:lnTo>
                    <a:pt x="69" y="40"/>
                  </a:lnTo>
                  <a:lnTo>
                    <a:pt x="43" y="56"/>
                  </a:lnTo>
                  <a:lnTo>
                    <a:pt x="33" y="56"/>
                  </a:lnTo>
                  <a:lnTo>
                    <a:pt x="26" y="53"/>
                  </a:lnTo>
                  <a:lnTo>
                    <a:pt x="5" y="33"/>
                  </a:lnTo>
                  <a:lnTo>
                    <a:pt x="0" y="23"/>
                  </a:lnTo>
                  <a:lnTo>
                    <a:pt x="7" y="17"/>
                  </a:lnTo>
                </a:path>
              </a:pathLst>
            </a:cu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7426" name="Freeform 322"/>
            <p:cNvSpPr>
              <a:spLocks/>
            </p:cNvSpPr>
            <p:nvPr/>
          </p:nvSpPr>
          <p:spPr bwMode="auto">
            <a:xfrm>
              <a:off x="2597" y="1728"/>
              <a:ext cx="59" cy="65"/>
            </a:xfrm>
            <a:custGeom>
              <a:avLst/>
              <a:gdLst>
                <a:gd name="T0" fmla="*/ 59 w 59"/>
                <a:gd name="T1" fmla="*/ 0 h 65"/>
                <a:gd name="T2" fmla="*/ 33 w 59"/>
                <a:gd name="T3" fmla="*/ 65 h 65"/>
                <a:gd name="T4" fmla="*/ 19 w 59"/>
                <a:gd name="T5" fmla="*/ 62 h 65"/>
                <a:gd name="T6" fmla="*/ 10 w 59"/>
                <a:gd name="T7" fmla="*/ 55 h 65"/>
                <a:gd name="T8" fmla="*/ 0 w 59"/>
                <a:gd name="T9" fmla="*/ 46 h 65"/>
                <a:gd name="T10" fmla="*/ 0 w 59"/>
                <a:gd name="T11" fmla="*/ 39 h 65"/>
                <a:gd name="T12" fmla="*/ 2 w 59"/>
                <a:gd name="T13" fmla="*/ 23 h 65"/>
                <a:gd name="T14" fmla="*/ 12 w 59"/>
                <a:gd name="T15" fmla="*/ 13 h 65"/>
                <a:gd name="T16" fmla="*/ 26 w 59"/>
                <a:gd name="T17" fmla="*/ 3 h 65"/>
                <a:gd name="T18" fmla="*/ 45 w 59"/>
                <a:gd name="T19" fmla="*/ 0 h 65"/>
                <a:gd name="T20" fmla="*/ 52 w 59"/>
                <a:gd name="T21" fmla="*/ 0 h 65"/>
                <a:gd name="T22" fmla="*/ 59 w 59"/>
                <a:gd name="T23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9" h="65">
                  <a:moveTo>
                    <a:pt x="59" y="0"/>
                  </a:moveTo>
                  <a:lnTo>
                    <a:pt x="33" y="65"/>
                  </a:lnTo>
                  <a:lnTo>
                    <a:pt x="19" y="62"/>
                  </a:lnTo>
                  <a:lnTo>
                    <a:pt x="10" y="55"/>
                  </a:lnTo>
                  <a:lnTo>
                    <a:pt x="0" y="46"/>
                  </a:lnTo>
                  <a:lnTo>
                    <a:pt x="0" y="39"/>
                  </a:lnTo>
                  <a:lnTo>
                    <a:pt x="2" y="23"/>
                  </a:lnTo>
                  <a:lnTo>
                    <a:pt x="12" y="13"/>
                  </a:lnTo>
                  <a:lnTo>
                    <a:pt x="26" y="3"/>
                  </a:lnTo>
                  <a:lnTo>
                    <a:pt x="45" y="0"/>
                  </a:lnTo>
                  <a:lnTo>
                    <a:pt x="52" y="0"/>
                  </a:lnTo>
                  <a:lnTo>
                    <a:pt x="5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7427" name="Freeform 323"/>
            <p:cNvSpPr>
              <a:spLocks/>
            </p:cNvSpPr>
            <p:nvPr/>
          </p:nvSpPr>
          <p:spPr bwMode="auto">
            <a:xfrm>
              <a:off x="2630" y="1728"/>
              <a:ext cx="34" cy="65"/>
            </a:xfrm>
            <a:custGeom>
              <a:avLst/>
              <a:gdLst>
                <a:gd name="T0" fmla="*/ 0 w 34"/>
                <a:gd name="T1" fmla="*/ 65 h 65"/>
                <a:gd name="T2" fmla="*/ 26 w 34"/>
                <a:gd name="T3" fmla="*/ 0 h 65"/>
                <a:gd name="T4" fmla="*/ 29 w 34"/>
                <a:gd name="T5" fmla="*/ 0 h 65"/>
                <a:gd name="T6" fmla="*/ 34 w 34"/>
                <a:gd name="T7" fmla="*/ 3 h 65"/>
                <a:gd name="T8" fmla="*/ 10 w 34"/>
                <a:gd name="T9" fmla="*/ 65 h 65"/>
                <a:gd name="T10" fmla="*/ 3 w 34"/>
                <a:gd name="T11" fmla="*/ 65 h 65"/>
                <a:gd name="T12" fmla="*/ 0 w 34"/>
                <a:gd name="T13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65">
                  <a:moveTo>
                    <a:pt x="0" y="65"/>
                  </a:moveTo>
                  <a:lnTo>
                    <a:pt x="26" y="0"/>
                  </a:lnTo>
                  <a:lnTo>
                    <a:pt x="29" y="0"/>
                  </a:lnTo>
                  <a:lnTo>
                    <a:pt x="34" y="3"/>
                  </a:lnTo>
                  <a:lnTo>
                    <a:pt x="10" y="65"/>
                  </a:lnTo>
                  <a:lnTo>
                    <a:pt x="3" y="65"/>
                  </a:lnTo>
                  <a:lnTo>
                    <a:pt x="0" y="6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7428" name="Freeform 324"/>
            <p:cNvSpPr>
              <a:spLocks/>
            </p:cNvSpPr>
            <p:nvPr/>
          </p:nvSpPr>
          <p:spPr bwMode="auto">
            <a:xfrm>
              <a:off x="2640" y="1731"/>
              <a:ext cx="31" cy="62"/>
            </a:xfrm>
            <a:custGeom>
              <a:avLst/>
              <a:gdLst>
                <a:gd name="T0" fmla="*/ 0 w 31"/>
                <a:gd name="T1" fmla="*/ 62 h 62"/>
                <a:gd name="T2" fmla="*/ 24 w 31"/>
                <a:gd name="T3" fmla="*/ 0 h 62"/>
                <a:gd name="T4" fmla="*/ 26 w 31"/>
                <a:gd name="T5" fmla="*/ 0 h 62"/>
                <a:gd name="T6" fmla="*/ 31 w 31"/>
                <a:gd name="T7" fmla="*/ 0 h 62"/>
                <a:gd name="T8" fmla="*/ 7 w 31"/>
                <a:gd name="T9" fmla="*/ 62 h 62"/>
                <a:gd name="T10" fmla="*/ 5 w 31"/>
                <a:gd name="T11" fmla="*/ 62 h 62"/>
                <a:gd name="T12" fmla="*/ 2 w 31"/>
                <a:gd name="T13" fmla="*/ 62 h 62"/>
                <a:gd name="T14" fmla="*/ 0 w 31"/>
                <a:gd name="T15" fmla="*/ 6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" h="62">
                  <a:moveTo>
                    <a:pt x="0" y="62"/>
                  </a:moveTo>
                  <a:lnTo>
                    <a:pt x="24" y="0"/>
                  </a:lnTo>
                  <a:lnTo>
                    <a:pt x="26" y="0"/>
                  </a:lnTo>
                  <a:lnTo>
                    <a:pt x="31" y="0"/>
                  </a:lnTo>
                  <a:lnTo>
                    <a:pt x="7" y="62"/>
                  </a:lnTo>
                  <a:lnTo>
                    <a:pt x="5" y="62"/>
                  </a:lnTo>
                  <a:lnTo>
                    <a:pt x="2" y="62"/>
                  </a:lnTo>
                  <a:lnTo>
                    <a:pt x="0" y="62"/>
                  </a:lnTo>
                  <a:close/>
                </a:path>
              </a:pathLst>
            </a:custGeom>
            <a:solidFill>
              <a:srgbClr val="1F1F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7429" name="Freeform 325"/>
            <p:cNvSpPr>
              <a:spLocks/>
            </p:cNvSpPr>
            <p:nvPr/>
          </p:nvSpPr>
          <p:spPr bwMode="auto">
            <a:xfrm>
              <a:off x="2647" y="1731"/>
              <a:ext cx="31" cy="62"/>
            </a:xfrm>
            <a:custGeom>
              <a:avLst/>
              <a:gdLst>
                <a:gd name="T0" fmla="*/ 0 w 31"/>
                <a:gd name="T1" fmla="*/ 62 h 62"/>
                <a:gd name="T2" fmla="*/ 24 w 31"/>
                <a:gd name="T3" fmla="*/ 0 h 62"/>
                <a:gd name="T4" fmla="*/ 26 w 31"/>
                <a:gd name="T5" fmla="*/ 0 h 62"/>
                <a:gd name="T6" fmla="*/ 31 w 31"/>
                <a:gd name="T7" fmla="*/ 3 h 62"/>
                <a:gd name="T8" fmla="*/ 9 w 31"/>
                <a:gd name="T9" fmla="*/ 59 h 62"/>
                <a:gd name="T10" fmla="*/ 5 w 31"/>
                <a:gd name="T11" fmla="*/ 59 h 62"/>
                <a:gd name="T12" fmla="*/ 0 w 31"/>
                <a:gd name="T13" fmla="*/ 6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62">
                  <a:moveTo>
                    <a:pt x="0" y="62"/>
                  </a:moveTo>
                  <a:lnTo>
                    <a:pt x="24" y="0"/>
                  </a:lnTo>
                  <a:lnTo>
                    <a:pt x="26" y="0"/>
                  </a:lnTo>
                  <a:lnTo>
                    <a:pt x="31" y="3"/>
                  </a:lnTo>
                  <a:lnTo>
                    <a:pt x="9" y="59"/>
                  </a:lnTo>
                  <a:lnTo>
                    <a:pt x="5" y="59"/>
                  </a:lnTo>
                  <a:lnTo>
                    <a:pt x="0" y="62"/>
                  </a:lnTo>
                  <a:close/>
                </a:path>
              </a:pathLst>
            </a:custGeom>
            <a:solidFill>
              <a:srgbClr val="404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7430" name="Freeform 326"/>
            <p:cNvSpPr>
              <a:spLocks/>
            </p:cNvSpPr>
            <p:nvPr/>
          </p:nvSpPr>
          <p:spPr bwMode="auto">
            <a:xfrm>
              <a:off x="2656" y="1734"/>
              <a:ext cx="27" cy="56"/>
            </a:xfrm>
            <a:custGeom>
              <a:avLst/>
              <a:gdLst>
                <a:gd name="T0" fmla="*/ 0 w 27"/>
                <a:gd name="T1" fmla="*/ 56 h 56"/>
                <a:gd name="T2" fmla="*/ 22 w 27"/>
                <a:gd name="T3" fmla="*/ 0 h 56"/>
                <a:gd name="T4" fmla="*/ 24 w 27"/>
                <a:gd name="T5" fmla="*/ 4 h 56"/>
                <a:gd name="T6" fmla="*/ 27 w 27"/>
                <a:gd name="T7" fmla="*/ 7 h 56"/>
                <a:gd name="T8" fmla="*/ 10 w 27"/>
                <a:gd name="T9" fmla="*/ 53 h 56"/>
                <a:gd name="T10" fmla="*/ 5 w 27"/>
                <a:gd name="T11" fmla="*/ 53 h 56"/>
                <a:gd name="T12" fmla="*/ 0 w 27"/>
                <a:gd name="T13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56">
                  <a:moveTo>
                    <a:pt x="0" y="56"/>
                  </a:moveTo>
                  <a:lnTo>
                    <a:pt x="22" y="0"/>
                  </a:lnTo>
                  <a:lnTo>
                    <a:pt x="24" y="4"/>
                  </a:lnTo>
                  <a:lnTo>
                    <a:pt x="27" y="7"/>
                  </a:lnTo>
                  <a:lnTo>
                    <a:pt x="10" y="53"/>
                  </a:lnTo>
                  <a:lnTo>
                    <a:pt x="5" y="53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5E5E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7431" name="Freeform 327"/>
            <p:cNvSpPr>
              <a:spLocks/>
            </p:cNvSpPr>
            <p:nvPr/>
          </p:nvSpPr>
          <p:spPr bwMode="auto">
            <a:xfrm>
              <a:off x="2666" y="1741"/>
              <a:ext cx="21" cy="46"/>
            </a:xfrm>
            <a:custGeom>
              <a:avLst/>
              <a:gdLst>
                <a:gd name="T0" fmla="*/ 0 w 21"/>
                <a:gd name="T1" fmla="*/ 46 h 46"/>
                <a:gd name="T2" fmla="*/ 17 w 21"/>
                <a:gd name="T3" fmla="*/ 0 h 46"/>
                <a:gd name="T4" fmla="*/ 19 w 21"/>
                <a:gd name="T5" fmla="*/ 3 h 46"/>
                <a:gd name="T6" fmla="*/ 21 w 21"/>
                <a:gd name="T7" fmla="*/ 10 h 46"/>
                <a:gd name="T8" fmla="*/ 12 w 21"/>
                <a:gd name="T9" fmla="*/ 39 h 46"/>
                <a:gd name="T10" fmla="*/ 5 w 21"/>
                <a:gd name="T11" fmla="*/ 39 h 46"/>
                <a:gd name="T12" fmla="*/ 0 w 21"/>
                <a:gd name="T13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46">
                  <a:moveTo>
                    <a:pt x="0" y="46"/>
                  </a:moveTo>
                  <a:lnTo>
                    <a:pt x="17" y="0"/>
                  </a:lnTo>
                  <a:lnTo>
                    <a:pt x="19" y="3"/>
                  </a:lnTo>
                  <a:lnTo>
                    <a:pt x="21" y="10"/>
                  </a:lnTo>
                  <a:lnTo>
                    <a:pt x="12" y="39"/>
                  </a:lnTo>
                  <a:lnTo>
                    <a:pt x="5" y="39"/>
                  </a:lnTo>
                  <a:lnTo>
                    <a:pt x="0" y="46"/>
                  </a:lnTo>
                  <a:close/>
                </a:path>
              </a:pathLst>
            </a:cu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7432" name="Freeform 328"/>
            <p:cNvSpPr>
              <a:spLocks/>
            </p:cNvSpPr>
            <p:nvPr/>
          </p:nvSpPr>
          <p:spPr bwMode="auto">
            <a:xfrm>
              <a:off x="2678" y="1751"/>
              <a:ext cx="9" cy="29"/>
            </a:xfrm>
            <a:custGeom>
              <a:avLst/>
              <a:gdLst>
                <a:gd name="T0" fmla="*/ 0 w 9"/>
                <a:gd name="T1" fmla="*/ 29 h 29"/>
                <a:gd name="T2" fmla="*/ 9 w 9"/>
                <a:gd name="T3" fmla="*/ 0 h 29"/>
                <a:gd name="T4" fmla="*/ 9 w 9"/>
                <a:gd name="T5" fmla="*/ 3 h 29"/>
                <a:gd name="T6" fmla="*/ 7 w 9"/>
                <a:gd name="T7" fmla="*/ 16 h 29"/>
                <a:gd name="T8" fmla="*/ 0 w 9"/>
                <a:gd name="T9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29">
                  <a:moveTo>
                    <a:pt x="0" y="29"/>
                  </a:moveTo>
                  <a:lnTo>
                    <a:pt x="9" y="0"/>
                  </a:lnTo>
                  <a:lnTo>
                    <a:pt x="9" y="3"/>
                  </a:lnTo>
                  <a:lnTo>
                    <a:pt x="7" y="16"/>
                  </a:lnTo>
                  <a:lnTo>
                    <a:pt x="0" y="29"/>
                  </a:lnTo>
                  <a:close/>
                </a:path>
              </a:pathLst>
            </a:custGeom>
            <a:solidFill>
              <a:srgbClr val="9E9E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7433" name="Freeform 329"/>
            <p:cNvSpPr>
              <a:spLocks/>
            </p:cNvSpPr>
            <p:nvPr/>
          </p:nvSpPr>
          <p:spPr bwMode="auto">
            <a:xfrm>
              <a:off x="2597" y="1725"/>
              <a:ext cx="90" cy="68"/>
            </a:xfrm>
            <a:custGeom>
              <a:avLst/>
              <a:gdLst>
                <a:gd name="T0" fmla="*/ 45 w 90"/>
                <a:gd name="T1" fmla="*/ 3 h 68"/>
                <a:gd name="T2" fmla="*/ 62 w 90"/>
                <a:gd name="T3" fmla="*/ 0 h 68"/>
                <a:gd name="T4" fmla="*/ 76 w 90"/>
                <a:gd name="T5" fmla="*/ 6 h 68"/>
                <a:gd name="T6" fmla="*/ 86 w 90"/>
                <a:gd name="T7" fmla="*/ 16 h 68"/>
                <a:gd name="T8" fmla="*/ 90 w 90"/>
                <a:gd name="T9" fmla="*/ 29 h 68"/>
                <a:gd name="T10" fmla="*/ 86 w 90"/>
                <a:gd name="T11" fmla="*/ 39 h 68"/>
                <a:gd name="T12" fmla="*/ 76 w 90"/>
                <a:gd name="T13" fmla="*/ 52 h 68"/>
                <a:gd name="T14" fmla="*/ 62 w 90"/>
                <a:gd name="T15" fmla="*/ 62 h 68"/>
                <a:gd name="T16" fmla="*/ 45 w 90"/>
                <a:gd name="T17" fmla="*/ 68 h 68"/>
                <a:gd name="T18" fmla="*/ 26 w 90"/>
                <a:gd name="T19" fmla="*/ 65 h 68"/>
                <a:gd name="T20" fmla="*/ 12 w 90"/>
                <a:gd name="T21" fmla="*/ 62 h 68"/>
                <a:gd name="T22" fmla="*/ 2 w 90"/>
                <a:gd name="T23" fmla="*/ 52 h 68"/>
                <a:gd name="T24" fmla="*/ 0 w 90"/>
                <a:gd name="T25" fmla="*/ 42 h 68"/>
                <a:gd name="T26" fmla="*/ 2 w 90"/>
                <a:gd name="T27" fmla="*/ 26 h 68"/>
                <a:gd name="T28" fmla="*/ 12 w 90"/>
                <a:gd name="T29" fmla="*/ 16 h 68"/>
                <a:gd name="T30" fmla="*/ 26 w 90"/>
                <a:gd name="T31" fmla="*/ 6 h 68"/>
                <a:gd name="T32" fmla="*/ 45 w 90"/>
                <a:gd name="T33" fmla="*/ 3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0" h="68">
                  <a:moveTo>
                    <a:pt x="45" y="3"/>
                  </a:moveTo>
                  <a:lnTo>
                    <a:pt x="62" y="0"/>
                  </a:lnTo>
                  <a:lnTo>
                    <a:pt x="76" y="6"/>
                  </a:lnTo>
                  <a:lnTo>
                    <a:pt x="86" y="16"/>
                  </a:lnTo>
                  <a:lnTo>
                    <a:pt x="90" y="29"/>
                  </a:lnTo>
                  <a:lnTo>
                    <a:pt x="86" y="39"/>
                  </a:lnTo>
                  <a:lnTo>
                    <a:pt x="76" y="52"/>
                  </a:lnTo>
                  <a:lnTo>
                    <a:pt x="62" y="62"/>
                  </a:lnTo>
                  <a:lnTo>
                    <a:pt x="45" y="68"/>
                  </a:lnTo>
                  <a:lnTo>
                    <a:pt x="26" y="65"/>
                  </a:lnTo>
                  <a:lnTo>
                    <a:pt x="12" y="62"/>
                  </a:lnTo>
                  <a:lnTo>
                    <a:pt x="2" y="52"/>
                  </a:lnTo>
                  <a:lnTo>
                    <a:pt x="0" y="42"/>
                  </a:lnTo>
                  <a:lnTo>
                    <a:pt x="2" y="26"/>
                  </a:lnTo>
                  <a:lnTo>
                    <a:pt x="12" y="16"/>
                  </a:lnTo>
                  <a:lnTo>
                    <a:pt x="26" y="6"/>
                  </a:lnTo>
                  <a:lnTo>
                    <a:pt x="45" y="3"/>
                  </a:lnTo>
                </a:path>
              </a:pathLst>
            </a:cu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7434" name="Freeform 330"/>
            <p:cNvSpPr>
              <a:spLocks/>
            </p:cNvSpPr>
            <p:nvPr/>
          </p:nvSpPr>
          <p:spPr bwMode="auto">
            <a:xfrm>
              <a:off x="2466" y="1669"/>
              <a:ext cx="217" cy="114"/>
            </a:xfrm>
            <a:custGeom>
              <a:avLst/>
              <a:gdLst>
                <a:gd name="T0" fmla="*/ 0 w 217"/>
                <a:gd name="T1" fmla="*/ 0 h 114"/>
                <a:gd name="T2" fmla="*/ 217 w 217"/>
                <a:gd name="T3" fmla="*/ 78 h 114"/>
                <a:gd name="T4" fmla="*/ 214 w 217"/>
                <a:gd name="T5" fmla="*/ 82 h 114"/>
                <a:gd name="T6" fmla="*/ 212 w 217"/>
                <a:gd name="T7" fmla="*/ 88 h 114"/>
                <a:gd name="T8" fmla="*/ 205 w 217"/>
                <a:gd name="T9" fmla="*/ 95 h 114"/>
                <a:gd name="T10" fmla="*/ 200 w 217"/>
                <a:gd name="T11" fmla="*/ 105 h 114"/>
                <a:gd name="T12" fmla="*/ 190 w 217"/>
                <a:gd name="T13" fmla="*/ 108 h 114"/>
                <a:gd name="T14" fmla="*/ 181 w 217"/>
                <a:gd name="T15" fmla="*/ 114 h 114"/>
                <a:gd name="T16" fmla="*/ 155 w 217"/>
                <a:gd name="T17" fmla="*/ 105 h 114"/>
                <a:gd name="T18" fmla="*/ 138 w 217"/>
                <a:gd name="T19" fmla="*/ 88 h 114"/>
                <a:gd name="T20" fmla="*/ 126 w 217"/>
                <a:gd name="T21" fmla="*/ 78 h 114"/>
                <a:gd name="T22" fmla="*/ 117 w 217"/>
                <a:gd name="T23" fmla="*/ 78 h 114"/>
                <a:gd name="T24" fmla="*/ 102 w 217"/>
                <a:gd name="T25" fmla="*/ 78 h 114"/>
                <a:gd name="T26" fmla="*/ 93 w 217"/>
                <a:gd name="T27" fmla="*/ 82 h 114"/>
                <a:gd name="T28" fmla="*/ 79 w 217"/>
                <a:gd name="T29" fmla="*/ 75 h 114"/>
                <a:gd name="T30" fmla="*/ 64 w 217"/>
                <a:gd name="T31" fmla="*/ 69 h 114"/>
                <a:gd name="T32" fmla="*/ 45 w 217"/>
                <a:gd name="T33" fmla="*/ 59 h 114"/>
                <a:gd name="T34" fmla="*/ 26 w 217"/>
                <a:gd name="T35" fmla="*/ 52 h 114"/>
                <a:gd name="T36" fmla="*/ 7 w 217"/>
                <a:gd name="T37" fmla="*/ 30 h 114"/>
                <a:gd name="T38" fmla="*/ 0 w 217"/>
                <a:gd name="T39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17" h="114">
                  <a:moveTo>
                    <a:pt x="0" y="0"/>
                  </a:moveTo>
                  <a:lnTo>
                    <a:pt x="217" y="78"/>
                  </a:lnTo>
                  <a:lnTo>
                    <a:pt x="214" y="82"/>
                  </a:lnTo>
                  <a:lnTo>
                    <a:pt x="212" y="88"/>
                  </a:lnTo>
                  <a:lnTo>
                    <a:pt x="205" y="95"/>
                  </a:lnTo>
                  <a:lnTo>
                    <a:pt x="200" y="105"/>
                  </a:lnTo>
                  <a:lnTo>
                    <a:pt x="190" y="108"/>
                  </a:lnTo>
                  <a:lnTo>
                    <a:pt x="181" y="114"/>
                  </a:lnTo>
                  <a:lnTo>
                    <a:pt x="155" y="105"/>
                  </a:lnTo>
                  <a:lnTo>
                    <a:pt x="138" y="88"/>
                  </a:lnTo>
                  <a:lnTo>
                    <a:pt x="126" y="78"/>
                  </a:lnTo>
                  <a:lnTo>
                    <a:pt x="117" y="78"/>
                  </a:lnTo>
                  <a:lnTo>
                    <a:pt x="102" y="78"/>
                  </a:lnTo>
                  <a:lnTo>
                    <a:pt x="93" y="82"/>
                  </a:lnTo>
                  <a:lnTo>
                    <a:pt x="79" y="75"/>
                  </a:lnTo>
                  <a:lnTo>
                    <a:pt x="64" y="69"/>
                  </a:lnTo>
                  <a:lnTo>
                    <a:pt x="45" y="59"/>
                  </a:lnTo>
                  <a:lnTo>
                    <a:pt x="26" y="52"/>
                  </a:lnTo>
                  <a:lnTo>
                    <a:pt x="7" y="3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7435" name="Freeform 331"/>
            <p:cNvSpPr>
              <a:spLocks/>
            </p:cNvSpPr>
            <p:nvPr/>
          </p:nvSpPr>
          <p:spPr bwMode="auto">
            <a:xfrm>
              <a:off x="2466" y="1656"/>
              <a:ext cx="217" cy="91"/>
            </a:xfrm>
            <a:custGeom>
              <a:avLst/>
              <a:gdLst>
                <a:gd name="T0" fmla="*/ 217 w 217"/>
                <a:gd name="T1" fmla="*/ 91 h 91"/>
                <a:gd name="T2" fmla="*/ 0 w 217"/>
                <a:gd name="T3" fmla="*/ 13 h 91"/>
                <a:gd name="T4" fmla="*/ 0 w 217"/>
                <a:gd name="T5" fmla="*/ 7 h 91"/>
                <a:gd name="T6" fmla="*/ 0 w 217"/>
                <a:gd name="T7" fmla="*/ 0 h 91"/>
                <a:gd name="T8" fmla="*/ 214 w 217"/>
                <a:gd name="T9" fmla="*/ 82 h 91"/>
                <a:gd name="T10" fmla="*/ 214 w 217"/>
                <a:gd name="T11" fmla="*/ 85 h 91"/>
                <a:gd name="T12" fmla="*/ 217 w 217"/>
                <a:gd name="T13" fmla="*/ 9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7" h="91">
                  <a:moveTo>
                    <a:pt x="217" y="91"/>
                  </a:moveTo>
                  <a:lnTo>
                    <a:pt x="0" y="13"/>
                  </a:lnTo>
                  <a:lnTo>
                    <a:pt x="0" y="7"/>
                  </a:lnTo>
                  <a:lnTo>
                    <a:pt x="0" y="0"/>
                  </a:lnTo>
                  <a:lnTo>
                    <a:pt x="214" y="82"/>
                  </a:lnTo>
                  <a:lnTo>
                    <a:pt x="214" y="85"/>
                  </a:lnTo>
                  <a:lnTo>
                    <a:pt x="217" y="9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7436" name="Freeform 332"/>
            <p:cNvSpPr>
              <a:spLocks/>
            </p:cNvSpPr>
            <p:nvPr/>
          </p:nvSpPr>
          <p:spPr bwMode="auto">
            <a:xfrm>
              <a:off x="2466" y="1646"/>
              <a:ext cx="214" cy="92"/>
            </a:xfrm>
            <a:custGeom>
              <a:avLst/>
              <a:gdLst>
                <a:gd name="T0" fmla="*/ 214 w 214"/>
                <a:gd name="T1" fmla="*/ 92 h 92"/>
                <a:gd name="T2" fmla="*/ 0 w 214"/>
                <a:gd name="T3" fmla="*/ 10 h 92"/>
                <a:gd name="T4" fmla="*/ 0 w 214"/>
                <a:gd name="T5" fmla="*/ 4 h 92"/>
                <a:gd name="T6" fmla="*/ 3 w 214"/>
                <a:gd name="T7" fmla="*/ 0 h 92"/>
                <a:gd name="T8" fmla="*/ 212 w 214"/>
                <a:gd name="T9" fmla="*/ 75 h 92"/>
                <a:gd name="T10" fmla="*/ 212 w 214"/>
                <a:gd name="T11" fmla="*/ 82 h 92"/>
                <a:gd name="T12" fmla="*/ 214 w 214"/>
                <a:gd name="T13" fmla="*/ 92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4" h="92">
                  <a:moveTo>
                    <a:pt x="214" y="92"/>
                  </a:moveTo>
                  <a:lnTo>
                    <a:pt x="0" y="10"/>
                  </a:lnTo>
                  <a:lnTo>
                    <a:pt x="0" y="4"/>
                  </a:lnTo>
                  <a:lnTo>
                    <a:pt x="3" y="0"/>
                  </a:lnTo>
                  <a:lnTo>
                    <a:pt x="212" y="75"/>
                  </a:lnTo>
                  <a:lnTo>
                    <a:pt x="212" y="82"/>
                  </a:lnTo>
                  <a:lnTo>
                    <a:pt x="214" y="92"/>
                  </a:lnTo>
                  <a:close/>
                </a:path>
              </a:pathLst>
            </a:custGeom>
            <a:solidFill>
              <a:srgbClr val="1717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7437" name="Freeform 333"/>
            <p:cNvSpPr>
              <a:spLocks/>
            </p:cNvSpPr>
            <p:nvPr/>
          </p:nvSpPr>
          <p:spPr bwMode="auto">
            <a:xfrm>
              <a:off x="2469" y="1633"/>
              <a:ext cx="209" cy="88"/>
            </a:xfrm>
            <a:custGeom>
              <a:avLst/>
              <a:gdLst>
                <a:gd name="T0" fmla="*/ 209 w 209"/>
                <a:gd name="T1" fmla="*/ 88 h 88"/>
                <a:gd name="T2" fmla="*/ 0 w 209"/>
                <a:gd name="T3" fmla="*/ 13 h 88"/>
                <a:gd name="T4" fmla="*/ 2 w 209"/>
                <a:gd name="T5" fmla="*/ 4 h 88"/>
                <a:gd name="T6" fmla="*/ 4 w 209"/>
                <a:gd name="T7" fmla="*/ 0 h 88"/>
                <a:gd name="T8" fmla="*/ 206 w 209"/>
                <a:gd name="T9" fmla="*/ 75 h 88"/>
                <a:gd name="T10" fmla="*/ 206 w 209"/>
                <a:gd name="T11" fmla="*/ 82 h 88"/>
                <a:gd name="T12" fmla="*/ 209 w 209"/>
                <a:gd name="T13" fmla="*/ 8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9" h="88">
                  <a:moveTo>
                    <a:pt x="209" y="88"/>
                  </a:moveTo>
                  <a:lnTo>
                    <a:pt x="0" y="13"/>
                  </a:lnTo>
                  <a:lnTo>
                    <a:pt x="2" y="4"/>
                  </a:lnTo>
                  <a:lnTo>
                    <a:pt x="4" y="0"/>
                  </a:lnTo>
                  <a:lnTo>
                    <a:pt x="206" y="75"/>
                  </a:lnTo>
                  <a:lnTo>
                    <a:pt x="206" y="82"/>
                  </a:lnTo>
                  <a:lnTo>
                    <a:pt x="209" y="88"/>
                  </a:lnTo>
                  <a:close/>
                </a:path>
              </a:pathLst>
            </a:custGeom>
            <a:solidFill>
              <a:srgbClr val="2E2E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7438" name="Freeform 334"/>
            <p:cNvSpPr>
              <a:spLocks/>
            </p:cNvSpPr>
            <p:nvPr/>
          </p:nvSpPr>
          <p:spPr bwMode="auto">
            <a:xfrm>
              <a:off x="2473" y="1624"/>
              <a:ext cx="202" cy="84"/>
            </a:xfrm>
            <a:custGeom>
              <a:avLst/>
              <a:gdLst>
                <a:gd name="T0" fmla="*/ 202 w 202"/>
                <a:gd name="T1" fmla="*/ 84 h 84"/>
                <a:gd name="T2" fmla="*/ 0 w 202"/>
                <a:gd name="T3" fmla="*/ 9 h 84"/>
                <a:gd name="T4" fmla="*/ 3 w 202"/>
                <a:gd name="T5" fmla="*/ 3 h 84"/>
                <a:gd name="T6" fmla="*/ 7 w 202"/>
                <a:gd name="T7" fmla="*/ 0 h 84"/>
                <a:gd name="T8" fmla="*/ 198 w 202"/>
                <a:gd name="T9" fmla="*/ 71 h 84"/>
                <a:gd name="T10" fmla="*/ 200 w 202"/>
                <a:gd name="T11" fmla="*/ 78 h 84"/>
                <a:gd name="T12" fmla="*/ 202 w 202"/>
                <a:gd name="T13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2" h="84">
                  <a:moveTo>
                    <a:pt x="202" y="84"/>
                  </a:moveTo>
                  <a:lnTo>
                    <a:pt x="0" y="9"/>
                  </a:lnTo>
                  <a:lnTo>
                    <a:pt x="3" y="3"/>
                  </a:lnTo>
                  <a:lnTo>
                    <a:pt x="7" y="0"/>
                  </a:lnTo>
                  <a:lnTo>
                    <a:pt x="198" y="71"/>
                  </a:lnTo>
                  <a:lnTo>
                    <a:pt x="200" y="78"/>
                  </a:lnTo>
                  <a:lnTo>
                    <a:pt x="202" y="84"/>
                  </a:lnTo>
                  <a:close/>
                </a:path>
              </a:pathLst>
            </a:custGeom>
            <a:solidFill>
              <a:srgbClr val="4545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7439" name="Freeform 335"/>
            <p:cNvSpPr>
              <a:spLocks/>
            </p:cNvSpPr>
            <p:nvPr/>
          </p:nvSpPr>
          <p:spPr bwMode="auto">
            <a:xfrm>
              <a:off x="2480" y="1614"/>
              <a:ext cx="191" cy="81"/>
            </a:xfrm>
            <a:custGeom>
              <a:avLst/>
              <a:gdLst>
                <a:gd name="T0" fmla="*/ 191 w 191"/>
                <a:gd name="T1" fmla="*/ 81 h 81"/>
                <a:gd name="T2" fmla="*/ 0 w 191"/>
                <a:gd name="T3" fmla="*/ 10 h 81"/>
                <a:gd name="T4" fmla="*/ 3 w 191"/>
                <a:gd name="T5" fmla="*/ 3 h 81"/>
                <a:gd name="T6" fmla="*/ 10 w 191"/>
                <a:gd name="T7" fmla="*/ 0 h 81"/>
                <a:gd name="T8" fmla="*/ 184 w 191"/>
                <a:gd name="T9" fmla="*/ 65 h 81"/>
                <a:gd name="T10" fmla="*/ 186 w 191"/>
                <a:gd name="T11" fmla="*/ 71 h 81"/>
                <a:gd name="T12" fmla="*/ 191 w 191"/>
                <a:gd name="T13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1" h="81">
                  <a:moveTo>
                    <a:pt x="191" y="81"/>
                  </a:moveTo>
                  <a:lnTo>
                    <a:pt x="0" y="10"/>
                  </a:lnTo>
                  <a:lnTo>
                    <a:pt x="3" y="3"/>
                  </a:lnTo>
                  <a:lnTo>
                    <a:pt x="10" y="0"/>
                  </a:lnTo>
                  <a:lnTo>
                    <a:pt x="184" y="65"/>
                  </a:lnTo>
                  <a:lnTo>
                    <a:pt x="186" y="71"/>
                  </a:lnTo>
                  <a:lnTo>
                    <a:pt x="191" y="81"/>
                  </a:lnTo>
                  <a:close/>
                </a:path>
              </a:pathLst>
            </a:custGeom>
            <a:solidFill>
              <a:srgbClr val="5C5C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7440" name="Freeform 336"/>
            <p:cNvSpPr>
              <a:spLocks/>
            </p:cNvSpPr>
            <p:nvPr/>
          </p:nvSpPr>
          <p:spPr bwMode="auto">
            <a:xfrm>
              <a:off x="2490" y="1610"/>
              <a:ext cx="174" cy="69"/>
            </a:xfrm>
            <a:custGeom>
              <a:avLst/>
              <a:gdLst>
                <a:gd name="T0" fmla="*/ 174 w 174"/>
                <a:gd name="T1" fmla="*/ 69 h 69"/>
                <a:gd name="T2" fmla="*/ 0 w 174"/>
                <a:gd name="T3" fmla="*/ 4 h 69"/>
                <a:gd name="T4" fmla="*/ 12 w 174"/>
                <a:gd name="T5" fmla="*/ 0 h 69"/>
                <a:gd name="T6" fmla="*/ 26 w 174"/>
                <a:gd name="T7" fmla="*/ 4 h 69"/>
                <a:gd name="T8" fmla="*/ 29 w 174"/>
                <a:gd name="T9" fmla="*/ 4 h 69"/>
                <a:gd name="T10" fmla="*/ 40 w 174"/>
                <a:gd name="T11" fmla="*/ 7 h 69"/>
                <a:gd name="T12" fmla="*/ 145 w 174"/>
                <a:gd name="T13" fmla="*/ 46 h 69"/>
                <a:gd name="T14" fmla="*/ 152 w 174"/>
                <a:gd name="T15" fmla="*/ 49 h 69"/>
                <a:gd name="T16" fmla="*/ 157 w 174"/>
                <a:gd name="T17" fmla="*/ 53 h 69"/>
                <a:gd name="T18" fmla="*/ 164 w 174"/>
                <a:gd name="T19" fmla="*/ 59 h 69"/>
                <a:gd name="T20" fmla="*/ 174 w 174"/>
                <a:gd name="T21" fmla="*/ 6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4" h="69">
                  <a:moveTo>
                    <a:pt x="174" y="69"/>
                  </a:moveTo>
                  <a:lnTo>
                    <a:pt x="0" y="4"/>
                  </a:lnTo>
                  <a:lnTo>
                    <a:pt x="12" y="0"/>
                  </a:lnTo>
                  <a:lnTo>
                    <a:pt x="26" y="4"/>
                  </a:lnTo>
                  <a:lnTo>
                    <a:pt x="29" y="4"/>
                  </a:lnTo>
                  <a:lnTo>
                    <a:pt x="40" y="7"/>
                  </a:lnTo>
                  <a:lnTo>
                    <a:pt x="145" y="46"/>
                  </a:lnTo>
                  <a:lnTo>
                    <a:pt x="152" y="49"/>
                  </a:lnTo>
                  <a:lnTo>
                    <a:pt x="157" y="53"/>
                  </a:lnTo>
                  <a:lnTo>
                    <a:pt x="164" y="59"/>
                  </a:lnTo>
                  <a:lnTo>
                    <a:pt x="174" y="69"/>
                  </a:lnTo>
                  <a:close/>
                </a:path>
              </a:pathLst>
            </a:custGeom>
            <a:solidFill>
              <a:srgbClr val="7373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7441" name="Freeform 337"/>
            <p:cNvSpPr>
              <a:spLocks/>
            </p:cNvSpPr>
            <p:nvPr/>
          </p:nvSpPr>
          <p:spPr bwMode="auto">
            <a:xfrm>
              <a:off x="2530" y="1617"/>
              <a:ext cx="105" cy="39"/>
            </a:xfrm>
            <a:custGeom>
              <a:avLst/>
              <a:gdLst>
                <a:gd name="T0" fmla="*/ 105 w 105"/>
                <a:gd name="T1" fmla="*/ 39 h 39"/>
                <a:gd name="T2" fmla="*/ 0 w 105"/>
                <a:gd name="T3" fmla="*/ 0 h 39"/>
                <a:gd name="T4" fmla="*/ 8 w 105"/>
                <a:gd name="T5" fmla="*/ 0 h 39"/>
                <a:gd name="T6" fmla="*/ 22 w 105"/>
                <a:gd name="T7" fmla="*/ 7 h 39"/>
                <a:gd name="T8" fmla="*/ 36 w 105"/>
                <a:gd name="T9" fmla="*/ 10 h 39"/>
                <a:gd name="T10" fmla="*/ 53 w 105"/>
                <a:gd name="T11" fmla="*/ 16 h 39"/>
                <a:gd name="T12" fmla="*/ 65 w 105"/>
                <a:gd name="T13" fmla="*/ 20 h 39"/>
                <a:gd name="T14" fmla="*/ 79 w 105"/>
                <a:gd name="T15" fmla="*/ 26 h 39"/>
                <a:gd name="T16" fmla="*/ 91 w 105"/>
                <a:gd name="T17" fmla="*/ 33 h 39"/>
                <a:gd name="T18" fmla="*/ 105 w 105"/>
                <a:gd name="T19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5" h="39">
                  <a:moveTo>
                    <a:pt x="105" y="39"/>
                  </a:moveTo>
                  <a:lnTo>
                    <a:pt x="0" y="0"/>
                  </a:lnTo>
                  <a:lnTo>
                    <a:pt x="8" y="0"/>
                  </a:lnTo>
                  <a:lnTo>
                    <a:pt x="22" y="7"/>
                  </a:lnTo>
                  <a:lnTo>
                    <a:pt x="36" y="10"/>
                  </a:lnTo>
                  <a:lnTo>
                    <a:pt x="53" y="16"/>
                  </a:lnTo>
                  <a:lnTo>
                    <a:pt x="65" y="20"/>
                  </a:lnTo>
                  <a:lnTo>
                    <a:pt x="79" y="26"/>
                  </a:lnTo>
                  <a:lnTo>
                    <a:pt x="91" y="33"/>
                  </a:lnTo>
                  <a:lnTo>
                    <a:pt x="105" y="39"/>
                  </a:lnTo>
                  <a:close/>
                </a:path>
              </a:pathLst>
            </a:custGeom>
            <a:solidFill>
              <a:srgbClr val="8C8C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7442" name="Freeform 338"/>
            <p:cNvSpPr>
              <a:spLocks/>
            </p:cNvSpPr>
            <p:nvPr/>
          </p:nvSpPr>
          <p:spPr bwMode="auto">
            <a:xfrm>
              <a:off x="2464" y="1610"/>
              <a:ext cx="216" cy="173"/>
            </a:xfrm>
            <a:custGeom>
              <a:avLst/>
              <a:gdLst>
                <a:gd name="T0" fmla="*/ 52 w 216"/>
                <a:gd name="T1" fmla="*/ 4 h 173"/>
                <a:gd name="T2" fmla="*/ 31 w 216"/>
                <a:gd name="T3" fmla="*/ 0 h 173"/>
                <a:gd name="T4" fmla="*/ 16 w 216"/>
                <a:gd name="T5" fmla="*/ 7 h 173"/>
                <a:gd name="T6" fmla="*/ 7 w 216"/>
                <a:gd name="T7" fmla="*/ 23 h 173"/>
                <a:gd name="T8" fmla="*/ 2 w 216"/>
                <a:gd name="T9" fmla="*/ 43 h 173"/>
                <a:gd name="T10" fmla="*/ 0 w 216"/>
                <a:gd name="T11" fmla="*/ 62 h 173"/>
                <a:gd name="T12" fmla="*/ 5 w 216"/>
                <a:gd name="T13" fmla="*/ 82 h 173"/>
                <a:gd name="T14" fmla="*/ 12 w 216"/>
                <a:gd name="T15" fmla="*/ 95 h 173"/>
                <a:gd name="T16" fmla="*/ 28 w 216"/>
                <a:gd name="T17" fmla="*/ 111 h 173"/>
                <a:gd name="T18" fmla="*/ 47 w 216"/>
                <a:gd name="T19" fmla="*/ 118 h 173"/>
                <a:gd name="T20" fmla="*/ 66 w 216"/>
                <a:gd name="T21" fmla="*/ 128 h 173"/>
                <a:gd name="T22" fmla="*/ 81 w 216"/>
                <a:gd name="T23" fmla="*/ 134 h 173"/>
                <a:gd name="T24" fmla="*/ 95 w 216"/>
                <a:gd name="T25" fmla="*/ 141 h 173"/>
                <a:gd name="T26" fmla="*/ 104 w 216"/>
                <a:gd name="T27" fmla="*/ 137 h 173"/>
                <a:gd name="T28" fmla="*/ 119 w 216"/>
                <a:gd name="T29" fmla="*/ 137 h 173"/>
                <a:gd name="T30" fmla="*/ 128 w 216"/>
                <a:gd name="T31" fmla="*/ 137 h 173"/>
                <a:gd name="T32" fmla="*/ 140 w 216"/>
                <a:gd name="T33" fmla="*/ 147 h 173"/>
                <a:gd name="T34" fmla="*/ 157 w 216"/>
                <a:gd name="T35" fmla="*/ 164 h 173"/>
                <a:gd name="T36" fmla="*/ 183 w 216"/>
                <a:gd name="T37" fmla="*/ 173 h 173"/>
                <a:gd name="T38" fmla="*/ 192 w 216"/>
                <a:gd name="T39" fmla="*/ 167 h 173"/>
                <a:gd name="T40" fmla="*/ 202 w 216"/>
                <a:gd name="T41" fmla="*/ 164 h 173"/>
                <a:gd name="T42" fmla="*/ 207 w 216"/>
                <a:gd name="T43" fmla="*/ 154 h 173"/>
                <a:gd name="T44" fmla="*/ 214 w 216"/>
                <a:gd name="T45" fmla="*/ 147 h 173"/>
                <a:gd name="T46" fmla="*/ 216 w 216"/>
                <a:gd name="T47" fmla="*/ 128 h 173"/>
                <a:gd name="T48" fmla="*/ 211 w 216"/>
                <a:gd name="T49" fmla="*/ 98 h 173"/>
                <a:gd name="T50" fmla="*/ 200 w 216"/>
                <a:gd name="T51" fmla="*/ 69 h 173"/>
                <a:gd name="T52" fmla="*/ 183 w 216"/>
                <a:gd name="T53" fmla="*/ 53 h 173"/>
                <a:gd name="T54" fmla="*/ 171 w 216"/>
                <a:gd name="T55" fmla="*/ 43 h 173"/>
                <a:gd name="T56" fmla="*/ 152 w 216"/>
                <a:gd name="T57" fmla="*/ 36 h 173"/>
                <a:gd name="T58" fmla="*/ 131 w 216"/>
                <a:gd name="T59" fmla="*/ 27 h 173"/>
                <a:gd name="T60" fmla="*/ 109 w 216"/>
                <a:gd name="T61" fmla="*/ 20 h 173"/>
                <a:gd name="T62" fmla="*/ 85 w 216"/>
                <a:gd name="T63" fmla="*/ 10 h 173"/>
                <a:gd name="T64" fmla="*/ 69 w 216"/>
                <a:gd name="T65" fmla="*/ 7 h 173"/>
                <a:gd name="T66" fmla="*/ 55 w 216"/>
                <a:gd name="T67" fmla="*/ 4 h 173"/>
                <a:gd name="T68" fmla="*/ 52 w 216"/>
                <a:gd name="T69" fmla="*/ 4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16" h="173">
                  <a:moveTo>
                    <a:pt x="52" y="4"/>
                  </a:moveTo>
                  <a:lnTo>
                    <a:pt x="31" y="0"/>
                  </a:lnTo>
                  <a:lnTo>
                    <a:pt x="16" y="7"/>
                  </a:lnTo>
                  <a:lnTo>
                    <a:pt x="7" y="23"/>
                  </a:lnTo>
                  <a:lnTo>
                    <a:pt x="2" y="43"/>
                  </a:lnTo>
                  <a:lnTo>
                    <a:pt x="0" y="62"/>
                  </a:lnTo>
                  <a:lnTo>
                    <a:pt x="5" y="82"/>
                  </a:lnTo>
                  <a:lnTo>
                    <a:pt x="12" y="95"/>
                  </a:lnTo>
                  <a:lnTo>
                    <a:pt x="28" y="111"/>
                  </a:lnTo>
                  <a:lnTo>
                    <a:pt x="47" y="118"/>
                  </a:lnTo>
                  <a:lnTo>
                    <a:pt x="66" y="128"/>
                  </a:lnTo>
                  <a:lnTo>
                    <a:pt x="81" y="134"/>
                  </a:lnTo>
                  <a:lnTo>
                    <a:pt x="95" y="141"/>
                  </a:lnTo>
                  <a:lnTo>
                    <a:pt x="104" y="137"/>
                  </a:lnTo>
                  <a:lnTo>
                    <a:pt x="119" y="137"/>
                  </a:lnTo>
                  <a:lnTo>
                    <a:pt x="128" y="137"/>
                  </a:lnTo>
                  <a:lnTo>
                    <a:pt x="140" y="147"/>
                  </a:lnTo>
                  <a:lnTo>
                    <a:pt x="157" y="164"/>
                  </a:lnTo>
                  <a:lnTo>
                    <a:pt x="183" y="173"/>
                  </a:lnTo>
                  <a:lnTo>
                    <a:pt x="192" y="167"/>
                  </a:lnTo>
                  <a:lnTo>
                    <a:pt x="202" y="164"/>
                  </a:lnTo>
                  <a:lnTo>
                    <a:pt x="207" y="154"/>
                  </a:lnTo>
                  <a:lnTo>
                    <a:pt x="214" y="147"/>
                  </a:lnTo>
                  <a:lnTo>
                    <a:pt x="216" y="128"/>
                  </a:lnTo>
                  <a:lnTo>
                    <a:pt x="211" y="98"/>
                  </a:lnTo>
                  <a:lnTo>
                    <a:pt x="200" y="69"/>
                  </a:lnTo>
                  <a:lnTo>
                    <a:pt x="183" y="53"/>
                  </a:lnTo>
                  <a:lnTo>
                    <a:pt x="171" y="43"/>
                  </a:lnTo>
                  <a:lnTo>
                    <a:pt x="152" y="36"/>
                  </a:lnTo>
                  <a:lnTo>
                    <a:pt x="131" y="27"/>
                  </a:lnTo>
                  <a:lnTo>
                    <a:pt x="109" y="20"/>
                  </a:lnTo>
                  <a:lnTo>
                    <a:pt x="85" y="10"/>
                  </a:lnTo>
                  <a:lnTo>
                    <a:pt x="69" y="7"/>
                  </a:lnTo>
                  <a:lnTo>
                    <a:pt x="55" y="4"/>
                  </a:lnTo>
                  <a:lnTo>
                    <a:pt x="52" y="4"/>
                  </a:lnTo>
                </a:path>
              </a:pathLst>
            </a:cu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7443" name="Freeform 339"/>
            <p:cNvSpPr>
              <a:spLocks/>
            </p:cNvSpPr>
            <p:nvPr/>
          </p:nvSpPr>
          <p:spPr bwMode="auto">
            <a:xfrm>
              <a:off x="2466" y="1653"/>
              <a:ext cx="138" cy="88"/>
            </a:xfrm>
            <a:custGeom>
              <a:avLst/>
              <a:gdLst>
                <a:gd name="T0" fmla="*/ 129 w 138"/>
                <a:gd name="T1" fmla="*/ 39 h 88"/>
                <a:gd name="T2" fmla="*/ 119 w 138"/>
                <a:gd name="T3" fmla="*/ 29 h 88"/>
                <a:gd name="T4" fmla="*/ 105 w 138"/>
                <a:gd name="T5" fmla="*/ 23 h 88"/>
                <a:gd name="T6" fmla="*/ 86 w 138"/>
                <a:gd name="T7" fmla="*/ 16 h 88"/>
                <a:gd name="T8" fmla="*/ 69 w 138"/>
                <a:gd name="T9" fmla="*/ 10 h 88"/>
                <a:gd name="T10" fmla="*/ 50 w 138"/>
                <a:gd name="T11" fmla="*/ 0 h 88"/>
                <a:gd name="T12" fmla="*/ 33 w 138"/>
                <a:gd name="T13" fmla="*/ 0 h 88"/>
                <a:gd name="T14" fmla="*/ 17 w 138"/>
                <a:gd name="T15" fmla="*/ 0 h 88"/>
                <a:gd name="T16" fmla="*/ 10 w 138"/>
                <a:gd name="T17" fmla="*/ 10 h 88"/>
                <a:gd name="T18" fmla="*/ 0 w 138"/>
                <a:gd name="T19" fmla="*/ 23 h 88"/>
                <a:gd name="T20" fmla="*/ 7 w 138"/>
                <a:gd name="T21" fmla="*/ 36 h 88"/>
                <a:gd name="T22" fmla="*/ 19 w 138"/>
                <a:gd name="T23" fmla="*/ 49 h 88"/>
                <a:gd name="T24" fmla="*/ 38 w 138"/>
                <a:gd name="T25" fmla="*/ 62 h 88"/>
                <a:gd name="T26" fmla="*/ 60 w 138"/>
                <a:gd name="T27" fmla="*/ 68 h 88"/>
                <a:gd name="T28" fmla="*/ 81 w 138"/>
                <a:gd name="T29" fmla="*/ 78 h 88"/>
                <a:gd name="T30" fmla="*/ 102 w 138"/>
                <a:gd name="T31" fmla="*/ 85 h 88"/>
                <a:gd name="T32" fmla="*/ 119 w 138"/>
                <a:gd name="T33" fmla="*/ 88 h 88"/>
                <a:gd name="T34" fmla="*/ 136 w 138"/>
                <a:gd name="T35" fmla="*/ 75 h 88"/>
                <a:gd name="T36" fmla="*/ 138 w 138"/>
                <a:gd name="T37" fmla="*/ 62 h 88"/>
                <a:gd name="T38" fmla="*/ 133 w 138"/>
                <a:gd name="T39" fmla="*/ 46 h 88"/>
                <a:gd name="T40" fmla="*/ 129 w 138"/>
                <a:gd name="T41" fmla="*/ 39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38" h="88">
                  <a:moveTo>
                    <a:pt x="129" y="39"/>
                  </a:moveTo>
                  <a:lnTo>
                    <a:pt x="119" y="29"/>
                  </a:lnTo>
                  <a:lnTo>
                    <a:pt x="105" y="23"/>
                  </a:lnTo>
                  <a:lnTo>
                    <a:pt x="86" y="16"/>
                  </a:lnTo>
                  <a:lnTo>
                    <a:pt x="69" y="10"/>
                  </a:lnTo>
                  <a:lnTo>
                    <a:pt x="50" y="0"/>
                  </a:lnTo>
                  <a:lnTo>
                    <a:pt x="33" y="0"/>
                  </a:lnTo>
                  <a:lnTo>
                    <a:pt x="17" y="0"/>
                  </a:lnTo>
                  <a:lnTo>
                    <a:pt x="10" y="10"/>
                  </a:lnTo>
                  <a:lnTo>
                    <a:pt x="0" y="23"/>
                  </a:lnTo>
                  <a:lnTo>
                    <a:pt x="7" y="36"/>
                  </a:lnTo>
                  <a:lnTo>
                    <a:pt x="19" y="49"/>
                  </a:lnTo>
                  <a:lnTo>
                    <a:pt x="38" y="62"/>
                  </a:lnTo>
                  <a:lnTo>
                    <a:pt x="60" y="68"/>
                  </a:lnTo>
                  <a:lnTo>
                    <a:pt x="81" y="78"/>
                  </a:lnTo>
                  <a:lnTo>
                    <a:pt x="102" y="85"/>
                  </a:lnTo>
                  <a:lnTo>
                    <a:pt x="119" y="88"/>
                  </a:lnTo>
                  <a:lnTo>
                    <a:pt x="136" y="75"/>
                  </a:lnTo>
                  <a:lnTo>
                    <a:pt x="138" y="62"/>
                  </a:lnTo>
                  <a:lnTo>
                    <a:pt x="133" y="46"/>
                  </a:lnTo>
                  <a:lnTo>
                    <a:pt x="129" y="3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7444" name="Freeform 340"/>
            <p:cNvSpPr>
              <a:spLocks/>
            </p:cNvSpPr>
            <p:nvPr/>
          </p:nvSpPr>
          <p:spPr bwMode="auto">
            <a:xfrm>
              <a:off x="2471" y="1656"/>
              <a:ext cx="128" cy="82"/>
            </a:xfrm>
            <a:custGeom>
              <a:avLst/>
              <a:gdLst>
                <a:gd name="T0" fmla="*/ 119 w 128"/>
                <a:gd name="T1" fmla="*/ 36 h 82"/>
                <a:gd name="T2" fmla="*/ 109 w 128"/>
                <a:gd name="T3" fmla="*/ 29 h 82"/>
                <a:gd name="T4" fmla="*/ 97 w 128"/>
                <a:gd name="T5" fmla="*/ 23 h 82"/>
                <a:gd name="T6" fmla="*/ 81 w 128"/>
                <a:gd name="T7" fmla="*/ 16 h 82"/>
                <a:gd name="T8" fmla="*/ 64 w 128"/>
                <a:gd name="T9" fmla="*/ 10 h 82"/>
                <a:gd name="T10" fmla="*/ 45 w 128"/>
                <a:gd name="T11" fmla="*/ 0 h 82"/>
                <a:gd name="T12" fmla="*/ 28 w 128"/>
                <a:gd name="T13" fmla="*/ 0 h 82"/>
                <a:gd name="T14" fmla="*/ 14 w 128"/>
                <a:gd name="T15" fmla="*/ 0 h 82"/>
                <a:gd name="T16" fmla="*/ 7 w 128"/>
                <a:gd name="T17" fmla="*/ 10 h 82"/>
                <a:gd name="T18" fmla="*/ 0 w 128"/>
                <a:gd name="T19" fmla="*/ 20 h 82"/>
                <a:gd name="T20" fmla="*/ 7 w 128"/>
                <a:gd name="T21" fmla="*/ 33 h 82"/>
                <a:gd name="T22" fmla="*/ 19 w 128"/>
                <a:gd name="T23" fmla="*/ 46 h 82"/>
                <a:gd name="T24" fmla="*/ 38 w 128"/>
                <a:gd name="T25" fmla="*/ 59 h 82"/>
                <a:gd name="T26" fmla="*/ 57 w 128"/>
                <a:gd name="T27" fmla="*/ 65 h 82"/>
                <a:gd name="T28" fmla="*/ 78 w 128"/>
                <a:gd name="T29" fmla="*/ 75 h 82"/>
                <a:gd name="T30" fmla="*/ 97 w 128"/>
                <a:gd name="T31" fmla="*/ 78 h 82"/>
                <a:gd name="T32" fmla="*/ 112 w 128"/>
                <a:gd name="T33" fmla="*/ 82 h 82"/>
                <a:gd name="T34" fmla="*/ 126 w 128"/>
                <a:gd name="T35" fmla="*/ 72 h 82"/>
                <a:gd name="T36" fmla="*/ 128 w 128"/>
                <a:gd name="T37" fmla="*/ 59 h 82"/>
                <a:gd name="T38" fmla="*/ 124 w 128"/>
                <a:gd name="T39" fmla="*/ 43 h 82"/>
                <a:gd name="T40" fmla="*/ 119 w 128"/>
                <a:gd name="T41" fmla="*/ 36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28" h="82">
                  <a:moveTo>
                    <a:pt x="119" y="36"/>
                  </a:moveTo>
                  <a:lnTo>
                    <a:pt x="109" y="29"/>
                  </a:lnTo>
                  <a:lnTo>
                    <a:pt x="97" y="23"/>
                  </a:lnTo>
                  <a:lnTo>
                    <a:pt x="81" y="16"/>
                  </a:lnTo>
                  <a:lnTo>
                    <a:pt x="64" y="10"/>
                  </a:lnTo>
                  <a:lnTo>
                    <a:pt x="45" y="0"/>
                  </a:lnTo>
                  <a:lnTo>
                    <a:pt x="28" y="0"/>
                  </a:lnTo>
                  <a:lnTo>
                    <a:pt x="14" y="0"/>
                  </a:lnTo>
                  <a:lnTo>
                    <a:pt x="7" y="10"/>
                  </a:lnTo>
                  <a:lnTo>
                    <a:pt x="0" y="20"/>
                  </a:lnTo>
                  <a:lnTo>
                    <a:pt x="7" y="33"/>
                  </a:lnTo>
                  <a:lnTo>
                    <a:pt x="19" y="46"/>
                  </a:lnTo>
                  <a:lnTo>
                    <a:pt x="38" y="59"/>
                  </a:lnTo>
                  <a:lnTo>
                    <a:pt x="57" y="65"/>
                  </a:lnTo>
                  <a:lnTo>
                    <a:pt x="78" y="75"/>
                  </a:lnTo>
                  <a:lnTo>
                    <a:pt x="97" y="78"/>
                  </a:lnTo>
                  <a:lnTo>
                    <a:pt x="112" y="82"/>
                  </a:lnTo>
                  <a:lnTo>
                    <a:pt x="126" y="72"/>
                  </a:lnTo>
                  <a:lnTo>
                    <a:pt x="128" y="59"/>
                  </a:lnTo>
                  <a:lnTo>
                    <a:pt x="124" y="43"/>
                  </a:lnTo>
                  <a:lnTo>
                    <a:pt x="119" y="36"/>
                  </a:lnTo>
                  <a:close/>
                </a:path>
              </a:pathLst>
            </a:custGeom>
            <a:solidFill>
              <a:srgbClr val="191C2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7445" name="Freeform 341"/>
            <p:cNvSpPr>
              <a:spLocks/>
            </p:cNvSpPr>
            <p:nvPr/>
          </p:nvSpPr>
          <p:spPr bwMode="auto">
            <a:xfrm>
              <a:off x="2476" y="1659"/>
              <a:ext cx="119" cy="72"/>
            </a:xfrm>
            <a:custGeom>
              <a:avLst/>
              <a:gdLst>
                <a:gd name="T0" fmla="*/ 111 w 119"/>
                <a:gd name="T1" fmla="*/ 36 h 72"/>
                <a:gd name="T2" fmla="*/ 104 w 119"/>
                <a:gd name="T3" fmla="*/ 30 h 72"/>
                <a:gd name="T4" fmla="*/ 92 w 119"/>
                <a:gd name="T5" fmla="*/ 23 h 72"/>
                <a:gd name="T6" fmla="*/ 76 w 119"/>
                <a:gd name="T7" fmla="*/ 17 h 72"/>
                <a:gd name="T8" fmla="*/ 59 w 119"/>
                <a:gd name="T9" fmla="*/ 10 h 72"/>
                <a:gd name="T10" fmla="*/ 40 w 119"/>
                <a:gd name="T11" fmla="*/ 0 h 72"/>
                <a:gd name="T12" fmla="*/ 23 w 119"/>
                <a:gd name="T13" fmla="*/ 0 h 72"/>
                <a:gd name="T14" fmla="*/ 9 w 119"/>
                <a:gd name="T15" fmla="*/ 0 h 72"/>
                <a:gd name="T16" fmla="*/ 4 w 119"/>
                <a:gd name="T17" fmla="*/ 7 h 72"/>
                <a:gd name="T18" fmla="*/ 0 w 119"/>
                <a:gd name="T19" fmla="*/ 17 h 72"/>
                <a:gd name="T20" fmla="*/ 4 w 119"/>
                <a:gd name="T21" fmla="*/ 30 h 72"/>
                <a:gd name="T22" fmla="*/ 16 w 119"/>
                <a:gd name="T23" fmla="*/ 40 h 72"/>
                <a:gd name="T24" fmla="*/ 35 w 119"/>
                <a:gd name="T25" fmla="*/ 53 h 72"/>
                <a:gd name="T26" fmla="*/ 54 w 119"/>
                <a:gd name="T27" fmla="*/ 59 h 72"/>
                <a:gd name="T28" fmla="*/ 73 w 119"/>
                <a:gd name="T29" fmla="*/ 66 h 72"/>
                <a:gd name="T30" fmla="*/ 90 w 119"/>
                <a:gd name="T31" fmla="*/ 69 h 72"/>
                <a:gd name="T32" fmla="*/ 104 w 119"/>
                <a:gd name="T33" fmla="*/ 72 h 72"/>
                <a:gd name="T34" fmla="*/ 114 w 119"/>
                <a:gd name="T35" fmla="*/ 62 h 72"/>
                <a:gd name="T36" fmla="*/ 119 w 119"/>
                <a:gd name="T37" fmla="*/ 53 h 72"/>
                <a:gd name="T38" fmla="*/ 114 w 119"/>
                <a:gd name="T39" fmla="*/ 40 h 72"/>
                <a:gd name="T40" fmla="*/ 111 w 119"/>
                <a:gd name="T41" fmla="*/ 36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19" h="72">
                  <a:moveTo>
                    <a:pt x="111" y="36"/>
                  </a:moveTo>
                  <a:lnTo>
                    <a:pt x="104" y="30"/>
                  </a:lnTo>
                  <a:lnTo>
                    <a:pt x="92" y="23"/>
                  </a:lnTo>
                  <a:lnTo>
                    <a:pt x="76" y="17"/>
                  </a:lnTo>
                  <a:lnTo>
                    <a:pt x="59" y="10"/>
                  </a:lnTo>
                  <a:lnTo>
                    <a:pt x="40" y="0"/>
                  </a:lnTo>
                  <a:lnTo>
                    <a:pt x="23" y="0"/>
                  </a:lnTo>
                  <a:lnTo>
                    <a:pt x="9" y="0"/>
                  </a:lnTo>
                  <a:lnTo>
                    <a:pt x="4" y="7"/>
                  </a:lnTo>
                  <a:lnTo>
                    <a:pt x="0" y="17"/>
                  </a:lnTo>
                  <a:lnTo>
                    <a:pt x="4" y="30"/>
                  </a:lnTo>
                  <a:lnTo>
                    <a:pt x="16" y="40"/>
                  </a:lnTo>
                  <a:lnTo>
                    <a:pt x="35" y="53"/>
                  </a:lnTo>
                  <a:lnTo>
                    <a:pt x="54" y="59"/>
                  </a:lnTo>
                  <a:lnTo>
                    <a:pt x="73" y="66"/>
                  </a:lnTo>
                  <a:lnTo>
                    <a:pt x="90" y="69"/>
                  </a:lnTo>
                  <a:lnTo>
                    <a:pt x="104" y="72"/>
                  </a:lnTo>
                  <a:lnTo>
                    <a:pt x="114" y="62"/>
                  </a:lnTo>
                  <a:lnTo>
                    <a:pt x="119" y="53"/>
                  </a:lnTo>
                  <a:lnTo>
                    <a:pt x="114" y="40"/>
                  </a:lnTo>
                  <a:lnTo>
                    <a:pt x="111" y="36"/>
                  </a:lnTo>
                  <a:close/>
                </a:path>
              </a:pathLst>
            </a:custGeom>
            <a:solidFill>
              <a:srgbClr val="3638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7446" name="Freeform 342"/>
            <p:cNvSpPr>
              <a:spLocks/>
            </p:cNvSpPr>
            <p:nvPr/>
          </p:nvSpPr>
          <p:spPr bwMode="auto">
            <a:xfrm>
              <a:off x="2480" y="1663"/>
              <a:ext cx="110" cy="65"/>
            </a:xfrm>
            <a:custGeom>
              <a:avLst/>
              <a:gdLst>
                <a:gd name="T0" fmla="*/ 105 w 110"/>
                <a:gd name="T1" fmla="*/ 36 h 65"/>
                <a:gd name="T2" fmla="*/ 96 w 110"/>
                <a:gd name="T3" fmla="*/ 29 h 65"/>
                <a:gd name="T4" fmla="*/ 84 w 110"/>
                <a:gd name="T5" fmla="*/ 22 h 65"/>
                <a:gd name="T6" fmla="*/ 67 w 110"/>
                <a:gd name="T7" fmla="*/ 16 h 65"/>
                <a:gd name="T8" fmla="*/ 53 w 110"/>
                <a:gd name="T9" fmla="*/ 9 h 65"/>
                <a:gd name="T10" fmla="*/ 34 w 110"/>
                <a:gd name="T11" fmla="*/ 0 h 65"/>
                <a:gd name="T12" fmla="*/ 19 w 110"/>
                <a:gd name="T13" fmla="*/ 0 h 65"/>
                <a:gd name="T14" fmla="*/ 8 w 110"/>
                <a:gd name="T15" fmla="*/ 0 h 65"/>
                <a:gd name="T16" fmla="*/ 3 w 110"/>
                <a:gd name="T17" fmla="*/ 6 h 65"/>
                <a:gd name="T18" fmla="*/ 0 w 110"/>
                <a:gd name="T19" fmla="*/ 16 h 65"/>
                <a:gd name="T20" fmla="*/ 5 w 110"/>
                <a:gd name="T21" fmla="*/ 26 h 65"/>
                <a:gd name="T22" fmla="*/ 17 w 110"/>
                <a:gd name="T23" fmla="*/ 36 h 65"/>
                <a:gd name="T24" fmla="*/ 36 w 110"/>
                <a:gd name="T25" fmla="*/ 45 h 65"/>
                <a:gd name="T26" fmla="*/ 53 w 110"/>
                <a:gd name="T27" fmla="*/ 52 h 65"/>
                <a:gd name="T28" fmla="*/ 72 w 110"/>
                <a:gd name="T29" fmla="*/ 58 h 65"/>
                <a:gd name="T30" fmla="*/ 86 w 110"/>
                <a:gd name="T31" fmla="*/ 62 h 65"/>
                <a:gd name="T32" fmla="*/ 100 w 110"/>
                <a:gd name="T33" fmla="*/ 65 h 65"/>
                <a:gd name="T34" fmla="*/ 107 w 110"/>
                <a:gd name="T35" fmla="*/ 55 h 65"/>
                <a:gd name="T36" fmla="*/ 110 w 110"/>
                <a:gd name="T37" fmla="*/ 49 h 65"/>
                <a:gd name="T38" fmla="*/ 107 w 110"/>
                <a:gd name="T39" fmla="*/ 39 h 65"/>
                <a:gd name="T40" fmla="*/ 105 w 110"/>
                <a:gd name="T41" fmla="*/ 36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10" h="65">
                  <a:moveTo>
                    <a:pt x="105" y="36"/>
                  </a:moveTo>
                  <a:lnTo>
                    <a:pt x="96" y="29"/>
                  </a:lnTo>
                  <a:lnTo>
                    <a:pt x="84" y="22"/>
                  </a:lnTo>
                  <a:lnTo>
                    <a:pt x="67" y="16"/>
                  </a:lnTo>
                  <a:lnTo>
                    <a:pt x="53" y="9"/>
                  </a:lnTo>
                  <a:lnTo>
                    <a:pt x="34" y="0"/>
                  </a:lnTo>
                  <a:lnTo>
                    <a:pt x="19" y="0"/>
                  </a:lnTo>
                  <a:lnTo>
                    <a:pt x="8" y="0"/>
                  </a:lnTo>
                  <a:lnTo>
                    <a:pt x="3" y="6"/>
                  </a:lnTo>
                  <a:lnTo>
                    <a:pt x="0" y="16"/>
                  </a:lnTo>
                  <a:lnTo>
                    <a:pt x="5" y="26"/>
                  </a:lnTo>
                  <a:lnTo>
                    <a:pt x="17" y="36"/>
                  </a:lnTo>
                  <a:lnTo>
                    <a:pt x="36" y="45"/>
                  </a:lnTo>
                  <a:lnTo>
                    <a:pt x="53" y="52"/>
                  </a:lnTo>
                  <a:lnTo>
                    <a:pt x="72" y="58"/>
                  </a:lnTo>
                  <a:lnTo>
                    <a:pt x="86" y="62"/>
                  </a:lnTo>
                  <a:lnTo>
                    <a:pt x="100" y="65"/>
                  </a:lnTo>
                  <a:lnTo>
                    <a:pt x="107" y="55"/>
                  </a:lnTo>
                  <a:lnTo>
                    <a:pt x="110" y="49"/>
                  </a:lnTo>
                  <a:lnTo>
                    <a:pt x="107" y="39"/>
                  </a:lnTo>
                  <a:lnTo>
                    <a:pt x="105" y="36"/>
                  </a:lnTo>
                  <a:close/>
                </a:path>
              </a:pathLst>
            </a:custGeom>
            <a:solidFill>
              <a:srgbClr val="4F54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7447" name="Freeform 343"/>
            <p:cNvSpPr>
              <a:spLocks/>
            </p:cNvSpPr>
            <p:nvPr/>
          </p:nvSpPr>
          <p:spPr bwMode="auto">
            <a:xfrm>
              <a:off x="2485" y="1666"/>
              <a:ext cx="100" cy="59"/>
            </a:xfrm>
            <a:custGeom>
              <a:avLst/>
              <a:gdLst>
                <a:gd name="T0" fmla="*/ 95 w 100"/>
                <a:gd name="T1" fmla="*/ 33 h 59"/>
                <a:gd name="T2" fmla="*/ 88 w 100"/>
                <a:gd name="T3" fmla="*/ 26 h 59"/>
                <a:gd name="T4" fmla="*/ 76 w 100"/>
                <a:gd name="T5" fmla="*/ 19 h 59"/>
                <a:gd name="T6" fmla="*/ 62 w 100"/>
                <a:gd name="T7" fmla="*/ 13 h 59"/>
                <a:gd name="T8" fmla="*/ 48 w 100"/>
                <a:gd name="T9" fmla="*/ 10 h 59"/>
                <a:gd name="T10" fmla="*/ 31 w 100"/>
                <a:gd name="T11" fmla="*/ 3 h 59"/>
                <a:gd name="T12" fmla="*/ 17 w 100"/>
                <a:gd name="T13" fmla="*/ 0 h 59"/>
                <a:gd name="T14" fmla="*/ 5 w 100"/>
                <a:gd name="T15" fmla="*/ 0 h 59"/>
                <a:gd name="T16" fmla="*/ 3 w 100"/>
                <a:gd name="T17" fmla="*/ 6 h 59"/>
                <a:gd name="T18" fmla="*/ 0 w 100"/>
                <a:gd name="T19" fmla="*/ 13 h 59"/>
                <a:gd name="T20" fmla="*/ 7 w 100"/>
                <a:gd name="T21" fmla="*/ 23 h 59"/>
                <a:gd name="T22" fmla="*/ 19 w 100"/>
                <a:gd name="T23" fmla="*/ 33 h 59"/>
                <a:gd name="T24" fmla="*/ 36 w 100"/>
                <a:gd name="T25" fmla="*/ 42 h 59"/>
                <a:gd name="T26" fmla="*/ 50 w 100"/>
                <a:gd name="T27" fmla="*/ 46 h 59"/>
                <a:gd name="T28" fmla="*/ 67 w 100"/>
                <a:gd name="T29" fmla="*/ 52 h 59"/>
                <a:gd name="T30" fmla="*/ 81 w 100"/>
                <a:gd name="T31" fmla="*/ 55 h 59"/>
                <a:gd name="T32" fmla="*/ 93 w 100"/>
                <a:gd name="T33" fmla="*/ 59 h 59"/>
                <a:gd name="T34" fmla="*/ 100 w 100"/>
                <a:gd name="T35" fmla="*/ 46 h 59"/>
                <a:gd name="T36" fmla="*/ 95 w 100"/>
                <a:gd name="T37" fmla="*/ 33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0" h="59">
                  <a:moveTo>
                    <a:pt x="95" y="33"/>
                  </a:moveTo>
                  <a:lnTo>
                    <a:pt x="88" y="26"/>
                  </a:lnTo>
                  <a:lnTo>
                    <a:pt x="76" y="19"/>
                  </a:lnTo>
                  <a:lnTo>
                    <a:pt x="62" y="13"/>
                  </a:lnTo>
                  <a:lnTo>
                    <a:pt x="48" y="10"/>
                  </a:lnTo>
                  <a:lnTo>
                    <a:pt x="31" y="3"/>
                  </a:lnTo>
                  <a:lnTo>
                    <a:pt x="17" y="0"/>
                  </a:lnTo>
                  <a:lnTo>
                    <a:pt x="5" y="0"/>
                  </a:lnTo>
                  <a:lnTo>
                    <a:pt x="3" y="6"/>
                  </a:lnTo>
                  <a:lnTo>
                    <a:pt x="0" y="13"/>
                  </a:lnTo>
                  <a:lnTo>
                    <a:pt x="7" y="23"/>
                  </a:lnTo>
                  <a:lnTo>
                    <a:pt x="19" y="33"/>
                  </a:lnTo>
                  <a:lnTo>
                    <a:pt x="36" y="42"/>
                  </a:lnTo>
                  <a:lnTo>
                    <a:pt x="50" y="46"/>
                  </a:lnTo>
                  <a:lnTo>
                    <a:pt x="67" y="52"/>
                  </a:lnTo>
                  <a:lnTo>
                    <a:pt x="81" y="55"/>
                  </a:lnTo>
                  <a:lnTo>
                    <a:pt x="93" y="59"/>
                  </a:lnTo>
                  <a:lnTo>
                    <a:pt x="100" y="46"/>
                  </a:lnTo>
                  <a:lnTo>
                    <a:pt x="95" y="33"/>
                  </a:lnTo>
                  <a:close/>
                </a:path>
              </a:pathLst>
            </a:custGeom>
            <a:solidFill>
              <a:srgbClr val="696E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7448" name="Freeform 344"/>
            <p:cNvSpPr>
              <a:spLocks/>
            </p:cNvSpPr>
            <p:nvPr/>
          </p:nvSpPr>
          <p:spPr bwMode="auto">
            <a:xfrm>
              <a:off x="2488" y="1669"/>
              <a:ext cx="92" cy="52"/>
            </a:xfrm>
            <a:custGeom>
              <a:avLst/>
              <a:gdLst>
                <a:gd name="T0" fmla="*/ 90 w 92"/>
                <a:gd name="T1" fmla="*/ 33 h 52"/>
                <a:gd name="T2" fmla="*/ 83 w 92"/>
                <a:gd name="T3" fmla="*/ 26 h 52"/>
                <a:gd name="T4" fmla="*/ 71 w 92"/>
                <a:gd name="T5" fmla="*/ 20 h 52"/>
                <a:gd name="T6" fmla="*/ 57 w 92"/>
                <a:gd name="T7" fmla="*/ 13 h 52"/>
                <a:gd name="T8" fmla="*/ 42 w 92"/>
                <a:gd name="T9" fmla="*/ 10 h 52"/>
                <a:gd name="T10" fmla="*/ 26 w 92"/>
                <a:gd name="T11" fmla="*/ 3 h 52"/>
                <a:gd name="T12" fmla="*/ 14 w 92"/>
                <a:gd name="T13" fmla="*/ 0 h 52"/>
                <a:gd name="T14" fmla="*/ 4 w 92"/>
                <a:gd name="T15" fmla="*/ 0 h 52"/>
                <a:gd name="T16" fmla="*/ 2 w 92"/>
                <a:gd name="T17" fmla="*/ 7 h 52"/>
                <a:gd name="T18" fmla="*/ 0 w 92"/>
                <a:gd name="T19" fmla="*/ 10 h 52"/>
                <a:gd name="T20" fmla="*/ 7 w 92"/>
                <a:gd name="T21" fmla="*/ 20 h 52"/>
                <a:gd name="T22" fmla="*/ 19 w 92"/>
                <a:gd name="T23" fmla="*/ 26 h 52"/>
                <a:gd name="T24" fmla="*/ 35 w 92"/>
                <a:gd name="T25" fmla="*/ 36 h 52"/>
                <a:gd name="T26" fmla="*/ 50 w 92"/>
                <a:gd name="T27" fmla="*/ 39 h 52"/>
                <a:gd name="T28" fmla="*/ 66 w 92"/>
                <a:gd name="T29" fmla="*/ 46 h 52"/>
                <a:gd name="T30" fmla="*/ 78 w 92"/>
                <a:gd name="T31" fmla="*/ 49 h 52"/>
                <a:gd name="T32" fmla="*/ 88 w 92"/>
                <a:gd name="T33" fmla="*/ 52 h 52"/>
                <a:gd name="T34" fmla="*/ 92 w 92"/>
                <a:gd name="T35" fmla="*/ 39 h 52"/>
                <a:gd name="T36" fmla="*/ 90 w 92"/>
                <a:gd name="T37" fmla="*/ 33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92" h="52">
                  <a:moveTo>
                    <a:pt x="90" y="33"/>
                  </a:moveTo>
                  <a:lnTo>
                    <a:pt x="83" y="26"/>
                  </a:lnTo>
                  <a:lnTo>
                    <a:pt x="71" y="20"/>
                  </a:lnTo>
                  <a:lnTo>
                    <a:pt x="57" y="13"/>
                  </a:lnTo>
                  <a:lnTo>
                    <a:pt x="42" y="10"/>
                  </a:lnTo>
                  <a:lnTo>
                    <a:pt x="26" y="3"/>
                  </a:lnTo>
                  <a:lnTo>
                    <a:pt x="14" y="0"/>
                  </a:lnTo>
                  <a:lnTo>
                    <a:pt x="4" y="0"/>
                  </a:lnTo>
                  <a:lnTo>
                    <a:pt x="2" y="7"/>
                  </a:lnTo>
                  <a:lnTo>
                    <a:pt x="0" y="10"/>
                  </a:lnTo>
                  <a:lnTo>
                    <a:pt x="7" y="20"/>
                  </a:lnTo>
                  <a:lnTo>
                    <a:pt x="19" y="26"/>
                  </a:lnTo>
                  <a:lnTo>
                    <a:pt x="35" y="36"/>
                  </a:lnTo>
                  <a:lnTo>
                    <a:pt x="50" y="39"/>
                  </a:lnTo>
                  <a:lnTo>
                    <a:pt x="66" y="46"/>
                  </a:lnTo>
                  <a:lnTo>
                    <a:pt x="78" y="49"/>
                  </a:lnTo>
                  <a:lnTo>
                    <a:pt x="88" y="52"/>
                  </a:lnTo>
                  <a:lnTo>
                    <a:pt x="92" y="39"/>
                  </a:lnTo>
                  <a:lnTo>
                    <a:pt x="90" y="33"/>
                  </a:lnTo>
                  <a:close/>
                </a:path>
              </a:pathLst>
            </a:custGeom>
            <a:solidFill>
              <a:srgbClr val="858A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7449" name="Freeform 345"/>
            <p:cNvSpPr>
              <a:spLocks/>
            </p:cNvSpPr>
            <p:nvPr/>
          </p:nvSpPr>
          <p:spPr bwMode="auto">
            <a:xfrm>
              <a:off x="2492" y="1672"/>
              <a:ext cx="84" cy="46"/>
            </a:xfrm>
            <a:custGeom>
              <a:avLst/>
              <a:gdLst>
                <a:gd name="T0" fmla="*/ 81 w 84"/>
                <a:gd name="T1" fmla="*/ 33 h 46"/>
                <a:gd name="T2" fmla="*/ 74 w 84"/>
                <a:gd name="T3" fmla="*/ 27 h 46"/>
                <a:gd name="T4" fmla="*/ 65 w 84"/>
                <a:gd name="T5" fmla="*/ 23 h 46"/>
                <a:gd name="T6" fmla="*/ 50 w 84"/>
                <a:gd name="T7" fmla="*/ 17 h 46"/>
                <a:gd name="T8" fmla="*/ 38 w 84"/>
                <a:gd name="T9" fmla="*/ 10 h 46"/>
                <a:gd name="T10" fmla="*/ 24 w 84"/>
                <a:gd name="T11" fmla="*/ 4 h 46"/>
                <a:gd name="T12" fmla="*/ 12 w 84"/>
                <a:gd name="T13" fmla="*/ 4 h 46"/>
                <a:gd name="T14" fmla="*/ 3 w 84"/>
                <a:gd name="T15" fmla="*/ 0 h 46"/>
                <a:gd name="T16" fmla="*/ 0 w 84"/>
                <a:gd name="T17" fmla="*/ 7 h 46"/>
                <a:gd name="T18" fmla="*/ 0 w 84"/>
                <a:gd name="T19" fmla="*/ 10 h 46"/>
                <a:gd name="T20" fmla="*/ 10 w 84"/>
                <a:gd name="T21" fmla="*/ 17 h 46"/>
                <a:gd name="T22" fmla="*/ 22 w 84"/>
                <a:gd name="T23" fmla="*/ 23 h 46"/>
                <a:gd name="T24" fmla="*/ 36 w 84"/>
                <a:gd name="T25" fmla="*/ 30 h 46"/>
                <a:gd name="T26" fmla="*/ 48 w 84"/>
                <a:gd name="T27" fmla="*/ 33 h 46"/>
                <a:gd name="T28" fmla="*/ 62 w 84"/>
                <a:gd name="T29" fmla="*/ 40 h 46"/>
                <a:gd name="T30" fmla="*/ 74 w 84"/>
                <a:gd name="T31" fmla="*/ 43 h 46"/>
                <a:gd name="T32" fmla="*/ 81 w 84"/>
                <a:gd name="T33" fmla="*/ 46 h 46"/>
                <a:gd name="T34" fmla="*/ 84 w 84"/>
                <a:gd name="T35" fmla="*/ 36 h 46"/>
                <a:gd name="T36" fmla="*/ 81 w 84"/>
                <a:gd name="T37" fmla="*/ 33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4" h="46">
                  <a:moveTo>
                    <a:pt x="81" y="33"/>
                  </a:moveTo>
                  <a:lnTo>
                    <a:pt x="74" y="27"/>
                  </a:lnTo>
                  <a:lnTo>
                    <a:pt x="65" y="23"/>
                  </a:lnTo>
                  <a:lnTo>
                    <a:pt x="50" y="17"/>
                  </a:lnTo>
                  <a:lnTo>
                    <a:pt x="38" y="10"/>
                  </a:lnTo>
                  <a:lnTo>
                    <a:pt x="24" y="4"/>
                  </a:lnTo>
                  <a:lnTo>
                    <a:pt x="12" y="4"/>
                  </a:lnTo>
                  <a:lnTo>
                    <a:pt x="3" y="0"/>
                  </a:lnTo>
                  <a:lnTo>
                    <a:pt x="0" y="7"/>
                  </a:lnTo>
                  <a:lnTo>
                    <a:pt x="0" y="10"/>
                  </a:lnTo>
                  <a:lnTo>
                    <a:pt x="10" y="17"/>
                  </a:lnTo>
                  <a:lnTo>
                    <a:pt x="22" y="23"/>
                  </a:lnTo>
                  <a:lnTo>
                    <a:pt x="36" y="30"/>
                  </a:lnTo>
                  <a:lnTo>
                    <a:pt x="48" y="33"/>
                  </a:lnTo>
                  <a:lnTo>
                    <a:pt x="62" y="40"/>
                  </a:lnTo>
                  <a:lnTo>
                    <a:pt x="74" y="43"/>
                  </a:lnTo>
                  <a:lnTo>
                    <a:pt x="81" y="46"/>
                  </a:lnTo>
                  <a:lnTo>
                    <a:pt x="84" y="36"/>
                  </a:lnTo>
                  <a:lnTo>
                    <a:pt x="81" y="33"/>
                  </a:lnTo>
                  <a:close/>
                </a:path>
              </a:pathLst>
            </a:custGeom>
            <a:solidFill>
              <a:srgbClr val="9EA6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7450" name="Freeform 346"/>
            <p:cNvSpPr>
              <a:spLocks/>
            </p:cNvSpPr>
            <p:nvPr/>
          </p:nvSpPr>
          <p:spPr bwMode="auto">
            <a:xfrm>
              <a:off x="2495" y="1676"/>
              <a:ext cx="76" cy="36"/>
            </a:xfrm>
            <a:custGeom>
              <a:avLst/>
              <a:gdLst>
                <a:gd name="T0" fmla="*/ 76 w 76"/>
                <a:gd name="T1" fmla="*/ 29 h 36"/>
                <a:gd name="T2" fmla="*/ 69 w 76"/>
                <a:gd name="T3" fmla="*/ 23 h 36"/>
                <a:gd name="T4" fmla="*/ 59 w 76"/>
                <a:gd name="T5" fmla="*/ 19 h 36"/>
                <a:gd name="T6" fmla="*/ 45 w 76"/>
                <a:gd name="T7" fmla="*/ 13 h 36"/>
                <a:gd name="T8" fmla="*/ 33 w 76"/>
                <a:gd name="T9" fmla="*/ 9 h 36"/>
                <a:gd name="T10" fmla="*/ 19 w 76"/>
                <a:gd name="T11" fmla="*/ 3 h 36"/>
                <a:gd name="T12" fmla="*/ 9 w 76"/>
                <a:gd name="T13" fmla="*/ 3 h 36"/>
                <a:gd name="T14" fmla="*/ 0 w 76"/>
                <a:gd name="T15" fmla="*/ 0 h 36"/>
                <a:gd name="T16" fmla="*/ 0 w 76"/>
                <a:gd name="T17" fmla="*/ 6 h 36"/>
                <a:gd name="T18" fmla="*/ 2 w 76"/>
                <a:gd name="T19" fmla="*/ 6 h 36"/>
                <a:gd name="T20" fmla="*/ 12 w 76"/>
                <a:gd name="T21" fmla="*/ 13 h 36"/>
                <a:gd name="T22" fmla="*/ 24 w 76"/>
                <a:gd name="T23" fmla="*/ 16 h 36"/>
                <a:gd name="T24" fmla="*/ 38 w 76"/>
                <a:gd name="T25" fmla="*/ 26 h 36"/>
                <a:gd name="T26" fmla="*/ 50 w 76"/>
                <a:gd name="T27" fmla="*/ 29 h 36"/>
                <a:gd name="T28" fmla="*/ 62 w 76"/>
                <a:gd name="T29" fmla="*/ 32 h 36"/>
                <a:gd name="T30" fmla="*/ 69 w 76"/>
                <a:gd name="T31" fmla="*/ 32 h 36"/>
                <a:gd name="T32" fmla="*/ 76 w 76"/>
                <a:gd name="T33" fmla="*/ 36 h 36"/>
                <a:gd name="T34" fmla="*/ 76 w 76"/>
                <a:gd name="T35" fmla="*/ 32 h 36"/>
                <a:gd name="T36" fmla="*/ 76 w 76"/>
                <a:gd name="T37" fmla="*/ 29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6" h="36">
                  <a:moveTo>
                    <a:pt x="76" y="29"/>
                  </a:moveTo>
                  <a:lnTo>
                    <a:pt x="69" y="23"/>
                  </a:lnTo>
                  <a:lnTo>
                    <a:pt x="59" y="19"/>
                  </a:lnTo>
                  <a:lnTo>
                    <a:pt x="45" y="13"/>
                  </a:lnTo>
                  <a:lnTo>
                    <a:pt x="33" y="9"/>
                  </a:lnTo>
                  <a:lnTo>
                    <a:pt x="19" y="3"/>
                  </a:lnTo>
                  <a:lnTo>
                    <a:pt x="9" y="3"/>
                  </a:lnTo>
                  <a:lnTo>
                    <a:pt x="0" y="0"/>
                  </a:lnTo>
                  <a:lnTo>
                    <a:pt x="0" y="6"/>
                  </a:lnTo>
                  <a:lnTo>
                    <a:pt x="2" y="6"/>
                  </a:lnTo>
                  <a:lnTo>
                    <a:pt x="12" y="13"/>
                  </a:lnTo>
                  <a:lnTo>
                    <a:pt x="24" y="16"/>
                  </a:lnTo>
                  <a:lnTo>
                    <a:pt x="38" y="26"/>
                  </a:lnTo>
                  <a:lnTo>
                    <a:pt x="50" y="29"/>
                  </a:lnTo>
                  <a:lnTo>
                    <a:pt x="62" y="32"/>
                  </a:lnTo>
                  <a:lnTo>
                    <a:pt x="69" y="32"/>
                  </a:lnTo>
                  <a:lnTo>
                    <a:pt x="76" y="36"/>
                  </a:lnTo>
                  <a:lnTo>
                    <a:pt x="76" y="32"/>
                  </a:lnTo>
                  <a:lnTo>
                    <a:pt x="76" y="29"/>
                  </a:lnTo>
                  <a:close/>
                </a:path>
              </a:pathLst>
            </a:custGeom>
            <a:solidFill>
              <a:srgbClr val="B8C2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7451" name="Freeform 347"/>
            <p:cNvSpPr>
              <a:spLocks/>
            </p:cNvSpPr>
            <p:nvPr/>
          </p:nvSpPr>
          <p:spPr bwMode="auto">
            <a:xfrm>
              <a:off x="2637" y="1738"/>
              <a:ext cx="31" cy="9"/>
            </a:xfrm>
            <a:custGeom>
              <a:avLst/>
              <a:gdLst>
                <a:gd name="T0" fmla="*/ 0 w 31"/>
                <a:gd name="T1" fmla="*/ 0 h 9"/>
                <a:gd name="T2" fmla="*/ 31 w 31"/>
                <a:gd name="T3" fmla="*/ 9 h 9"/>
                <a:gd name="T4" fmla="*/ 15 w 31"/>
                <a:gd name="T5" fmla="*/ 9 h 9"/>
                <a:gd name="T6" fmla="*/ 0 w 31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9">
                  <a:moveTo>
                    <a:pt x="0" y="0"/>
                  </a:moveTo>
                  <a:lnTo>
                    <a:pt x="31" y="9"/>
                  </a:lnTo>
                  <a:lnTo>
                    <a:pt x="15" y="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929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7452" name="Freeform 348"/>
            <p:cNvSpPr>
              <a:spLocks/>
            </p:cNvSpPr>
            <p:nvPr/>
          </p:nvSpPr>
          <p:spPr bwMode="auto">
            <a:xfrm>
              <a:off x="2628" y="1725"/>
              <a:ext cx="45" cy="22"/>
            </a:xfrm>
            <a:custGeom>
              <a:avLst/>
              <a:gdLst>
                <a:gd name="T0" fmla="*/ 40 w 45"/>
                <a:gd name="T1" fmla="*/ 22 h 22"/>
                <a:gd name="T2" fmla="*/ 9 w 45"/>
                <a:gd name="T3" fmla="*/ 13 h 22"/>
                <a:gd name="T4" fmla="*/ 2 w 45"/>
                <a:gd name="T5" fmla="*/ 6 h 22"/>
                <a:gd name="T6" fmla="*/ 0 w 45"/>
                <a:gd name="T7" fmla="*/ 0 h 22"/>
                <a:gd name="T8" fmla="*/ 45 w 45"/>
                <a:gd name="T9" fmla="*/ 19 h 22"/>
                <a:gd name="T10" fmla="*/ 43 w 45"/>
                <a:gd name="T11" fmla="*/ 19 h 22"/>
                <a:gd name="T12" fmla="*/ 40 w 45"/>
                <a:gd name="T13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" h="22">
                  <a:moveTo>
                    <a:pt x="40" y="22"/>
                  </a:moveTo>
                  <a:lnTo>
                    <a:pt x="9" y="13"/>
                  </a:lnTo>
                  <a:lnTo>
                    <a:pt x="2" y="6"/>
                  </a:lnTo>
                  <a:lnTo>
                    <a:pt x="0" y="0"/>
                  </a:lnTo>
                  <a:lnTo>
                    <a:pt x="45" y="19"/>
                  </a:lnTo>
                  <a:lnTo>
                    <a:pt x="43" y="19"/>
                  </a:lnTo>
                  <a:lnTo>
                    <a:pt x="40" y="22"/>
                  </a:lnTo>
                  <a:close/>
                </a:path>
              </a:pathLst>
            </a:custGeom>
            <a:solidFill>
              <a:srgbClr val="3B3B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7453" name="Freeform 349"/>
            <p:cNvSpPr>
              <a:spLocks/>
            </p:cNvSpPr>
            <p:nvPr/>
          </p:nvSpPr>
          <p:spPr bwMode="auto">
            <a:xfrm>
              <a:off x="2623" y="1718"/>
              <a:ext cx="52" cy="26"/>
            </a:xfrm>
            <a:custGeom>
              <a:avLst/>
              <a:gdLst>
                <a:gd name="T0" fmla="*/ 50 w 52"/>
                <a:gd name="T1" fmla="*/ 26 h 26"/>
                <a:gd name="T2" fmla="*/ 5 w 52"/>
                <a:gd name="T3" fmla="*/ 7 h 26"/>
                <a:gd name="T4" fmla="*/ 0 w 52"/>
                <a:gd name="T5" fmla="*/ 3 h 26"/>
                <a:gd name="T6" fmla="*/ 0 w 52"/>
                <a:gd name="T7" fmla="*/ 0 h 26"/>
                <a:gd name="T8" fmla="*/ 52 w 52"/>
                <a:gd name="T9" fmla="*/ 20 h 26"/>
                <a:gd name="T10" fmla="*/ 52 w 52"/>
                <a:gd name="T11" fmla="*/ 23 h 26"/>
                <a:gd name="T12" fmla="*/ 50 w 52"/>
                <a:gd name="T13" fmla="*/ 23 h 26"/>
                <a:gd name="T14" fmla="*/ 50 w 52"/>
                <a:gd name="T15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2" h="26">
                  <a:moveTo>
                    <a:pt x="50" y="26"/>
                  </a:moveTo>
                  <a:lnTo>
                    <a:pt x="5" y="7"/>
                  </a:lnTo>
                  <a:lnTo>
                    <a:pt x="0" y="3"/>
                  </a:lnTo>
                  <a:lnTo>
                    <a:pt x="0" y="0"/>
                  </a:lnTo>
                  <a:lnTo>
                    <a:pt x="52" y="20"/>
                  </a:lnTo>
                  <a:lnTo>
                    <a:pt x="52" y="23"/>
                  </a:lnTo>
                  <a:lnTo>
                    <a:pt x="50" y="23"/>
                  </a:lnTo>
                  <a:lnTo>
                    <a:pt x="50" y="26"/>
                  </a:lnTo>
                  <a:close/>
                </a:path>
              </a:pathLst>
            </a:custGeom>
            <a:solidFill>
              <a:srgbClr val="4F4F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7454" name="Freeform 350"/>
            <p:cNvSpPr>
              <a:spLocks/>
            </p:cNvSpPr>
            <p:nvPr/>
          </p:nvSpPr>
          <p:spPr bwMode="auto">
            <a:xfrm>
              <a:off x="2621" y="1708"/>
              <a:ext cx="54" cy="30"/>
            </a:xfrm>
            <a:custGeom>
              <a:avLst/>
              <a:gdLst>
                <a:gd name="T0" fmla="*/ 54 w 54"/>
                <a:gd name="T1" fmla="*/ 30 h 30"/>
                <a:gd name="T2" fmla="*/ 2 w 54"/>
                <a:gd name="T3" fmla="*/ 10 h 30"/>
                <a:gd name="T4" fmla="*/ 0 w 54"/>
                <a:gd name="T5" fmla="*/ 4 h 30"/>
                <a:gd name="T6" fmla="*/ 0 w 54"/>
                <a:gd name="T7" fmla="*/ 0 h 30"/>
                <a:gd name="T8" fmla="*/ 54 w 54"/>
                <a:gd name="T9" fmla="*/ 20 h 30"/>
                <a:gd name="T10" fmla="*/ 54 w 54"/>
                <a:gd name="T11" fmla="*/ 23 h 30"/>
                <a:gd name="T12" fmla="*/ 54 w 54"/>
                <a:gd name="T13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4" h="30">
                  <a:moveTo>
                    <a:pt x="54" y="30"/>
                  </a:moveTo>
                  <a:lnTo>
                    <a:pt x="2" y="10"/>
                  </a:lnTo>
                  <a:lnTo>
                    <a:pt x="0" y="4"/>
                  </a:lnTo>
                  <a:lnTo>
                    <a:pt x="0" y="0"/>
                  </a:lnTo>
                  <a:lnTo>
                    <a:pt x="54" y="20"/>
                  </a:lnTo>
                  <a:lnTo>
                    <a:pt x="54" y="23"/>
                  </a:lnTo>
                  <a:lnTo>
                    <a:pt x="54" y="30"/>
                  </a:lnTo>
                  <a:close/>
                </a:path>
              </a:pathLst>
            </a:custGeom>
            <a:solidFill>
              <a:srgbClr val="6363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7455" name="Freeform 351"/>
            <p:cNvSpPr>
              <a:spLocks/>
            </p:cNvSpPr>
            <p:nvPr/>
          </p:nvSpPr>
          <p:spPr bwMode="auto">
            <a:xfrm>
              <a:off x="2621" y="1705"/>
              <a:ext cx="54" cy="23"/>
            </a:xfrm>
            <a:custGeom>
              <a:avLst/>
              <a:gdLst>
                <a:gd name="T0" fmla="*/ 54 w 54"/>
                <a:gd name="T1" fmla="*/ 23 h 23"/>
                <a:gd name="T2" fmla="*/ 0 w 54"/>
                <a:gd name="T3" fmla="*/ 3 h 23"/>
                <a:gd name="T4" fmla="*/ 0 w 54"/>
                <a:gd name="T5" fmla="*/ 0 h 23"/>
                <a:gd name="T6" fmla="*/ 2 w 54"/>
                <a:gd name="T7" fmla="*/ 0 h 23"/>
                <a:gd name="T8" fmla="*/ 54 w 54"/>
                <a:gd name="T9" fmla="*/ 16 h 23"/>
                <a:gd name="T10" fmla="*/ 54 w 54"/>
                <a:gd name="T11" fmla="*/ 20 h 23"/>
                <a:gd name="T12" fmla="*/ 54 w 54"/>
                <a:gd name="T13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4" h="23">
                  <a:moveTo>
                    <a:pt x="54" y="23"/>
                  </a:moveTo>
                  <a:lnTo>
                    <a:pt x="0" y="3"/>
                  </a:lnTo>
                  <a:lnTo>
                    <a:pt x="0" y="0"/>
                  </a:lnTo>
                  <a:lnTo>
                    <a:pt x="2" y="0"/>
                  </a:lnTo>
                  <a:lnTo>
                    <a:pt x="54" y="16"/>
                  </a:lnTo>
                  <a:lnTo>
                    <a:pt x="54" y="20"/>
                  </a:lnTo>
                  <a:lnTo>
                    <a:pt x="54" y="23"/>
                  </a:lnTo>
                  <a:close/>
                </a:path>
              </a:pathLst>
            </a:custGeom>
            <a:solidFill>
              <a:srgbClr val="7A7A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7456" name="Freeform 352"/>
            <p:cNvSpPr>
              <a:spLocks/>
            </p:cNvSpPr>
            <p:nvPr/>
          </p:nvSpPr>
          <p:spPr bwMode="auto">
            <a:xfrm>
              <a:off x="2623" y="1699"/>
              <a:ext cx="52" cy="22"/>
            </a:xfrm>
            <a:custGeom>
              <a:avLst/>
              <a:gdLst>
                <a:gd name="T0" fmla="*/ 52 w 52"/>
                <a:gd name="T1" fmla="*/ 22 h 22"/>
                <a:gd name="T2" fmla="*/ 0 w 52"/>
                <a:gd name="T3" fmla="*/ 6 h 22"/>
                <a:gd name="T4" fmla="*/ 5 w 52"/>
                <a:gd name="T5" fmla="*/ 3 h 22"/>
                <a:gd name="T6" fmla="*/ 12 w 52"/>
                <a:gd name="T7" fmla="*/ 0 h 22"/>
                <a:gd name="T8" fmla="*/ 50 w 52"/>
                <a:gd name="T9" fmla="*/ 16 h 22"/>
                <a:gd name="T10" fmla="*/ 50 w 52"/>
                <a:gd name="T11" fmla="*/ 19 h 22"/>
                <a:gd name="T12" fmla="*/ 52 w 52"/>
                <a:gd name="T13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22">
                  <a:moveTo>
                    <a:pt x="52" y="22"/>
                  </a:moveTo>
                  <a:lnTo>
                    <a:pt x="0" y="6"/>
                  </a:lnTo>
                  <a:lnTo>
                    <a:pt x="5" y="3"/>
                  </a:lnTo>
                  <a:lnTo>
                    <a:pt x="12" y="0"/>
                  </a:lnTo>
                  <a:lnTo>
                    <a:pt x="50" y="16"/>
                  </a:lnTo>
                  <a:lnTo>
                    <a:pt x="50" y="19"/>
                  </a:lnTo>
                  <a:lnTo>
                    <a:pt x="52" y="22"/>
                  </a:lnTo>
                  <a:close/>
                </a:path>
              </a:pathLst>
            </a:custGeom>
            <a:solidFill>
              <a:srgbClr val="8F8F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7457" name="Freeform 353"/>
            <p:cNvSpPr>
              <a:spLocks/>
            </p:cNvSpPr>
            <p:nvPr/>
          </p:nvSpPr>
          <p:spPr bwMode="auto">
            <a:xfrm>
              <a:off x="2635" y="1699"/>
              <a:ext cx="38" cy="16"/>
            </a:xfrm>
            <a:custGeom>
              <a:avLst/>
              <a:gdLst>
                <a:gd name="T0" fmla="*/ 38 w 38"/>
                <a:gd name="T1" fmla="*/ 16 h 16"/>
                <a:gd name="T2" fmla="*/ 0 w 38"/>
                <a:gd name="T3" fmla="*/ 0 h 16"/>
                <a:gd name="T4" fmla="*/ 5 w 38"/>
                <a:gd name="T5" fmla="*/ 0 h 16"/>
                <a:gd name="T6" fmla="*/ 10 w 38"/>
                <a:gd name="T7" fmla="*/ 0 h 16"/>
                <a:gd name="T8" fmla="*/ 36 w 38"/>
                <a:gd name="T9" fmla="*/ 6 h 16"/>
                <a:gd name="T10" fmla="*/ 36 w 38"/>
                <a:gd name="T11" fmla="*/ 9 h 16"/>
                <a:gd name="T12" fmla="*/ 38 w 38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16">
                  <a:moveTo>
                    <a:pt x="38" y="16"/>
                  </a:moveTo>
                  <a:lnTo>
                    <a:pt x="0" y="0"/>
                  </a:lnTo>
                  <a:lnTo>
                    <a:pt x="5" y="0"/>
                  </a:lnTo>
                  <a:lnTo>
                    <a:pt x="10" y="0"/>
                  </a:lnTo>
                  <a:lnTo>
                    <a:pt x="36" y="6"/>
                  </a:lnTo>
                  <a:lnTo>
                    <a:pt x="36" y="9"/>
                  </a:lnTo>
                  <a:lnTo>
                    <a:pt x="38" y="16"/>
                  </a:lnTo>
                  <a:close/>
                </a:path>
              </a:pathLst>
            </a:custGeom>
            <a:solidFill>
              <a:srgbClr val="A3A3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7458" name="Freeform 354"/>
            <p:cNvSpPr>
              <a:spLocks/>
            </p:cNvSpPr>
            <p:nvPr/>
          </p:nvSpPr>
          <p:spPr bwMode="auto">
            <a:xfrm>
              <a:off x="2645" y="1692"/>
              <a:ext cx="26" cy="13"/>
            </a:xfrm>
            <a:custGeom>
              <a:avLst/>
              <a:gdLst>
                <a:gd name="T0" fmla="*/ 26 w 26"/>
                <a:gd name="T1" fmla="*/ 13 h 13"/>
                <a:gd name="T2" fmla="*/ 0 w 26"/>
                <a:gd name="T3" fmla="*/ 7 h 13"/>
                <a:gd name="T4" fmla="*/ 4 w 26"/>
                <a:gd name="T5" fmla="*/ 3 h 13"/>
                <a:gd name="T6" fmla="*/ 9 w 26"/>
                <a:gd name="T7" fmla="*/ 0 h 13"/>
                <a:gd name="T8" fmla="*/ 23 w 26"/>
                <a:gd name="T9" fmla="*/ 7 h 13"/>
                <a:gd name="T10" fmla="*/ 23 w 26"/>
                <a:gd name="T11" fmla="*/ 10 h 13"/>
                <a:gd name="T12" fmla="*/ 26 w 26"/>
                <a:gd name="T13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13">
                  <a:moveTo>
                    <a:pt x="26" y="13"/>
                  </a:moveTo>
                  <a:lnTo>
                    <a:pt x="0" y="7"/>
                  </a:lnTo>
                  <a:lnTo>
                    <a:pt x="4" y="3"/>
                  </a:lnTo>
                  <a:lnTo>
                    <a:pt x="9" y="0"/>
                  </a:lnTo>
                  <a:lnTo>
                    <a:pt x="23" y="7"/>
                  </a:lnTo>
                  <a:lnTo>
                    <a:pt x="23" y="10"/>
                  </a:lnTo>
                  <a:lnTo>
                    <a:pt x="26" y="13"/>
                  </a:lnTo>
                  <a:close/>
                </a:path>
              </a:pathLst>
            </a:custGeom>
            <a:solidFill>
              <a:srgbClr val="B5B5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7459" name="Freeform 355"/>
            <p:cNvSpPr>
              <a:spLocks/>
            </p:cNvSpPr>
            <p:nvPr/>
          </p:nvSpPr>
          <p:spPr bwMode="auto">
            <a:xfrm>
              <a:off x="2654" y="1689"/>
              <a:ext cx="14" cy="10"/>
            </a:xfrm>
            <a:custGeom>
              <a:avLst/>
              <a:gdLst>
                <a:gd name="T0" fmla="*/ 14 w 14"/>
                <a:gd name="T1" fmla="*/ 10 h 10"/>
                <a:gd name="T2" fmla="*/ 0 w 14"/>
                <a:gd name="T3" fmla="*/ 3 h 10"/>
                <a:gd name="T4" fmla="*/ 0 w 14"/>
                <a:gd name="T5" fmla="*/ 0 h 10"/>
                <a:gd name="T6" fmla="*/ 2 w 14"/>
                <a:gd name="T7" fmla="*/ 0 h 10"/>
                <a:gd name="T8" fmla="*/ 12 w 14"/>
                <a:gd name="T9" fmla="*/ 0 h 10"/>
                <a:gd name="T10" fmla="*/ 12 w 14"/>
                <a:gd name="T11" fmla="*/ 3 h 10"/>
                <a:gd name="T12" fmla="*/ 14 w 14"/>
                <a:gd name="T13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0">
                  <a:moveTo>
                    <a:pt x="14" y="10"/>
                  </a:moveTo>
                  <a:lnTo>
                    <a:pt x="0" y="3"/>
                  </a:lnTo>
                  <a:lnTo>
                    <a:pt x="0" y="0"/>
                  </a:lnTo>
                  <a:lnTo>
                    <a:pt x="2" y="0"/>
                  </a:lnTo>
                  <a:lnTo>
                    <a:pt x="12" y="0"/>
                  </a:lnTo>
                  <a:lnTo>
                    <a:pt x="12" y="3"/>
                  </a:lnTo>
                  <a:lnTo>
                    <a:pt x="14" y="10"/>
                  </a:lnTo>
                  <a:close/>
                </a:path>
              </a:pathLst>
            </a:custGeom>
            <a:solidFill>
              <a:srgbClr val="C9C9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7460" name="Freeform 356"/>
            <p:cNvSpPr>
              <a:spLocks/>
            </p:cNvSpPr>
            <p:nvPr/>
          </p:nvSpPr>
          <p:spPr bwMode="auto">
            <a:xfrm>
              <a:off x="2656" y="1682"/>
              <a:ext cx="10" cy="7"/>
            </a:xfrm>
            <a:custGeom>
              <a:avLst/>
              <a:gdLst>
                <a:gd name="T0" fmla="*/ 10 w 10"/>
                <a:gd name="T1" fmla="*/ 7 h 7"/>
                <a:gd name="T2" fmla="*/ 0 w 10"/>
                <a:gd name="T3" fmla="*/ 7 h 7"/>
                <a:gd name="T4" fmla="*/ 0 w 10"/>
                <a:gd name="T5" fmla="*/ 3 h 7"/>
                <a:gd name="T6" fmla="*/ 3 w 10"/>
                <a:gd name="T7" fmla="*/ 0 h 7"/>
                <a:gd name="T8" fmla="*/ 10 w 10"/>
                <a:gd name="T9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7">
                  <a:moveTo>
                    <a:pt x="10" y="7"/>
                  </a:moveTo>
                  <a:lnTo>
                    <a:pt x="0" y="7"/>
                  </a:lnTo>
                  <a:lnTo>
                    <a:pt x="0" y="3"/>
                  </a:lnTo>
                  <a:lnTo>
                    <a:pt x="3" y="0"/>
                  </a:lnTo>
                  <a:lnTo>
                    <a:pt x="10" y="7"/>
                  </a:lnTo>
                  <a:close/>
                </a:path>
              </a:pathLst>
            </a:custGeom>
            <a:solidFill>
              <a:srgbClr val="DEDE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7461" name="Freeform 357"/>
            <p:cNvSpPr>
              <a:spLocks/>
            </p:cNvSpPr>
            <p:nvPr/>
          </p:nvSpPr>
          <p:spPr bwMode="auto">
            <a:xfrm>
              <a:off x="2958" y="1539"/>
              <a:ext cx="93" cy="68"/>
            </a:xfrm>
            <a:custGeom>
              <a:avLst/>
              <a:gdLst>
                <a:gd name="T0" fmla="*/ 17 w 93"/>
                <a:gd name="T1" fmla="*/ 0 h 68"/>
                <a:gd name="T2" fmla="*/ 31 w 93"/>
                <a:gd name="T3" fmla="*/ 3 h 68"/>
                <a:gd name="T4" fmla="*/ 53 w 93"/>
                <a:gd name="T5" fmla="*/ 16 h 68"/>
                <a:gd name="T6" fmla="*/ 74 w 93"/>
                <a:gd name="T7" fmla="*/ 32 h 68"/>
                <a:gd name="T8" fmla="*/ 91 w 93"/>
                <a:gd name="T9" fmla="*/ 45 h 68"/>
                <a:gd name="T10" fmla="*/ 93 w 93"/>
                <a:gd name="T11" fmla="*/ 52 h 68"/>
                <a:gd name="T12" fmla="*/ 91 w 93"/>
                <a:gd name="T13" fmla="*/ 62 h 68"/>
                <a:gd name="T14" fmla="*/ 79 w 93"/>
                <a:gd name="T15" fmla="*/ 68 h 68"/>
                <a:gd name="T16" fmla="*/ 69 w 93"/>
                <a:gd name="T17" fmla="*/ 68 h 68"/>
                <a:gd name="T18" fmla="*/ 53 w 93"/>
                <a:gd name="T19" fmla="*/ 55 h 68"/>
                <a:gd name="T20" fmla="*/ 36 w 93"/>
                <a:gd name="T21" fmla="*/ 42 h 68"/>
                <a:gd name="T22" fmla="*/ 20 w 93"/>
                <a:gd name="T23" fmla="*/ 32 h 68"/>
                <a:gd name="T24" fmla="*/ 3 w 93"/>
                <a:gd name="T25" fmla="*/ 26 h 68"/>
                <a:gd name="T26" fmla="*/ 0 w 93"/>
                <a:gd name="T27" fmla="*/ 6 h 68"/>
                <a:gd name="T28" fmla="*/ 17 w 93"/>
                <a:gd name="T29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3" h="68">
                  <a:moveTo>
                    <a:pt x="17" y="0"/>
                  </a:moveTo>
                  <a:lnTo>
                    <a:pt x="31" y="3"/>
                  </a:lnTo>
                  <a:lnTo>
                    <a:pt x="53" y="16"/>
                  </a:lnTo>
                  <a:lnTo>
                    <a:pt x="74" y="32"/>
                  </a:lnTo>
                  <a:lnTo>
                    <a:pt x="91" y="45"/>
                  </a:lnTo>
                  <a:lnTo>
                    <a:pt x="93" y="52"/>
                  </a:lnTo>
                  <a:lnTo>
                    <a:pt x="91" y="62"/>
                  </a:lnTo>
                  <a:lnTo>
                    <a:pt x="79" y="68"/>
                  </a:lnTo>
                  <a:lnTo>
                    <a:pt x="69" y="68"/>
                  </a:lnTo>
                  <a:lnTo>
                    <a:pt x="53" y="55"/>
                  </a:lnTo>
                  <a:lnTo>
                    <a:pt x="36" y="42"/>
                  </a:lnTo>
                  <a:lnTo>
                    <a:pt x="20" y="32"/>
                  </a:lnTo>
                  <a:lnTo>
                    <a:pt x="3" y="26"/>
                  </a:lnTo>
                  <a:lnTo>
                    <a:pt x="0" y="6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9E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7462" name="Freeform 358"/>
            <p:cNvSpPr>
              <a:spLocks/>
            </p:cNvSpPr>
            <p:nvPr/>
          </p:nvSpPr>
          <p:spPr bwMode="auto">
            <a:xfrm>
              <a:off x="2985" y="1545"/>
              <a:ext cx="9" cy="10"/>
            </a:xfrm>
            <a:custGeom>
              <a:avLst/>
              <a:gdLst>
                <a:gd name="T0" fmla="*/ 4 w 9"/>
                <a:gd name="T1" fmla="*/ 10 h 10"/>
                <a:gd name="T2" fmla="*/ 0 w 9"/>
                <a:gd name="T3" fmla="*/ 0 h 10"/>
                <a:gd name="T4" fmla="*/ 4 w 9"/>
                <a:gd name="T5" fmla="*/ 0 h 10"/>
                <a:gd name="T6" fmla="*/ 9 w 9"/>
                <a:gd name="T7" fmla="*/ 7 h 10"/>
                <a:gd name="T8" fmla="*/ 7 w 9"/>
                <a:gd name="T9" fmla="*/ 7 h 10"/>
                <a:gd name="T10" fmla="*/ 4 w 9"/>
                <a:gd name="T11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" h="10">
                  <a:moveTo>
                    <a:pt x="4" y="10"/>
                  </a:moveTo>
                  <a:lnTo>
                    <a:pt x="0" y="0"/>
                  </a:lnTo>
                  <a:lnTo>
                    <a:pt x="4" y="0"/>
                  </a:lnTo>
                  <a:lnTo>
                    <a:pt x="9" y="7"/>
                  </a:lnTo>
                  <a:lnTo>
                    <a:pt x="7" y="7"/>
                  </a:lnTo>
                  <a:lnTo>
                    <a:pt x="4" y="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7463" name="Freeform 359"/>
            <p:cNvSpPr>
              <a:spLocks/>
            </p:cNvSpPr>
            <p:nvPr/>
          </p:nvSpPr>
          <p:spPr bwMode="auto">
            <a:xfrm>
              <a:off x="2980" y="1545"/>
              <a:ext cx="9" cy="13"/>
            </a:xfrm>
            <a:custGeom>
              <a:avLst/>
              <a:gdLst>
                <a:gd name="T0" fmla="*/ 5 w 9"/>
                <a:gd name="T1" fmla="*/ 0 h 13"/>
                <a:gd name="T2" fmla="*/ 9 w 9"/>
                <a:gd name="T3" fmla="*/ 10 h 13"/>
                <a:gd name="T4" fmla="*/ 7 w 9"/>
                <a:gd name="T5" fmla="*/ 10 h 13"/>
                <a:gd name="T6" fmla="*/ 7 w 9"/>
                <a:gd name="T7" fmla="*/ 13 h 13"/>
                <a:gd name="T8" fmla="*/ 0 w 9"/>
                <a:gd name="T9" fmla="*/ 0 h 13"/>
                <a:gd name="T10" fmla="*/ 2 w 9"/>
                <a:gd name="T11" fmla="*/ 0 h 13"/>
                <a:gd name="T12" fmla="*/ 5 w 9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13">
                  <a:moveTo>
                    <a:pt x="5" y="0"/>
                  </a:moveTo>
                  <a:lnTo>
                    <a:pt x="9" y="10"/>
                  </a:lnTo>
                  <a:lnTo>
                    <a:pt x="7" y="10"/>
                  </a:lnTo>
                  <a:lnTo>
                    <a:pt x="7" y="13"/>
                  </a:lnTo>
                  <a:lnTo>
                    <a:pt x="0" y="0"/>
                  </a:lnTo>
                  <a:lnTo>
                    <a:pt x="2" y="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7464" name="Freeform 360"/>
            <p:cNvSpPr>
              <a:spLocks/>
            </p:cNvSpPr>
            <p:nvPr/>
          </p:nvSpPr>
          <p:spPr bwMode="auto">
            <a:xfrm>
              <a:off x="2975" y="1542"/>
              <a:ext cx="12" cy="16"/>
            </a:xfrm>
            <a:custGeom>
              <a:avLst/>
              <a:gdLst>
                <a:gd name="T0" fmla="*/ 5 w 12"/>
                <a:gd name="T1" fmla="*/ 3 h 16"/>
                <a:gd name="T2" fmla="*/ 12 w 12"/>
                <a:gd name="T3" fmla="*/ 16 h 16"/>
                <a:gd name="T4" fmla="*/ 10 w 12"/>
                <a:gd name="T5" fmla="*/ 16 h 16"/>
                <a:gd name="T6" fmla="*/ 0 w 12"/>
                <a:gd name="T7" fmla="*/ 0 h 16"/>
                <a:gd name="T8" fmla="*/ 3 w 12"/>
                <a:gd name="T9" fmla="*/ 0 h 16"/>
                <a:gd name="T10" fmla="*/ 5 w 12"/>
                <a:gd name="T11" fmla="*/ 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16">
                  <a:moveTo>
                    <a:pt x="5" y="3"/>
                  </a:moveTo>
                  <a:lnTo>
                    <a:pt x="12" y="16"/>
                  </a:lnTo>
                  <a:lnTo>
                    <a:pt x="10" y="16"/>
                  </a:lnTo>
                  <a:lnTo>
                    <a:pt x="0" y="0"/>
                  </a:lnTo>
                  <a:lnTo>
                    <a:pt x="3" y="0"/>
                  </a:lnTo>
                  <a:lnTo>
                    <a:pt x="5" y="3"/>
                  </a:lnTo>
                  <a:close/>
                </a:path>
              </a:pathLst>
            </a:custGeom>
            <a:solidFill>
              <a:srgbClr val="1C1C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7465" name="Freeform 361"/>
            <p:cNvSpPr>
              <a:spLocks/>
            </p:cNvSpPr>
            <p:nvPr/>
          </p:nvSpPr>
          <p:spPr bwMode="auto">
            <a:xfrm>
              <a:off x="2973" y="1542"/>
              <a:ext cx="12" cy="20"/>
            </a:xfrm>
            <a:custGeom>
              <a:avLst/>
              <a:gdLst>
                <a:gd name="T0" fmla="*/ 2 w 12"/>
                <a:gd name="T1" fmla="*/ 0 h 20"/>
                <a:gd name="T2" fmla="*/ 12 w 12"/>
                <a:gd name="T3" fmla="*/ 16 h 20"/>
                <a:gd name="T4" fmla="*/ 9 w 12"/>
                <a:gd name="T5" fmla="*/ 16 h 20"/>
                <a:gd name="T6" fmla="*/ 9 w 12"/>
                <a:gd name="T7" fmla="*/ 20 h 20"/>
                <a:gd name="T8" fmla="*/ 0 w 12"/>
                <a:gd name="T9" fmla="*/ 0 h 20"/>
                <a:gd name="T10" fmla="*/ 2 w 12"/>
                <a:gd name="T11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20">
                  <a:moveTo>
                    <a:pt x="2" y="0"/>
                  </a:moveTo>
                  <a:lnTo>
                    <a:pt x="12" y="16"/>
                  </a:lnTo>
                  <a:lnTo>
                    <a:pt x="9" y="16"/>
                  </a:lnTo>
                  <a:lnTo>
                    <a:pt x="9" y="20"/>
                  </a:lnTo>
                  <a:lnTo>
                    <a:pt x="0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3838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7466" name="Freeform 362"/>
            <p:cNvSpPr>
              <a:spLocks/>
            </p:cNvSpPr>
            <p:nvPr/>
          </p:nvSpPr>
          <p:spPr bwMode="auto">
            <a:xfrm>
              <a:off x="2970" y="1542"/>
              <a:ext cx="12" cy="23"/>
            </a:xfrm>
            <a:custGeom>
              <a:avLst/>
              <a:gdLst>
                <a:gd name="T0" fmla="*/ 3 w 12"/>
                <a:gd name="T1" fmla="*/ 0 h 23"/>
                <a:gd name="T2" fmla="*/ 12 w 12"/>
                <a:gd name="T3" fmla="*/ 20 h 23"/>
                <a:gd name="T4" fmla="*/ 12 w 12"/>
                <a:gd name="T5" fmla="*/ 23 h 23"/>
                <a:gd name="T6" fmla="*/ 0 w 12"/>
                <a:gd name="T7" fmla="*/ 3 h 23"/>
                <a:gd name="T8" fmla="*/ 0 w 12"/>
                <a:gd name="T9" fmla="*/ 0 h 23"/>
                <a:gd name="T10" fmla="*/ 3 w 12"/>
                <a:gd name="T11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23">
                  <a:moveTo>
                    <a:pt x="3" y="0"/>
                  </a:moveTo>
                  <a:lnTo>
                    <a:pt x="12" y="20"/>
                  </a:lnTo>
                  <a:lnTo>
                    <a:pt x="12" y="23"/>
                  </a:lnTo>
                  <a:lnTo>
                    <a:pt x="0" y="3"/>
                  </a:lnTo>
                  <a:lnTo>
                    <a:pt x="0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545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7467" name="Freeform 363"/>
            <p:cNvSpPr>
              <a:spLocks/>
            </p:cNvSpPr>
            <p:nvPr/>
          </p:nvSpPr>
          <p:spPr bwMode="auto">
            <a:xfrm>
              <a:off x="2968" y="1545"/>
              <a:ext cx="14" cy="23"/>
            </a:xfrm>
            <a:custGeom>
              <a:avLst/>
              <a:gdLst>
                <a:gd name="T0" fmla="*/ 2 w 14"/>
                <a:gd name="T1" fmla="*/ 0 h 23"/>
                <a:gd name="T2" fmla="*/ 14 w 14"/>
                <a:gd name="T3" fmla="*/ 20 h 23"/>
                <a:gd name="T4" fmla="*/ 14 w 14"/>
                <a:gd name="T5" fmla="*/ 23 h 23"/>
                <a:gd name="T6" fmla="*/ 12 w 14"/>
                <a:gd name="T7" fmla="*/ 20 h 23"/>
                <a:gd name="T8" fmla="*/ 0 w 14"/>
                <a:gd name="T9" fmla="*/ 0 h 23"/>
                <a:gd name="T10" fmla="*/ 2 w 14"/>
                <a:gd name="T11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" h="23">
                  <a:moveTo>
                    <a:pt x="2" y="0"/>
                  </a:moveTo>
                  <a:lnTo>
                    <a:pt x="14" y="20"/>
                  </a:lnTo>
                  <a:lnTo>
                    <a:pt x="14" y="23"/>
                  </a:lnTo>
                  <a:lnTo>
                    <a:pt x="12" y="20"/>
                  </a:lnTo>
                  <a:lnTo>
                    <a:pt x="0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7070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7468" name="Freeform 364"/>
            <p:cNvSpPr>
              <a:spLocks/>
            </p:cNvSpPr>
            <p:nvPr/>
          </p:nvSpPr>
          <p:spPr bwMode="auto">
            <a:xfrm>
              <a:off x="2966" y="1545"/>
              <a:ext cx="14" cy="20"/>
            </a:xfrm>
            <a:custGeom>
              <a:avLst/>
              <a:gdLst>
                <a:gd name="T0" fmla="*/ 2 w 14"/>
                <a:gd name="T1" fmla="*/ 0 h 20"/>
                <a:gd name="T2" fmla="*/ 14 w 14"/>
                <a:gd name="T3" fmla="*/ 20 h 20"/>
                <a:gd name="T4" fmla="*/ 9 w 14"/>
                <a:gd name="T5" fmla="*/ 20 h 20"/>
                <a:gd name="T6" fmla="*/ 0 w 14"/>
                <a:gd name="T7" fmla="*/ 3 h 20"/>
                <a:gd name="T8" fmla="*/ 0 w 14"/>
                <a:gd name="T9" fmla="*/ 0 h 20"/>
                <a:gd name="T10" fmla="*/ 2 w 14"/>
                <a:gd name="T11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" h="20">
                  <a:moveTo>
                    <a:pt x="2" y="0"/>
                  </a:moveTo>
                  <a:lnTo>
                    <a:pt x="14" y="20"/>
                  </a:lnTo>
                  <a:lnTo>
                    <a:pt x="9" y="20"/>
                  </a:lnTo>
                  <a:lnTo>
                    <a:pt x="0" y="3"/>
                  </a:lnTo>
                  <a:lnTo>
                    <a:pt x="0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8C8C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7469" name="Freeform 365"/>
            <p:cNvSpPr>
              <a:spLocks/>
            </p:cNvSpPr>
            <p:nvPr/>
          </p:nvSpPr>
          <p:spPr bwMode="auto">
            <a:xfrm>
              <a:off x="2963" y="1548"/>
              <a:ext cx="12" cy="17"/>
            </a:xfrm>
            <a:custGeom>
              <a:avLst/>
              <a:gdLst>
                <a:gd name="T0" fmla="*/ 3 w 12"/>
                <a:gd name="T1" fmla="*/ 0 h 17"/>
                <a:gd name="T2" fmla="*/ 12 w 12"/>
                <a:gd name="T3" fmla="*/ 17 h 17"/>
                <a:gd name="T4" fmla="*/ 10 w 12"/>
                <a:gd name="T5" fmla="*/ 14 h 17"/>
                <a:gd name="T6" fmla="*/ 7 w 12"/>
                <a:gd name="T7" fmla="*/ 14 h 17"/>
                <a:gd name="T8" fmla="*/ 0 w 12"/>
                <a:gd name="T9" fmla="*/ 4 h 17"/>
                <a:gd name="T10" fmla="*/ 0 w 12"/>
                <a:gd name="T11" fmla="*/ 0 h 17"/>
                <a:gd name="T12" fmla="*/ 3 w 12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7">
                  <a:moveTo>
                    <a:pt x="3" y="0"/>
                  </a:moveTo>
                  <a:lnTo>
                    <a:pt x="12" y="17"/>
                  </a:lnTo>
                  <a:lnTo>
                    <a:pt x="10" y="14"/>
                  </a:lnTo>
                  <a:lnTo>
                    <a:pt x="7" y="14"/>
                  </a:lnTo>
                  <a:lnTo>
                    <a:pt x="0" y="4"/>
                  </a:lnTo>
                  <a:lnTo>
                    <a:pt x="0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ABAB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7470" name="Freeform 366"/>
            <p:cNvSpPr>
              <a:spLocks/>
            </p:cNvSpPr>
            <p:nvPr/>
          </p:nvSpPr>
          <p:spPr bwMode="auto">
            <a:xfrm>
              <a:off x="2963" y="1552"/>
              <a:ext cx="7" cy="10"/>
            </a:xfrm>
            <a:custGeom>
              <a:avLst/>
              <a:gdLst>
                <a:gd name="T0" fmla="*/ 0 w 7"/>
                <a:gd name="T1" fmla="*/ 0 h 10"/>
                <a:gd name="T2" fmla="*/ 7 w 7"/>
                <a:gd name="T3" fmla="*/ 10 h 10"/>
                <a:gd name="T4" fmla="*/ 5 w 7"/>
                <a:gd name="T5" fmla="*/ 10 h 10"/>
                <a:gd name="T6" fmla="*/ 3 w 7"/>
                <a:gd name="T7" fmla="*/ 10 h 10"/>
                <a:gd name="T8" fmla="*/ 0 w 7"/>
                <a:gd name="T9" fmla="*/ 6 h 10"/>
                <a:gd name="T10" fmla="*/ 0 w 7"/>
                <a:gd name="T11" fmla="*/ 3 h 10"/>
                <a:gd name="T12" fmla="*/ 0 w 7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10">
                  <a:moveTo>
                    <a:pt x="0" y="0"/>
                  </a:moveTo>
                  <a:lnTo>
                    <a:pt x="7" y="10"/>
                  </a:lnTo>
                  <a:lnTo>
                    <a:pt x="5" y="10"/>
                  </a:lnTo>
                  <a:lnTo>
                    <a:pt x="3" y="10"/>
                  </a:lnTo>
                  <a:lnTo>
                    <a:pt x="0" y="6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7C7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7471" name="Freeform 367"/>
            <p:cNvSpPr>
              <a:spLocks/>
            </p:cNvSpPr>
            <p:nvPr/>
          </p:nvSpPr>
          <p:spPr bwMode="auto">
            <a:xfrm>
              <a:off x="2963" y="1558"/>
              <a:ext cx="3" cy="4"/>
            </a:xfrm>
            <a:custGeom>
              <a:avLst/>
              <a:gdLst>
                <a:gd name="T0" fmla="*/ 0 w 3"/>
                <a:gd name="T1" fmla="*/ 0 h 4"/>
                <a:gd name="T2" fmla="*/ 3 w 3"/>
                <a:gd name="T3" fmla="*/ 4 h 4"/>
                <a:gd name="T4" fmla="*/ 0 w 3"/>
                <a:gd name="T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4">
                  <a:moveTo>
                    <a:pt x="0" y="0"/>
                  </a:moveTo>
                  <a:lnTo>
                    <a:pt x="3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3E3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7472" name="Freeform 368"/>
            <p:cNvSpPr>
              <a:spLocks/>
            </p:cNvSpPr>
            <p:nvPr/>
          </p:nvSpPr>
          <p:spPr bwMode="auto">
            <a:xfrm>
              <a:off x="3037" y="1581"/>
              <a:ext cx="9" cy="16"/>
            </a:xfrm>
            <a:custGeom>
              <a:avLst/>
              <a:gdLst>
                <a:gd name="T0" fmla="*/ 9 w 9"/>
                <a:gd name="T1" fmla="*/ 16 h 16"/>
                <a:gd name="T2" fmla="*/ 0 w 9"/>
                <a:gd name="T3" fmla="*/ 0 h 16"/>
                <a:gd name="T4" fmla="*/ 7 w 9"/>
                <a:gd name="T5" fmla="*/ 7 h 16"/>
                <a:gd name="T6" fmla="*/ 9 w 9"/>
                <a:gd name="T7" fmla="*/ 10 h 16"/>
                <a:gd name="T8" fmla="*/ 9 w 9"/>
                <a:gd name="T9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6">
                  <a:moveTo>
                    <a:pt x="9" y="16"/>
                  </a:moveTo>
                  <a:lnTo>
                    <a:pt x="0" y="0"/>
                  </a:lnTo>
                  <a:lnTo>
                    <a:pt x="7" y="7"/>
                  </a:lnTo>
                  <a:lnTo>
                    <a:pt x="9" y="10"/>
                  </a:lnTo>
                  <a:lnTo>
                    <a:pt x="9" y="1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7473" name="Freeform 369"/>
            <p:cNvSpPr>
              <a:spLocks/>
            </p:cNvSpPr>
            <p:nvPr/>
          </p:nvSpPr>
          <p:spPr bwMode="auto">
            <a:xfrm>
              <a:off x="3030" y="1575"/>
              <a:ext cx="16" cy="26"/>
            </a:xfrm>
            <a:custGeom>
              <a:avLst/>
              <a:gdLst>
                <a:gd name="T0" fmla="*/ 7 w 16"/>
                <a:gd name="T1" fmla="*/ 6 h 26"/>
                <a:gd name="T2" fmla="*/ 16 w 16"/>
                <a:gd name="T3" fmla="*/ 22 h 26"/>
                <a:gd name="T4" fmla="*/ 14 w 16"/>
                <a:gd name="T5" fmla="*/ 22 h 26"/>
                <a:gd name="T6" fmla="*/ 12 w 16"/>
                <a:gd name="T7" fmla="*/ 26 h 26"/>
                <a:gd name="T8" fmla="*/ 0 w 16"/>
                <a:gd name="T9" fmla="*/ 0 h 26"/>
                <a:gd name="T10" fmla="*/ 7 w 16"/>
                <a:gd name="T11" fmla="*/ 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26">
                  <a:moveTo>
                    <a:pt x="7" y="6"/>
                  </a:moveTo>
                  <a:lnTo>
                    <a:pt x="16" y="22"/>
                  </a:lnTo>
                  <a:lnTo>
                    <a:pt x="14" y="22"/>
                  </a:lnTo>
                  <a:lnTo>
                    <a:pt x="12" y="26"/>
                  </a:lnTo>
                  <a:lnTo>
                    <a:pt x="0" y="0"/>
                  </a:lnTo>
                  <a:lnTo>
                    <a:pt x="7" y="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7474" name="Freeform 370"/>
            <p:cNvSpPr>
              <a:spLocks/>
            </p:cNvSpPr>
            <p:nvPr/>
          </p:nvSpPr>
          <p:spPr bwMode="auto">
            <a:xfrm>
              <a:off x="3023" y="1571"/>
              <a:ext cx="19" cy="33"/>
            </a:xfrm>
            <a:custGeom>
              <a:avLst/>
              <a:gdLst>
                <a:gd name="T0" fmla="*/ 7 w 19"/>
                <a:gd name="T1" fmla="*/ 4 h 33"/>
                <a:gd name="T2" fmla="*/ 19 w 19"/>
                <a:gd name="T3" fmla="*/ 30 h 33"/>
                <a:gd name="T4" fmla="*/ 16 w 19"/>
                <a:gd name="T5" fmla="*/ 30 h 33"/>
                <a:gd name="T6" fmla="*/ 16 w 19"/>
                <a:gd name="T7" fmla="*/ 33 h 33"/>
                <a:gd name="T8" fmla="*/ 0 w 19"/>
                <a:gd name="T9" fmla="*/ 0 h 33"/>
                <a:gd name="T10" fmla="*/ 7 w 19"/>
                <a:gd name="T11" fmla="*/ 4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33">
                  <a:moveTo>
                    <a:pt x="7" y="4"/>
                  </a:moveTo>
                  <a:lnTo>
                    <a:pt x="19" y="30"/>
                  </a:lnTo>
                  <a:lnTo>
                    <a:pt x="16" y="30"/>
                  </a:lnTo>
                  <a:lnTo>
                    <a:pt x="16" y="33"/>
                  </a:lnTo>
                  <a:lnTo>
                    <a:pt x="0" y="0"/>
                  </a:lnTo>
                  <a:lnTo>
                    <a:pt x="7" y="4"/>
                  </a:lnTo>
                  <a:close/>
                </a:path>
              </a:pathLst>
            </a:custGeom>
            <a:solidFill>
              <a:srgbClr val="1C1C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7475" name="Freeform 371"/>
            <p:cNvSpPr>
              <a:spLocks/>
            </p:cNvSpPr>
            <p:nvPr/>
          </p:nvSpPr>
          <p:spPr bwMode="auto">
            <a:xfrm>
              <a:off x="3016" y="1565"/>
              <a:ext cx="23" cy="39"/>
            </a:xfrm>
            <a:custGeom>
              <a:avLst/>
              <a:gdLst>
                <a:gd name="T0" fmla="*/ 7 w 23"/>
                <a:gd name="T1" fmla="*/ 6 h 39"/>
                <a:gd name="T2" fmla="*/ 23 w 23"/>
                <a:gd name="T3" fmla="*/ 39 h 39"/>
                <a:gd name="T4" fmla="*/ 21 w 23"/>
                <a:gd name="T5" fmla="*/ 39 h 39"/>
                <a:gd name="T6" fmla="*/ 19 w 23"/>
                <a:gd name="T7" fmla="*/ 39 h 39"/>
                <a:gd name="T8" fmla="*/ 0 w 23"/>
                <a:gd name="T9" fmla="*/ 0 h 39"/>
                <a:gd name="T10" fmla="*/ 7 w 23"/>
                <a:gd name="T11" fmla="*/ 6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" h="39">
                  <a:moveTo>
                    <a:pt x="7" y="6"/>
                  </a:moveTo>
                  <a:lnTo>
                    <a:pt x="23" y="39"/>
                  </a:lnTo>
                  <a:lnTo>
                    <a:pt x="21" y="39"/>
                  </a:lnTo>
                  <a:lnTo>
                    <a:pt x="19" y="39"/>
                  </a:lnTo>
                  <a:lnTo>
                    <a:pt x="0" y="0"/>
                  </a:lnTo>
                  <a:lnTo>
                    <a:pt x="7" y="6"/>
                  </a:lnTo>
                  <a:close/>
                </a:path>
              </a:pathLst>
            </a:custGeom>
            <a:solidFill>
              <a:srgbClr val="3838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7476" name="Freeform 372"/>
            <p:cNvSpPr>
              <a:spLocks/>
            </p:cNvSpPr>
            <p:nvPr/>
          </p:nvSpPr>
          <p:spPr bwMode="auto">
            <a:xfrm>
              <a:off x="3011" y="1565"/>
              <a:ext cx="24" cy="39"/>
            </a:xfrm>
            <a:custGeom>
              <a:avLst/>
              <a:gdLst>
                <a:gd name="T0" fmla="*/ 5 w 24"/>
                <a:gd name="T1" fmla="*/ 0 h 39"/>
                <a:gd name="T2" fmla="*/ 24 w 24"/>
                <a:gd name="T3" fmla="*/ 39 h 39"/>
                <a:gd name="T4" fmla="*/ 21 w 24"/>
                <a:gd name="T5" fmla="*/ 39 h 39"/>
                <a:gd name="T6" fmla="*/ 19 w 24"/>
                <a:gd name="T7" fmla="*/ 39 h 39"/>
                <a:gd name="T8" fmla="*/ 0 w 24"/>
                <a:gd name="T9" fmla="*/ 3 h 39"/>
                <a:gd name="T10" fmla="*/ 0 w 24"/>
                <a:gd name="T11" fmla="*/ 0 h 39"/>
                <a:gd name="T12" fmla="*/ 2 w 24"/>
                <a:gd name="T13" fmla="*/ 0 h 39"/>
                <a:gd name="T14" fmla="*/ 5 w 24"/>
                <a:gd name="T15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" h="39">
                  <a:moveTo>
                    <a:pt x="5" y="0"/>
                  </a:moveTo>
                  <a:lnTo>
                    <a:pt x="24" y="39"/>
                  </a:lnTo>
                  <a:lnTo>
                    <a:pt x="21" y="39"/>
                  </a:lnTo>
                  <a:lnTo>
                    <a:pt x="19" y="39"/>
                  </a:lnTo>
                  <a:lnTo>
                    <a:pt x="0" y="3"/>
                  </a:lnTo>
                  <a:lnTo>
                    <a:pt x="0" y="0"/>
                  </a:lnTo>
                  <a:lnTo>
                    <a:pt x="2" y="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545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7477" name="Freeform 373"/>
            <p:cNvSpPr>
              <a:spLocks/>
            </p:cNvSpPr>
            <p:nvPr/>
          </p:nvSpPr>
          <p:spPr bwMode="auto">
            <a:xfrm>
              <a:off x="3008" y="1568"/>
              <a:ext cx="22" cy="36"/>
            </a:xfrm>
            <a:custGeom>
              <a:avLst/>
              <a:gdLst>
                <a:gd name="T0" fmla="*/ 3 w 22"/>
                <a:gd name="T1" fmla="*/ 0 h 36"/>
                <a:gd name="T2" fmla="*/ 22 w 22"/>
                <a:gd name="T3" fmla="*/ 36 h 36"/>
                <a:gd name="T4" fmla="*/ 17 w 22"/>
                <a:gd name="T5" fmla="*/ 29 h 36"/>
                <a:gd name="T6" fmla="*/ 15 w 22"/>
                <a:gd name="T7" fmla="*/ 29 h 36"/>
                <a:gd name="T8" fmla="*/ 0 w 22"/>
                <a:gd name="T9" fmla="*/ 3 h 36"/>
                <a:gd name="T10" fmla="*/ 0 w 22"/>
                <a:gd name="T11" fmla="*/ 0 h 36"/>
                <a:gd name="T12" fmla="*/ 3 w 22"/>
                <a:gd name="T13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36">
                  <a:moveTo>
                    <a:pt x="3" y="0"/>
                  </a:moveTo>
                  <a:lnTo>
                    <a:pt x="22" y="36"/>
                  </a:lnTo>
                  <a:lnTo>
                    <a:pt x="17" y="29"/>
                  </a:lnTo>
                  <a:lnTo>
                    <a:pt x="15" y="29"/>
                  </a:lnTo>
                  <a:lnTo>
                    <a:pt x="0" y="3"/>
                  </a:lnTo>
                  <a:lnTo>
                    <a:pt x="0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7070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7478" name="Freeform 374"/>
            <p:cNvSpPr>
              <a:spLocks/>
            </p:cNvSpPr>
            <p:nvPr/>
          </p:nvSpPr>
          <p:spPr bwMode="auto">
            <a:xfrm>
              <a:off x="3006" y="1571"/>
              <a:ext cx="17" cy="26"/>
            </a:xfrm>
            <a:custGeom>
              <a:avLst/>
              <a:gdLst>
                <a:gd name="T0" fmla="*/ 2 w 17"/>
                <a:gd name="T1" fmla="*/ 0 h 26"/>
                <a:gd name="T2" fmla="*/ 17 w 17"/>
                <a:gd name="T3" fmla="*/ 26 h 26"/>
                <a:gd name="T4" fmla="*/ 12 w 17"/>
                <a:gd name="T5" fmla="*/ 23 h 26"/>
                <a:gd name="T6" fmla="*/ 10 w 17"/>
                <a:gd name="T7" fmla="*/ 23 h 26"/>
                <a:gd name="T8" fmla="*/ 0 w 17"/>
                <a:gd name="T9" fmla="*/ 4 h 26"/>
                <a:gd name="T10" fmla="*/ 0 w 17"/>
                <a:gd name="T11" fmla="*/ 0 h 26"/>
                <a:gd name="T12" fmla="*/ 2 w 17"/>
                <a:gd name="T13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26">
                  <a:moveTo>
                    <a:pt x="2" y="0"/>
                  </a:moveTo>
                  <a:lnTo>
                    <a:pt x="17" y="26"/>
                  </a:lnTo>
                  <a:lnTo>
                    <a:pt x="12" y="23"/>
                  </a:lnTo>
                  <a:lnTo>
                    <a:pt x="10" y="23"/>
                  </a:lnTo>
                  <a:lnTo>
                    <a:pt x="0" y="4"/>
                  </a:lnTo>
                  <a:lnTo>
                    <a:pt x="0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8C8C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7479" name="Freeform 375"/>
            <p:cNvSpPr>
              <a:spLocks/>
            </p:cNvSpPr>
            <p:nvPr/>
          </p:nvSpPr>
          <p:spPr bwMode="auto">
            <a:xfrm>
              <a:off x="3004" y="1575"/>
              <a:ext cx="12" cy="19"/>
            </a:xfrm>
            <a:custGeom>
              <a:avLst/>
              <a:gdLst>
                <a:gd name="T0" fmla="*/ 2 w 12"/>
                <a:gd name="T1" fmla="*/ 0 h 19"/>
                <a:gd name="T2" fmla="*/ 12 w 12"/>
                <a:gd name="T3" fmla="*/ 19 h 19"/>
                <a:gd name="T4" fmla="*/ 7 w 12"/>
                <a:gd name="T5" fmla="*/ 16 h 19"/>
                <a:gd name="T6" fmla="*/ 4 w 12"/>
                <a:gd name="T7" fmla="*/ 13 h 19"/>
                <a:gd name="T8" fmla="*/ 0 w 12"/>
                <a:gd name="T9" fmla="*/ 3 h 19"/>
                <a:gd name="T10" fmla="*/ 0 w 12"/>
                <a:gd name="T11" fmla="*/ 0 h 19"/>
                <a:gd name="T12" fmla="*/ 2 w 12"/>
                <a:gd name="T13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9">
                  <a:moveTo>
                    <a:pt x="2" y="0"/>
                  </a:moveTo>
                  <a:lnTo>
                    <a:pt x="12" y="19"/>
                  </a:lnTo>
                  <a:lnTo>
                    <a:pt x="7" y="16"/>
                  </a:lnTo>
                  <a:lnTo>
                    <a:pt x="4" y="13"/>
                  </a:lnTo>
                  <a:lnTo>
                    <a:pt x="0" y="3"/>
                  </a:lnTo>
                  <a:lnTo>
                    <a:pt x="0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ABAB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7480" name="Freeform 376"/>
            <p:cNvSpPr>
              <a:spLocks/>
            </p:cNvSpPr>
            <p:nvPr/>
          </p:nvSpPr>
          <p:spPr bwMode="auto">
            <a:xfrm>
              <a:off x="3001" y="1578"/>
              <a:ext cx="7" cy="10"/>
            </a:xfrm>
            <a:custGeom>
              <a:avLst/>
              <a:gdLst>
                <a:gd name="T0" fmla="*/ 3 w 7"/>
                <a:gd name="T1" fmla="*/ 0 h 10"/>
                <a:gd name="T2" fmla="*/ 7 w 7"/>
                <a:gd name="T3" fmla="*/ 10 h 10"/>
                <a:gd name="T4" fmla="*/ 5 w 7"/>
                <a:gd name="T5" fmla="*/ 6 h 10"/>
                <a:gd name="T6" fmla="*/ 3 w 7"/>
                <a:gd name="T7" fmla="*/ 6 h 10"/>
                <a:gd name="T8" fmla="*/ 0 w 7"/>
                <a:gd name="T9" fmla="*/ 6 h 10"/>
                <a:gd name="T10" fmla="*/ 0 w 7"/>
                <a:gd name="T11" fmla="*/ 0 h 10"/>
                <a:gd name="T12" fmla="*/ 3 w 7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10">
                  <a:moveTo>
                    <a:pt x="3" y="0"/>
                  </a:moveTo>
                  <a:lnTo>
                    <a:pt x="7" y="10"/>
                  </a:lnTo>
                  <a:lnTo>
                    <a:pt x="5" y="6"/>
                  </a:lnTo>
                  <a:lnTo>
                    <a:pt x="3" y="6"/>
                  </a:lnTo>
                  <a:lnTo>
                    <a:pt x="0" y="6"/>
                  </a:lnTo>
                  <a:lnTo>
                    <a:pt x="0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C7C7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7481" name="Freeform 377"/>
            <p:cNvSpPr>
              <a:spLocks/>
            </p:cNvSpPr>
            <p:nvPr/>
          </p:nvSpPr>
          <p:spPr bwMode="auto">
            <a:xfrm>
              <a:off x="2997" y="1578"/>
              <a:ext cx="4" cy="6"/>
            </a:xfrm>
            <a:custGeom>
              <a:avLst/>
              <a:gdLst>
                <a:gd name="T0" fmla="*/ 4 w 4"/>
                <a:gd name="T1" fmla="*/ 0 h 6"/>
                <a:gd name="T2" fmla="*/ 4 w 4"/>
                <a:gd name="T3" fmla="*/ 6 h 6"/>
                <a:gd name="T4" fmla="*/ 0 w 4"/>
                <a:gd name="T5" fmla="*/ 3 h 6"/>
                <a:gd name="T6" fmla="*/ 2 w 4"/>
                <a:gd name="T7" fmla="*/ 0 h 6"/>
                <a:gd name="T8" fmla="*/ 4 w 4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6">
                  <a:moveTo>
                    <a:pt x="4" y="0"/>
                  </a:moveTo>
                  <a:lnTo>
                    <a:pt x="4" y="6"/>
                  </a:lnTo>
                  <a:lnTo>
                    <a:pt x="0" y="3"/>
                  </a:lnTo>
                  <a:lnTo>
                    <a:pt x="2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E3E3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7482" name="Freeform 378"/>
            <p:cNvSpPr>
              <a:spLocks/>
            </p:cNvSpPr>
            <p:nvPr/>
          </p:nvSpPr>
          <p:spPr bwMode="auto">
            <a:xfrm>
              <a:off x="2987" y="1552"/>
              <a:ext cx="19" cy="19"/>
            </a:xfrm>
            <a:custGeom>
              <a:avLst/>
              <a:gdLst>
                <a:gd name="T0" fmla="*/ 19 w 19"/>
                <a:gd name="T1" fmla="*/ 13 h 19"/>
                <a:gd name="T2" fmla="*/ 7 w 19"/>
                <a:gd name="T3" fmla="*/ 19 h 19"/>
                <a:gd name="T4" fmla="*/ 0 w 19"/>
                <a:gd name="T5" fmla="*/ 16 h 19"/>
                <a:gd name="T6" fmla="*/ 0 w 19"/>
                <a:gd name="T7" fmla="*/ 6 h 19"/>
                <a:gd name="T8" fmla="*/ 7 w 19"/>
                <a:gd name="T9" fmla="*/ 0 h 19"/>
                <a:gd name="T10" fmla="*/ 14 w 19"/>
                <a:gd name="T11" fmla="*/ 0 h 19"/>
                <a:gd name="T12" fmla="*/ 19 w 19"/>
                <a:gd name="T13" fmla="*/ 1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19">
                  <a:moveTo>
                    <a:pt x="19" y="13"/>
                  </a:moveTo>
                  <a:lnTo>
                    <a:pt x="7" y="19"/>
                  </a:lnTo>
                  <a:lnTo>
                    <a:pt x="0" y="16"/>
                  </a:lnTo>
                  <a:lnTo>
                    <a:pt x="0" y="6"/>
                  </a:lnTo>
                  <a:lnTo>
                    <a:pt x="7" y="0"/>
                  </a:lnTo>
                  <a:lnTo>
                    <a:pt x="14" y="0"/>
                  </a:lnTo>
                  <a:lnTo>
                    <a:pt x="19" y="13"/>
                  </a:lnTo>
                  <a:close/>
                </a:path>
              </a:pathLst>
            </a:custGeom>
            <a:solidFill>
              <a:srgbClr val="FF1F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7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0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6000" dirty="0" err="1" smtClean="0">
                <a:solidFill>
                  <a:srgbClr val="0000FF"/>
                </a:solidFill>
                <a:latin typeface="Comic Sans MS"/>
                <a:cs typeface="Comic Sans MS"/>
              </a:rPr>
              <a:t>Barrer</a:t>
            </a:r>
            <a:r>
              <a:rPr lang="en-US" sz="6000" dirty="0" smtClean="0">
                <a:latin typeface="Comic Sans MS"/>
                <a:cs typeface="Comic Sans MS"/>
              </a:rPr>
              <a:t> el </a:t>
            </a:r>
            <a:r>
              <a:rPr lang="en-US" sz="6000" dirty="0" err="1" smtClean="0">
                <a:latin typeface="Comic Sans MS"/>
                <a:cs typeface="Comic Sans MS"/>
              </a:rPr>
              <a:t>suelo</a:t>
            </a:r>
            <a:endParaRPr lang="en-US" sz="6000" dirty="0">
              <a:latin typeface="Comic Sans MS"/>
              <a:cs typeface="Comic Sans MS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-49415" r="-4941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7002535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6000" dirty="0" err="1" smtClean="0">
                <a:solidFill>
                  <a:srgbClr val="008000"/>
                </a:solidFill>
                <a:latin typeface="Comic Sans MS" charset="0"/>
              </a:rPr>
              <a:t>Limpiar</a:t>
            </a:r>
            <a:r>
              <a:rPr lang="en-GB" sz="6000" dirty="0" smtClean="0">
                <a:latin typeface="Comic Sans MS" charset="0"/>
              </a:rPr>
              <a:t> el </a:t>
            </a:r>
            <a:r>
              <a:rPr lang="en-GB" sz="6000" dirty="0" err="1" smtClean="0">
                <a:latin typeface="Comic Sans MS" charset="0"/>
              </a:rPr>
              <a:t>cuarto</a:t>
            </a:r>
            <a:endParaRPr lang="en-GB" sz="6000" dirty="0">
              <a:latin typeface="Comic Sans MS" charset="0"/>
            </a:endParaRPr>
          </a:p>
        </p:txBody>
      </p:sp>
      <p:pic>
        <p:nvPicPr>
          <p:cNvPr id="58749" name="Picture 381" descr="j0131785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227638" y="2001838"/>
            <a:ext cx="2873375" cy="2147887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80808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58757" name="Picture 389" descr="j0236418"/>
          <p:cNvPicPr>
            <a:picLocks noGrp="1" noChangeAspect="1" noChangeArrowheads="1" noCrop="1"/>
          </p:cNvPicPr>
          <p:nvPr>
            <p:ph sz="quarter" idx="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39750" y="1989138"/>
            <a:ext cx="4391025" cy="41973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80808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58760" name="Picture 392" descr="HH01231_"/>
          <p:cNvPicPr>
            <a:picLocks noGrp="1" noChangeAspect="1" noChangeArrowheads="1"/>
          </p:cNvPicPr>
          <p:nvPr>
            <p:ph sz="half"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851275" y="4397375"/>
            <a:ext cx="3810000" cy="2460625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8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37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err="1" smtClean="0">
                <a:solidFill>
                  <a:srgbClr val="FF0000"/>
                </a:solidFill>
                <a:latin typeface="Chalkduster"/>
                <a:cs typeface="Chalkduster"/>
              </a:rPr>
              <a:t>Tú</a:t>
            </a:r>
            <a:r>
              <a:rPr lang="en-US" u="sng" dirty="0" smtClean="0">
                <a:solidFill>
                  <a:srgbClr val="FF0000"/>
                </a:solidFill>
                <a:latin typeface="Chalkduster"/>
                <a:cs typeface="Chalkduster"/>
              </a:rPr>
              <a:t> commands</a:t>
            </a:r>
            <a:endParaRPr lang="en-US" u="sng" dirty="0">
              <a:solidFill>
                <a:srgbClr val="FF0000"/>
              </a:solidFill>
              <a:latin typeface="Chalkduster"/>
              <a:cs typeface="Chalkduster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 smtClean="0">
                <a:latin typeface="Chalkduster"/>
                <a:cs typeface="Chalkduster"/>
              </a:rPr>
              <a:t>To tell a person to do something, use affirmative command. </a:t>
            </a:r>
          </a:p>
          <a:p>
            <a:pPr marL="0" indent="0">
              <a:buNone/>
            </a:pPr>
            <a:r>
              <a:rPr lang="en-US" sz="2800" dirty="0">
                <a:latin typeface="Chalkduster"/>
                <a:cs typeface="Chalkduster"/>
              </a:rPr>
              <a:t>	</a:t>
            </a:r>
            <a:r>
              <a:rPr lang="en-US" sz="2800" dirty="0" smtClean="0">
                <a:latin typeface="Chalkduster"/>
                <a:cs typeface="Chalkduster"/>
              </a:rPr>
              <a:t>			</a:t>
            </a:r>
            <a:r>
              <a:rPr lang="en-US" sz="2800" dirty="0" smtClean="0">
                <a:solidFill>
                  <a:srgbClr val="0000FF"/>
                </a:solidFill>
                <a:latin typeface="Chalkduster"/>
                <a:cs typeface="Chalkduster"/>
              </a:rPr>
              <a:t>Open the window= </a:t>
            </a:r>
          </a:p>
          <a:p>
            <a:pPr marL="0" indent="0">
              <a:buNone/>
            </a:pPr>
            <a:r>
              <a:rPr lang="en-US" sz="2800" dirty="0">
                <a:solidFill>
                  <a:srgbClr val="0000FF"/>
                </a:solidFill>
                <a:latin typeface="Chalkduster"/>
                <a:cs typeface="Chalkduster"/>
              </a:rPr>
              <a:t>	</a:t>
            </a:r>
            <a:r>
              <a:rPr lang="en-US" sz="2800" dirty="0" smtClean="0">
                <a:solidFill>
                  <a:srgbClr val="0000FF"/>
                </a:solidFill>
                <a:latin typeface="Chalkduster"/>
                <a:cs typeface="Chalkduster"/>
              </a:rPr>
              <a:t>			</a:t>
            </a:r>
            <a:r>
              <a:rPr lang="en-US" sz="28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abre</a:t>
            </a:r>
            <a:r>
              <a:rPr lang="en-US" sz="2800" dirty="0" smtClean="0">
                <a:solidFill>
                  <a:srgbClr val="0000FF"/>
                </a:solidFill>
                <a:latin typeface="Chalkduster"/>
                <a:cs typeface="Chalkduster"/>
              </a:rPr>
              <a:t> la </a:t>
            </a:r>
            <a:r>
              <a:rPr lang="en-US" sz="28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ventana</a:t>
            </a:r>
            <a:endParaRPr lang="en-US" sz="2800" dirty="0" smtClean="0">
              <a:solidFill>
                <a:srgbClr val="0000FF"/>
              </a:solidFill>
              <a:latin typeface="Chalkduster"/>
              <a:cs typeface="Chalkduster"/>
            </a:endParaRPr>
          </a:p>
          <a:p>
            <a:pPr marL="0" indent="0">
              <a:buNone/>
            </a:pPr>
            <a:endParaRPr lang="en-US" sz="2800" dirty="0" smtClean="0">
              <a:solidFill>
                <a:srgbClr val="0000FF"/>
              </a:solidFill>
              <a:latin typeface="Chalkduster"/>
              <a:cs typeface="Chalkduster"/>
            </a:endParaRPr>
          </a:p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  <a:latin typeface="Chalkduster"/>
                <a:cs typeface="Chalkduster"/>
              </a:rPr>
              <a:t>Tú</a:t>
            </a:r>
            <a:r>
              <a:rPr lang="en-US" sz="2800" dirty="0" smtClean="0">
                <a:solidFill>
                  <a:srgbClr val="FF0000"/>
                </a:solidFill>
                <a:latin typeface="Chalkduster"/>
                <a:cs typeface="Chalkduster"/>
              </a:rPr>
              <a:t> commands</a:t>
            </a:r>
            <a:r>
              <a:rPr lang="en-US" sz="2800" dirty="0" smtClean="0">
                <a:solidFill>
                  <a:srgbClr val="000000"/>
                </a:solidFill>
                <a:latin typeface="Chalkduster"/>
                <a:cs typeface="Chalkduster"/>
              </a:rPr>
              <a:t> are used with friends or family.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11800" y="4704672"/>
            <a:ext cx="3175000" cy="21533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81836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33375"/>
            <a:ext cx="7772400" cy="1143000"/>
          </a:xfrm>
        </p:spPr>
        <p:txBody>
          <a:bodyPr/>
          <a:lstStyle/>
          <a:p>
            <a:r>
              <a:rPr lang="en-GB" sz="6000" dirty="0" err="1" smtClean="0">
                <a:solidFill>
                  <a:schemeClr val="accent2"/>
                </a:solidFill>
                <a:latin typeface="Comic Sans MS" charset="0"/>
              </a:rPr>
              <a:t>hacer</a:t>
            </a:r>
            <a:r>
              <a:rPr lang="en-GB" sz="6000" dirty="0" smtClean="0">
                <a:latin typeface="Comic Sans MS" charset="0"/>
              </a:rPr>
              <a:t> los </a:t>
            </a:r>
            <a:r>
              <a:rPr lang="en-GB" sz="6000" dirty="0" err="1" smtClean="0">
                <a:latin typeface="Comic Sans MS" charset="0"/>
              </a:rPr>
              <a:t>quehaceres</a:t>
            </a:r>
            <a:endParaRPr lang="en-GB" sz="6000" dirty="0">
              <a:latin typeface="Comic Sans MS" charset="0"/>
            </a:endParaRPr>
          </a:p>
        </p:txBody>
      </p:sp>
      <p:grpSp>
        <p:nvGrpSpPr>
          <p:cNvPr id="40965" name="Group 5"/>
          <p:cNvGrpSpPr>
            <a:grpSpLocks/>
          </p:cNvGrpSpPr>
          <p:nvPr/>
        </p:nvGrpSpPr>
        <p:grpSpPr bwMode="auto">
          <a:xfrm>
            <a:off x="684213" y="2492375"/>
            <a:ext cx="7372350" cy="4030663"/>
            <a:chOff x="927" y="432"/>
            <a:chExt cx="689" cy="697"/>
          </a:xfrm>
        </p:grpSpPr>
        <p:sp>
          <p:nvSpPr>
            <p:cNvPr id="40966" name="Freeform 6"/>
            <p:cNvSpPr>
              <a:spLocks/>
            </p:cNvSpPr>
            <p:nvPr/>
          </p:nvSpPr>
          <p:spPr bwMode="auto">
            <a:xfrm>
              <a:off x="1174" y="436"/>
              <a:ext cx="413" cy="373"/>
            </a:xfrm>
            <a:custGeom>
              <a:avLst/>
              <a:gdLst>
                <a:gd name="T0" fmla="*/ 168 w 2643"/>
                <a:gd name="T1" fmla="*/ 865 h 3059"/>
                <a:gd name="T2" fmla="*/ 251 w 2643"/>
                <a:gd name="T3" fmla="*/ 1002 h 3059"/>
                <a:gd name="T4" fmla="*/ 1323 w 2643"/>
                <a:gd name="T5" fmla="*/ 485 h 3059"/>
                <a:gd name="T6" fmla="*/ 1343 w 2643"/>
                <a:gd name="T7" fmla="*/ 334 h 3059"/>
                <a:gd name="T8" fmla="*/ 1499 w 2643"/>
                <a:gd name="T9" fmla="*/ 92 h 3059"/>
                <a:gd name="T10" fmla="*/ 1687 w 2643"/>
                <a:gd name="T11" fmla="*/ 0 h 3059"/>
                <a:gd name="T12" fmla="*/ 1858 w 2643"/>
                <a:gd name="T13" fmla="*/ 51 h 3059"/>
                <a:gd name="T14" fmla="*/ 2057 w 2643"/>
                <a:gd name="T15" fmla="*/ 159 h 3059"/>
                <a:gd name="T16" fmla="*/ 2201 w 2643"/>
                <a:gd name="T17" fmla="*/ 424 h 3059"/>
                <a:gd name="T18" fmla="*/ 2428 w 2643"/>
                <a:gd name="T19" fmla="*/ 611 h 3059"/>
                <a:gd name="T20" fmla="*/ 2617 w 2643"/>
                <a:gd name="T21" fmla="*/ 966 h 3059"/>
                <a:gd name="T22" fmla="*/ 2643 w 2643"/>
                <a:gd name="T23" fmla="*/ 1344 h 3059"/>
                <a:gd name="T24" fmla="*/ 2504 w 2643"/>
                <a:gd name="T25" fmla="*/ 1816 h 3059"/>
                <a:gd name="T26" fmla="*/ 2318 w 2643"/>
                <a:gd name="T27" fmla="*/ 2057 h 3059"/>
                <a:gd name="T28" fmla="*/ 2113 w 2643"/>
                <a:gd name="T29" fmla="*/ 2106 h 3059"/>
                <a:gd name="T30" fmla="*/ 1921 w 2643"/>
                <a:gd name="T31" fmla="*/ 1967 h 3059"/>
                <a:gd name="T32" fmla="*/ 1847 w 2643"/>
                <a:gd name="T33" fmla="*/ 2033 h 3059"/>
                <a:gd name="T34" fmla="*/ 1621 w 2643"/>
                <a:gd name="T35" fmla="*/ 1791 h 3059"/>
                <a:gd name="T36" fmla="*/ 1614 w 2643"/>
                <a:gd name="T37" fmla="*/ 1691 h 3059"/>
                <a:gd name="T38" fmla="*/ 1575 w 2643"/>
                <a:gd name="T39" fmla="*/ 1659 h 3059"/>
                <a:gd name="T40" fmla="*/ 983 w 2643"/>
                <a:gd name="T41" fmla="*/ 1421 h 3059"/>
                <a:gd name="T42" fmla="*/ 1692 w 2643"/>
                <a:gd name="T43" fmla="*/ 2664 h 3059"/>
                <a:gd name="T44" fmla="*/ 1669 w 2643"/>
                <a:gd name="T45" fmla="*/ 2842 h 3059"/>
                <a:gd name="T46" fmla="*/ 1426 w 2643"/>
                <a:gd name="T47" fmla="*/ 3043 h 3059"/>
                <a:gd name="T48" fmla="*/ 1224 w 2643"/>
                <a:gd name="T49" fmla="*/ 3059 h 3059"/>
                <a:gd name="T50" fmla="*/ 1148 w 2643"/>
                <a:gd name="T51" fmla="*/ 2994 h 3059"/>
                <a:gd name="T52" fmla="*/ 1111 w 2643"/>
                <a:gd name="T53" fmla="*/ 2887 h 3059"/>
                <a:gd name="T54" fmla="*/ 275 w 2643"/>
                <a:gd name="T55" fmla="*/ 1875 h 3059"/>
                <a:gd name="T56" fmla="*/ 195 w 2643"/>
                <a:gd name="T57" fmla="*/ 1282 h 3059"/>
                <a:gd name="T58" fmla="*/ 0 w 2643"/>
                <a:gd name="T59" fmla="*/ 1042 h 3059"/>
                <a:gd name="T60" fmla="*/ 168 w 2643"/>
                <a:gd name="T61" fmla="*/ 865 h 3059"/>
                <a:gd name="T62" fmla="*/ 168 w 2643"/>
                <a:gd name="T63" fmla="*/ 865 h 30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643" h="3059">
                  <a:moveTo>
                    <a:pt x="168" y="865"/>
                  </a:moveTo>
                  <a:lnTo>
                    <a:pt x="251" y="1002"/>
                  </a:lnTo>
                  <a:lnTo>
                    <a:pt x="1323" y="485"/>
                  </a:lnTo>
                  <a:lnTo>
                    <a:pt x="1343" y="334"/>
                  </a:lnTo>
                  <a:lnTo>
                    <a:pt x="1499" y="92"/>
                  </a:lnTo>
                  <a:lnTo>
                    <a:pt x="1687" y="0"/>
                  </a:lnTo>
                  <a:lnTo>
                    <a:pt x="1858" y="51"/>
                  </a:lnTo>
                  <a:lnTo>
                    <a:pt x="2057" y="159"/>
                  </a:lnTo>
                  <a:lnTo>
                    <a:pt x="2201" y="424"/>
                  </a:lnTo>
                  <a:lnTo>
                    <a:pt x="2428" y="611"/>
                  </a:lnTo>
                  <a:lnTo>
                    <a:pt x="2617" y="966"/>
                  </a:lnTo>
                  <a:lnTo>
                    <a:pt x="2643" y="1344"/>
                  </a:lnTo>
                  <a:lnTo>
                    <a:pt x="2504" y="1816"/>
                  </a:lnTo>
                  <a:lnTo>
                    <a:pt x="2318" y="2057"/>
                  </a:lnTo>
                  <a:lnTo>
                    <a:pt x="2113" y="2106"/>
                  </a:lnTo>
                  <a:lnTo>
                    <a:pt x="1921" y="1967"/>
                  </a:lnTo>
                  <a:lnTo>
                    <a:pt x="1847" y="2033"/>
                  </a:lnTo>
                  <a:lnTo>
                    <a:pt x="1621" y="1791"/>
                  </a:lnTo>
                  <a:lnTo>
                    <a:pt x="1614" y="1691"/>
                  </a:lnTo>
                  <a:lnTo>
                    <a:pt x="1575" y="1659"/>
                  </a:lnTo>
                  <a:lnTo>
                    <a:pt x="983" y="1421"/>
                  </a:lnTo>
                  <a:lnTo>
                    <a:pt x="1692" y="2664"/>
                  </a:lnTo>
                  <a:lnTo>
                    <a:pt x="1669" y="2842"/>
                  </a:lnTo>
                  <a:lnTo>
                    <a:pt x="1426" y="3043"/>
                  </a:lnTo>
                  <a:lnTo>
                    <a:pt x="1224" y="3059"/>
                  </a:lnTo>
                  <a:lnTo>
                    <a:pt x="1148" y="2994"/>
                  </a:lnTo>
                  <a:lnTo>
                    <a:pt x="1111" y="2887"/>
                  </a:lnTo>
                  <a:lnTo>
                    <a:pt x="275" y="1875"/>
                  </a:lnTo>
                  <a:lnTo>
                    <a:pt x="195" y="1282"/>
                  </a:lnTo>
                  <a:lnTo>
                    <a:pt x="0" y="1042"/>
                  </a:lnTo>
                  <a:lnTo>
                    <a:pt x="168" y="865"/>
                  </a:lnTo>
                  <a:lnTo>
                    <a:pt x="168" y="86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0967" name="Freeform 7"/>
            <p:cNvSpPr>
              <a:spLocks/>
            </p:cNvSpPr>
            <p:nvPr/>
          </p:nvSpPr>
          <p:spPr bwMode="auto">
            <a:xfrm>
              <a:off x="1175" y="540"/>
              <a:ext cx="55" cy="49"/>
            </a:xfrm>
            <a:custGeom>
              <a:avLst/>
              <a:gdLst>
                <a:gd name="T0" fmla="*/ 235 w 350"/>
                <a:gd name="T1" fmla="*/ 128 h 404"/>
                <a:gd name="T2" fmla="*/ 148 w 350"/>
                <a:gd name="T3" fmla="*/ 0 h 404"/>
                <a:gd name="T4" fmla="*/ 0 w 350"/>
                <a:gd name="T5" fmla="*/ 131 h 404"/>
                <a:gd name="T6" fmla="*/ 20 w 350"/>
                <a:gd name="T7" fmla="*/ 206 h 404"/>
                <a:gd name="T8" fmla="*/ 168 w 350"/>
                <a:gd name="T9" fmla="*/ 393 h 404"/>
                <a:gd name="T10" fmla="*/ 309 w 350"/>
                <a:gd name="T11" fmla="*/ 404 h 404"/>
                <a:gd name="T12" fmla="*/ 350 w 350"/>
                <a:gd name="T13" fmla="*/ 342 h 404"/>
                <a:gd name="T14" fmla="*/ 239 w 350"/>
                <a:gd name="T15" fmla="*/ 192 h 404"/>
                <a:gd name="T16" fmla="*/ 235 w 350"/>
                <a:gd name="T17" fmla="*/ 128 h 404"/>
                <a:gd name="T18" fmla="*/ 235 w 350"/>
                <a:gd name="T19" fmla="*/ 128 h 4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0" h="404">
                  <a:moveTo>
                    <a:pt x="235" y="128"/>
                  </a:moveTo>
                  <a:lnTo>
                    <a:pt x="148" y="0"/>
                  </a:lnTo>
                  <a:lnTo>
                    <a:pt x="0" y="131"/>
                  </a:lnTo>
                  <a:lnTo>
                    <a:pt x="20" y="206"/>
                  </a:lnTo>
                  <a:lnTo>
                    <a:pt x="168" y="393"/>
                  </a:lnTo>
                  <a:lnTo>
                    <a:pt x="309" y="404"/>
                  </a:lnTo>
                  <a:lnTo>
                    <a:pt x="350" y="342"/>
                  </a:lnTo>
                  <a:lnTo>
                    <a:pt x="239" y="192"/>
                  </a:lnTo>
                  <a:lnTo>
                    <a:pt x="235" y="128"/>
                  </a:lnTo>
                  <a:lnTo>
                    <a:pt x="235" y="128"/>
                  </a:lnTo>
                  <a:close/>
                </a:path>
              </a:pathLst>
            </a:custGeom>
            <a:solidFill>
              <a:srgbClr val="FFFF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0968" name="Freeform 8"/>
            <p:cNvSpPr>
              <a:spLocks/>
            </p:cNvSpPr>
            <p:nvPr/>
          </p:nvSpPr>
          <p:spPr bwMode="auto">
            <a:xfrm>
              <a:off x="1194" y="548"/>
              <a:ext cx="26" cy="36"/>
            </a:xfrm>
            <a:custGeom>
              <a:avLst/>
              <a:gdLst>
                <a:gd name="T0" fmla="*/ 84 w 174"/>
                <a:gd name="T1" fmla="*/ 0 h 295"/>
                <a:gd name="T2" fmla="*/ 0 w 174"/>
                <a:gd name="T3" fmla="*/ 87 h 295"/>
                <a:gd name="T4" fmla="*/ 113 w 174"/>
                <a:gd name="T5" fmla="*/ 295 h 295"/>
                <a:gd name="T6" fmla="*/ 174 w 174"/>
                <a:gd name="T7" fmla="*/ 227 h 295"/>
                <a:gd name="T8" fmla="*/ 65 w 174"/>
                <a:gd name="T9" fmla="*/ 121 h 295"/>
                <a:gd name="T10" fmla="*/ 84 w 174"/>
                <a:gd name="T11" fmla="*/ 0 h 295"/>
                <a:gd name="T12" fmla="*/ 84 w 174"/>
                <a:gd name="T13" fmla="*/ 0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4" h="295">
                  <a:moveTo>
                    <a:pt x="84" y="0"/>
                  </a:moveTo>
                  <a:lnTo>
                    <a:pt x="0" y="87"/>
                  </a:lnTo>
                  <a:lnTo>
                    <a:pt x="113" y="295"/>
                  </a:lnTo>
                  <a:lnTo>
                    <a:pt x="174" y="227"/>
                  </a:lnTo>
                  <a:lnTo>
                    <a:pt x="65" y="121"/>
                  </a:lnTo>
                  <a:lnTo>
                    <a:pt x="84" y="0"/>
                  </a:lnTo>
                  <a:lnTo>
                    <a:pt x="84" y="0"/>
                  </a:lnTo>
                  <a:close/>
                </a:path>
              </a:pathLst>
            </a:custGeom>
            <a:solidFill>
              <a:srgbClr val="B8CC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0969" name="Freeform 9"/>
            <p:cNvSpPr>
              <a:spLocks/>
            </p:cNvSpPr>
            <p:nvPr/>
          </p:nvSpPr>
          <p:spPr bwMode="auto">
            <a:xfrm>
              <a:off x="1351" y="762"/>
              <a:ext cx="84" cy="48"/>
            </a:xfrm>
            <a:custGeom>
              <a:avLst/>
              <a:gdLst>
                <a:gd name="T0" fmla="*/ 0 w 540"/>
                <a:gd name="T1" fmla="*/ 208 h 394"/>
                <a:gd name="T2" fmla="*/ 16 w 540"/>
                <a:gd name="T3" fmla="*/ 322 h 394"/>
                <a:gd name="T4" fmla="*/ 99 w 540"/>
                <a:gd name="T5" fmla="*/ 384 h 394"/>
                <a:gd name="T6" fmla="*/ 292 w 540"/>
                <a:gd name="T7" fmla="*/ 394 h 394"/>
                <a:gd name="T8" fmla="*/ 520 w 540"/>
                <a:gd name="T9" fmla="*/ 251 h 394"/>
                <a:gd name="T10" fmla="*/ 540 w 540"/>
                <a:gd name="T11" fmla="*/ 0 h 394"/>
                <a:gd name="T12" fmla="*/ 0 w 540"/>
                <a:gd name="T13" fmla="*/ 208 h 394"/>
                <a:gd name="T14" fmla="*/ 0 w 540"/>
                <a:gd name="T15" fmla="*/ 208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40" h="394">
                  <a:moveTo>
                    <a:pt x="0" y="208"/>
                  </a:moveTo>
                  <a:lnTo>
                    <a:pt x="16" y="322"/>
                  </a:lnTo>
                  <a:lnTo>
                    <a:pt x="99" y="384"/>
                  </a:lnTo>
                  <a:lnTo>
                    <a:pt x="292" y="394"/>
                  </a:lnTo>
                  <a:lnTo>
                    <a:pt x="520" y="251"/>
                  </a:lnTo>
                  <a:lnTo>
                    <a:pt x="540" y="0"/>
                  </a:lnTo>
                  <a:lnTo>
                    <a:pt x="0" y="208"/>
                  </a:lnTo>
                  <a:lnTo>
                    <a:pt x="0" y="208"/>
                  </a:lnTo>
                  <a:close/>
                </a:path>
              </a:pathLst>
            </a:custGeom>
            <a:solidFill>
              <a:srgbClr val="E5FF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0970" name="Freeform 10"/>
            <p:cNvSpPr>
              <a:spLocks/>
            </p:cNvSpPr>
            <p:nvPr/>
          </p:nvSpPr>
          <p:spPr bwMode="auto">
            <a:xfrm>
              <a:off x="1212" y="605"/>
              <a:ext cx="223" cy="194"/>
            </a:xfrm>
            <a:custGeom>
              <a:avLst/>
              <a:gdLst>
                <a:gd name="T0" fmla="*/ 0 w 1428"/>
                <a:gd name="T1" fmla="*/ 505 h 1586"/>
                <a:gd name="T2" fmla="*/ 915 w 1428"/>
                <a:gd name="T3" fmla="*/ 1529 h 1586"/>
                <a:gd name="T4" fmla="*/ 960 w 1428"/>
                <a:gd name="T5" fmla="*/ 1581 h 1586"/>
                <a:gd name="T6" fmla="*/ 1130 w 1428"/>
                <a:gd name="T7" fmla="*/ 1586 h 1586"/>
                <a:gd name="T8" fmla="*/ 1327 w 1428"/>
                <a:gd name="T9" fmla="*/ 1477 h 1586"/>
                <a:gd name="T10" fmla="*/ 1428 w 1428"/>
                <a:gd name="T11" fmla="*/ 1302 h 1586"/>
                <a:gd name="T12" fmla="*/ 811 w 1428"/>
                <a:gd name="T13" fmla="*/ 47 h 1586"/>
                <a:gd name="T14" fmla="*/ 701 w 1428"/>
                <a:gd name="T15" fmla="*/ 0 h 1586"/>
                <a:gd name="T16" fmla="*/ 719 w 1428"/>
                <a:gd name="T17" fmla="*/ 80 h 1586"/>
                <a:gd name="T18" fmla="*/ 420 w 1428"/>
                <a:gd name="T19" fmla="*/ 428 h 1586"/>
                <a:gd name="T20" fmla="*/ 192 w 1428"/>
                <a:gd name="T21" fmla="*/ 513 h 1586"/>
                <a:gd name="T22" fmla="*/ 0 w 1428"/>
                <a:gd name="T23" fmla="*/ 505 h 1586"/>
                <a:gd name="T24" fmla="*/ 0 w 1428"/>
                <a:gd name="T25" fmla="*/ 505 h 15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28" h="1586">
                  <a:moveTo>
                    <a:pt x="0" y="505"/>
                  </a:moveTo>
                  <a:lnTo>
                    <a:pt x="915" y="1529"/>
                  </a:lnTo>
                  <a:lnTo>
                    <a:pt x="960" y="1581"/>
                  </a:lnTo>
                  <a:lnTo>
                    <a:pt x="1130" y="1586"/>
                  </a:lnTo>
                  <a:lnTo>
                    <a:pt x="1327" y="1477"/>
                  </a:lnTo>
                  <a:lnTo>
                    <a:pt x="1428" y="1302"/>
                  </a:lnTo>
                  <a:lnTo>
                    <a:pt x="811" y="47"/>
                  </a:lnTo>
                  <a:lnTo>
                    <a:pt x="701" y="0"/>
                  </a:lnTo>
                  <a:lnTo>
                    <a:pt x="719" y="80"/>
                  </a:lnTo>
                  <a:lnTo>
                    <a:pt x="420" y="428"/>
                  </a:lnTo>
                  <a:lnTo>
                    <a:pt x="192" y="513"/>
                  </a:lnTo>
                  <a:lnTo>
                    <a:pt x="0" y="505"/>
                  </a:lnTo>
                  <a:lnTo>
                    <a:pt x="0" y="505"/>
                  </a:lnTo>
                  <a:close/>
                </a:path>
              </a:pathLst>
            </a:custGeom>
            <a:solidFill>
              <a:srgbClr val="8A99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0971" name="Freeform 11"/>
            <p:cNvSpPr>
              <a:spLocks/>
            </p:cNvSpPr>
            <p:nvPr/>
          </p:nvSpPr>
          <p:spPr bwMode="auto">
            <a:xfrm>
              <a:off x="1193" y="576"/>
              <a:ext cx="129" cy="95"/>
            </a:xfrm>
            <a:custGeom>
              <a:avLst/>
              <a:gdLst>
                <a:gd name="T0" fmla="*/ 62 w 830"/>
                <a:gd name="T1" fmla="*/ 110 h 779"/>
                <a:gd name="T2" fmla="*/ 171 w 830"/>
                <a:gd name="T3" fmla="*/ 109 h 779"/>
                <a:gd name="T4" fmla="*/ 211 w 830"/>
                <a:gd name="T5" fmla="*/ 0 h 779"/>
                <a:gd name="T6" fmla="*/ 830 w 830"/>
                <a:gd name="T7" fmla="*/ 238 h 779"/>
                <a:gd name="T8" fmla="*/ 780 w 830"/>
                <a:gd name="T9" fmla="*/ 349 h 779"/>
                <a:gd name="T10" fmla="*/ 568 w 830"/>
                <a:gd name="T11" fmla="*/ 684 h 779"/>
                <a:gd name="T12" fmla="*/ 285 w 830"/>
                <a:gd name="T13" fmla="*/ 779 h 779"/>
                <a:gd name="T14" fmla="*/ 65 w 830"/>
                <a:gd name="T15" fmla="*/ 722 h 779"/>
                <a:gd name="T16" fmla="*/ 4 w 830"/>
                <a:gd name="T17" fmla="*/ 631 h 779"/>
                <a:gd name="T18" fmla="*/ 48 w 830"/>
                <a:gd name="T19" fmla="*/ 518 h 779"/>
                <a:gd name="T20" fmla="*/ 0 w 830"/>
                <a:gd name="T21" fmla="*/ 302 h 779"/>
                <a:gd name="T22" fmla="*/ 62 w 830"/>
                <a:gd name="T23" fmla="*/ 110 h 779"/>
                <a:gd name="T24" fmla="*/ 62 w 830"/>
                <a:gd name="T25" fmla="*/ 110 h 7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30" h="779">
                  <a:moveTo>
                    <a:pt x="62" y="110"/>
                  </a:moveTo>
                  <a:lnTo>
                    <a:pt x="171" y="109"/>
                  </a:lnTo>
                  <a:lnTo>
                    <a:pt x="211" y="0"/>
                  </a:lnTo>
                  <a:lnTo>
                    <a:pt x="830" y="238"/>
                  </a:lnTo>
                  <a:lnTo>
                    <a:pt x="780" y="349"/>
                  </a:lnTo>
                  <a:lnTo>
                    <a:pt x="568" y="684"/>
                  </a:lnTo>
                  <a:lnTo>
                    <a:pt x="285" y="779"/>
                  </a:lnTo>
                  <a:lnTo>
                    <a:pt x="65" y="722"/>
                  </a:lnTo>
                  <a:lnTo>
                    <a:pt x="4" y="631"/>
                  </a:lnTo>
                  <a:lnTo>
                    <a:pt x="48" y="518"/>
                  </a:lnTo>
                  <a:lnTo>
                    <a:pt x="0" y="302"/>
                  </a:lnTo>
                  <a:lnTo>
                    <a:pt x="62" y="110"/>
                  </a:lnTo>
                  <a:lnTo>
                    <a:pt x="62" y="110"/>
                  </a:lnTo>
                  <a:close/>
                </a:path>
              </a:pathLst>
            </a:custGeom>
            <a:solidFill>
              <a:srgbClr val="B8B8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0972" name="Freeform 12"/>
            <p:cNvSpPr>
              <a:spLocks/>
            </p:cNvSpPr>
            <p:nvPr/>
          </p:nvSpPr>
          <p:spPr bwMode="auto">
            <a:xfrm>
              <a:off x="1199" y="643"/>
              <a:ext cx="78" cy="20"/>
            </a:xfrm>
            <a:custGeom>
              <a:avLst/>
              <a:gdLst>
                <a:gd name="T0" fmla="*/ 0 w 495"/>
                <a:gd name="T1" fmla="*/ 44 h 163"/>
                <a:gd name="T2" fmla="*/ 16 w 495"/>
                <a:gd name="T3" fmla="*/ 125 h 163"/>
                <a:gd name="T4" fmla="*/ 146 w 495"/>
                <a:gd name="T5" fmla="*/ 163 h 163"/>
                <a:gd name="T6" fmla="*/ 373 w 495"/>
                <a:gd name="T7" fmla="*/ 106 h 163"/>
                <a:gd name="T8" fmla="*/ 495 w 495"/>
                <a:gd name="T9" fmla="*/ 0 h 163"/>
                <a:gd name="T10" fmla="*/ 250 w 495"/>
                <a:gd name="T11" fmla="*/ 105 h 163"/>
                <a:gd name="T12" fmla="*/ 0 w 495"/>
                <a:gd name="T13" fmla="*/ 44 h 163"/>
                <a:gd name="T14" fmla="*/ 0 w 495"/>
                <a:gd name="T15" fmla="*/ 44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5" h="163">
                  <a:moveTo>
                    <a:pt x="0" y="44"/>
                  </a:moveTo>
                  <a:lnTo>
                    <a:pt x="16" y="125"/>
                  </a:lnTo>
                  <a:lnTo>
                    <a:pt x="146" y="163"/>
                  </a:lnTo>
                  <a:lnTo>
                    <a:pt x="373" y="106"/>
                  </a:lnTo>
                  <a:lnTo>
                    <a:pt x="495" y="0"/>
                  </a:lnTo>
                  <a:lnTo>
                    <a:pt x="250" y="105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E5E5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0973" name="Freeform 13"/>
            <p:cNvSpPr>
              <a:spLocks/>
            </p:cNvSpPr>
            <p:nvPr/>
          </p:nvSpPr>
          <p:spPr bwMode="auto">
            <a:xfrm>
              <a:off x="1325" y="613"/>
              <a:ext cx="124" cy="200"/>
            </a:xfrm>
            <a:custGeom>
              <a:avLst/>
              <a:gdLst>
                <a:gd name="T0" fmla="*/ 42 w 794"/>
                <a:gd name="T1" fmla="*/ 0 h 1642"/>
                <a:gd name="T2" fmla="*/ 696 w 794"/>
                <a:gd name="T3" fmla="*/ 1090 h 1642"/>
                <a:gd name="T4" fmla="*/ 765 w 794"/>
                <a:gd name="T5" fmla="*/ 1148 h 1642"/>
                <a:gd name="T6" fmla="*/ 794 w 794"/>
                <a:gd name="T7" fmla="*/ 1253 h 1642"/>
                <a:gd name="T8" fmla="*/ 772 w 794"/>
                <a:gd name="T9" fmla="*/ 1415 h 1642"/>
                <a:gd name="T10" fmla="*/ 664 w 794"/>
                <a:gd name="T11" fmla="*/ 1522 h 1642"/>
                <a:gd name="T12" fmla="*/ 476 w 794"/>
                <a:gd name="T13" fmla="*/ 1642 h 1642"/>
                <a:gd name="T14" fmla="*/ 269 w 794"/>
                <a:gd name="T15" fmla="*/ 1639 h 1642"/>
                <a:gd name="T16" fmla="*/ 224 w 794"/>
                <a:gd name="T17" fmla="*/ 1591 h 1642"/>
                <a:gd name="T18" fmla="*/ 201 w 794"/>
                <a:gd name="T19" fmla="*/ 1517 h 1642"/>
                <a:gd name="T20" fmla="*/ 268 w 794"/>
                <a:gd name="T21" fmla="*/ 1586 h 1642"/>
                <a:gd name="T22" fmla="*/ 469 w 794"/>
                <a:gd name="T23" fmla="*/ 1575 h 1642"/>
                <a:gd name="T24" fmla="*/ 665 w 794"/>
                <a:gd name="T25" fmla="*/ 1409 h 1642"/>
                <a:gd name="T26" fmla="*/ 671 w 794"/>
                <a:gd name="T27" fmla="*/ 1193 h 1642"/>
                <a:gd name="T28" fmla="*/ 221 w 794"/>
                <a:gd name="T29" fmla="*/ 574 h 1642"/>
                <a:gd name="T30" fmla="*/ 0 w 794"/>
                <a:gd name="T31" fmla="*/ 496 h 1642"/>
                <a:gd name="T32" fmla="*/ 8 w 794"/>
                <a:gd name="T33" fmla="*/ 108 h 1642"/>
                <a:gd name="T34" fmla="*/ 42 w 794"/>
                <a:gd name="T35" fmla="*/ 0 h 1642"/>
                <a:gd name="T36" fmla="*/ 42 w 794"/>
                <a:gd name="T37" fmla="*/ 0 h 16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94" h="1642">
                  <a:moveTo>
                    <a:pt x="42" y="0"/>
                  </a:moveTo>
                  <a:lnTo>
                    <a:pt x="696" y="1090"/>
                  </a:lnTo>
                  <a:lnTo>
                    <a:pt x="765" y="1148"/>
                  </a:lnTo>
                  <a:lnTo>
                    <a:pt x="794" y="1253"/>
                  </a:lnTo>
                  <a:lnTo>
                    <a:pt x="772" y="1415"/>
                  </a:lnTo>
                  <a:lnTo>
                    <a:pt x="664" y="1522"/>
                  </a:lnTo>
                  <a:lnTo>
                    <a:pt x="476" y="1642"/>
                  </a:lnTo>
                  <a:lnTo>
                    <a:pt x="269" y="1639"/>
                  </a:lnTo>
                  <a:lnTo>
                    <a:pt x="224" y="1591"/>
                  </a:lnTo>
                  <a:lnTo>
                    <a:pt x="201" y="1517"/>
                  </a:lnTo>
                  <a:lnTo>
                    <a:pt x="268" y="1586"/>
                  </a:lnTo>
                  <a:lnTo>
                    <a:pt x="469" y="1575"/>
                  </a:lnTo>
                  <a:lnTo>
                    <a:pt x="665" y="1409"/>
                  </a:lnTo>
                  <a:lnTo>
                    <a:pt x="671" y="1193"/>
                  </a:lnTo>
                  <a:lnTo>
                    <a:pt x="221" y="574"/>
                  </a:lnTo>
                  <a:lnTo>
                    <a:pt x="0" y="496"/>
                  </a:lnTo>
                  <a:lnTo>
                    <a:pt x="8" y="108"/>
                  </a:lnTo>
                  <a:lnTo>
                    <a:pt x="42" y="0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0974" name="Freeform 14"/>
            <p:cNvSpPr>
              <a:spLocks/>
            </p:cNvSpPr>
            <p:nvPr/>
          </p:nvSpPr>
          <p:spPr bwMode="auto">
            <a:xfrm>
              <a:off x="1194" y="623"/>
              <a:ext cx="123" cy="50"/>
            </a:xfrm>
            <a:custGeom>
              <a:avLst/>
              <a:gdLst>
                <a:gd name="T0" fmla="*/ 9 w 786"/>
                <a:gd name="T1" fmla="*/ 228 h 415"/>
                <a:gd name="T2" fmla="*/ 0 w 786"/>
                <a:gd name="T3" fmla="*/ 261 h 415"/>
                <a:gd name="T4" fmla="*/ 17 w 786"/>
                <a:gd name="T5" fmla="*/ 299 h 415"/>
                <a:gd name="T6" fmla="*/ 38 w 786"/>
                <a:gd name="T7" fmla="*/ 340 h 415"/>
                <a:gd name="T8" fmla="*/ 90 w 786"/>
                <a:gd name="T9" fmla="*/ 371 h 415"/>
                <a:gd name="T10" fmla="*/ 206 w 786"/>
                <a:gd name="T11" fmla="*/ 415 h 415"/>
                <a:gd name="T12" fmla="*/ 323 w 786"/>
                <a:gd name="T13" fmla="*/ 407 h 415"/>
                <a:gd name="T14" fmla="*/ 569 w 786"/>
                <a:gd name="T15" fmla="*/ 311 h 415"/>
                <a:gd name="T16" fmla="*/ 786 w 786"/>
                <a:gd name="T17" fmla="*/ 0 h 415"/>
                <a:gd name="T18" fmla="*/ 676 w 786"/>
                <a:gd name="T19" fmla="*/ 103 h 415"/>
                <a:gd name="T20" fmla="*/ 503 w 786"/>
                <a:gd name="T21" fmla="*/ 283 h 415"/>
                <a:gd name="T22" fmla="*/ 332 w 786"/>
                <a:gd name="T23" fmla="*/ 340 h 415"/>
                <a:gd name="T24" fmla="*/ 207 w 786"/>
                <a:gd name="T25" fmla="*/ 360 h 415"/>
                <a:gd name="T26" fmla="*/ 42 w 786"/>
                <a:gd name="T27" fmla="*/ 317 h 415"/>
                <a:gd name="T28" fmla="*/ 9 w 786"/>
                <a:gd name="T29" fmla="*/ 228 h 415"/>
                <a:gd name="T30" fmla="*/ 9 w 786"/>
                <a:gd name="T31" fmla="*/ 228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86" h="415">
                  <a:moveTo>
                    <a:pt x="9" y="228"/>
                  </a:moveTo>
                  <a:lnTo>
                    <a:pt x="0" y="261"/>
                  </a:lnTo>
                  <a:lnTo>
                    <a:pt x="17" y="299"/>
                  </a:lnTo>
                  <a:lnTo>
                    <a:pt x="38" y="340"/>
                  </a:lnTo>
                  <a:lnTo>
                    <a:pt x="90" y="371"/>
                  </a:lnTo>
                  <a:lnTo>
                    <a:pt x="206" y="415"/>
                  </a:lnTo>
                  <a:lnTo>
                    <a:pt x="323" y="407"/>
                  </a:lnTo>
                  <a:lnTo>
                    <a:pt x="569" y="311"/>
                  </a:lnTo>
                  <a:lnTo>
                    <a:pt x="786" y="0"/>
                  </a:lnTo>
                  <a:lnTo>
                    <a:pt x="676" y="103"/>
                  </a:lnTo>
                  <a:lnTo>
                    <a:pt x="503" y="283"/>
                  </a:lnTo>
                  <a:lnTo>
                    <a:pt x="332" y="340"/>
                  </a:lnTo>
                  <a:lnTo>
                    <a:pt x="207" y="360"/>
                  </a:lnTo>
                  <a:lnTo>
                    <a:pt x="42" y="317"/>
                  </a:lnTo>
                  <a:lnTo>
                    <a:pt x="9" y="228"/>
                  </a:lnTo>
                  <a:lnTo>
                    <a:pt x="9" y="22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0975" name="Freeform 15"/>
            <p:cNvSpPr>
              <a:spLocks/>
            </p:cNvSpPr>
            <p:nvPr/>
          </p:nvSpPr>
          <p:spPr bwMode="auto">
            <a:xfrm>
              <a:off x="1232" y="630"/>
              <a:ext cx="123" cy="161"/>
            </a:xfrm>
            <a:custGeom>
              <a:avLst/>
              <a:gdLst>
                <a:gd name="T0" fmla="*/ 0 w 782"/>
                <a:gd name="T1" fmla="*/ 405 h 1324"/>
                <a:gd name="T2" fmla="*/ 782 w 782"/>
                <a:gd name="T3" fmla="*/ 1324 h 1324"/>
                <a:gd name="T4" fmla="*/ 355 w 782"/>
                <a:gd name="T5" fmla="*/ 736 h 1324"/>
                <a:gd name="T6" fmla="*/ 507 w 782"/>
                <a:gd name="T7" fmla="*/ 379 h 1324"/>
                <a:gd name="T8" fmla="*/ 550 w 782"/>
                <a:gd name="T9" fmla="*/ 0 h 1324"/>
                <a:gd name="T10" fmla="*/ 353 w 782"/>
                <a:gd name="T11" fmla="*/ 304 h 1324"/>
                <a:gd name="T12" fmla="*/ 116 w 782"/>
                <a:gd name="T13" fmla="*/ 398 h 1324"/>
                <a:gd name="T14" fmla="*/ 0 w 782"/>
                <a:gd name="T15" fmla="*/ 405 h 1324"/>
                <a:gd name="T16" fmla="*/ 0 w 782"/>
                <a:gd name="T17" fmla="*/ 405 h 1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82" h="1324">
                  <a:moveTo>
                    <a:pt x="0" y="405"/>
                  </a:moveTo>
                  <a:lnTo>
                    <a:pt x="782" y="1324"/>
                  </a:lnTo>
                  <a:lnTo>
                    <a:pt x="355" y="736"/>
                  </a:lnTo>
                  <a:lnTo>
                    <a:pt x="507" y="379"/>
                  </a:lnTo>
                  <a:lnTo>
                    <a:pt x="550" y="0"/>
                  </a:lnTo>
                  <a:lnTo>
                    <a:pt x="353" y="304"/>
                  </a:lnTo>
                  <a:lnTo>
                    <a:pt x="116" y="398"/>
                  </a:lnTo>
                  <a:lnTo>
                    <a:pt x="0" y="405"/>
                  </a:lnTo>
                  <a:lnTo>
                    <a:pt x="0" y="40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0976" name="Freeform 16"/>
            <p:cNvSpPr>
              <a:spLocks/>
            </p:cNvSpPr>
            <p:nvPr/>
          </p:nvSpPr>
          <p:spPr bwMode="auto">
            <a:xfrm>
              <a:off x="1190" y="591"/>
              <a:ext cx="61" cy="68"/>
            </a:xfrm>
            <a:custGeom>
              <a:avLst/>
              <a:gdLst>
                <a:gd name="T0" fmla="*/ 74 w 390"/>
                <a:gd name="T1" fmla="*/ 0 h 560"/>
                <a:gd name="T2" fmla="*/ 35 w 390"/>
                <a:gd name="T3" fmla="*/ 77 h 560"/>
                <a:gd name="T4" fmla="*/ 0 w 390"/>
                <a:gd name="T5" fmla="*/ 221 h 560"/>
                <a:gd name="T6" fmla="*/ 23 w 390"/>
                <a:gd name="T7" fmla="*/ 390 h 560"/>
                <a:gd name="T8" fmla="*/ 52 w 390"/>
                <a:gd name="T9" fmla="*/ 481 h 560"/>
                <a:gd name="T10" fmla="*/ 73 w 390"/>
                <a:gd name="T11" fmla="*/ 523 h 560"/>
                <a:gd name="T12" fmla="*/ 190 w 390"/>
                <a:gd name="T13" fmla="*/ 560 h 560"/>
                <a:gd name="T14" fmla="*/ 390 w 390"/>
                <a:gd name="T15" fmla="*/ 508 h 560"/>
                <a:gd name="T16" fmla="*/ 268 w 390"/>
                <a:gd name="T17" fmla="*/ 491 h 560"/>
                <a:gd name="T18" fmla="*/ 174 w 390"/>
                <a:gd name="T19" fmla="*/ 306 h 560"/>
                <a:gd name="T20" fmla="*/ 198 w 390"/>
                <a:gd name="T21" fmla="*/ 475 h 560"/>
                <a:gd name="T22" fmla="*/ 128 w 390"/>
                <a:gd name="T23" fmla="*/ 490 h 560"/>
                <a:gd name="T24" fmla="*/ 41 w 390"/>
                <a:gd name="T25" fmla="*/ 258 h 560"/>
                <a:gd name="T26" fmla="*/ 51 w 390"/>
                <a:gd name="T27" fmla="*/ 143 h 560"/>
                <a:gd name="T28" fmla="*/ 74 w 390"/>
                <a:gd name="T29" fmla="*/ 0 h 560"/>
                <a:gd name="T30" fmla="*/ 74 w 390"/>
                <a:gd name="T31" fmla="*/ 0 h 5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90" h="560">
                  <a:moveTo>
                    <a:pt x="74" y="0"/>
                  </a:moveTo>
                  <a:lnTo>
                    <a:pt x="35" y="77"/>
                  </a:lnTo>
                  <a:lnTo>
                    <a:pt x="0" y="221"/>
                  </a:lnTo>
                  <a:lnTo>
                    <a:pt x="23" y="390"/>
                  </a:lnTo>
                  <a:lnTo>
                    <a:pt x="52" y="481"/>
                  </a:lnTo>
                  <a:lnTo>
                    <a:pt x="73" y="523"/>
                  </a:lnTo>
                  <a:lnTo>
                    <a:pt x="190" y="560"/>
                  </a:lnTo>
                  <a:lnTo>
                    <a:pt x="390" y="508"/>
                  </a:lnTo>
                  <a:lnTo>
                    <a:pt x="268" y="491"/>
                  </a:lnTo>
                  <a:lnTo>
                    <a:pt x="174" y="306"/>
                  </a:lnTo>
                  <a:lnTo>
                    <a:pt x="198" y="475"/>
                  </a:lnTo>
                  <a:lnTo>
                    <a:pt x="128" y="490"/>
                  </a:lnTo>
                  <a:lnTo>
                    <a:pt x="41" y="258"/>
                  </a:lnTo>
                  <a:lnTo>
                    <a:pt x="51" y="143"/>
                  </a:lnTo>
                  <a:lnTo>
                    <a:pt x="74" y="0"/>
                  </a:lnTo>
                  <a:lnTo>
                    <a:pt x="7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0977" name="Freeform 17"/>
            <p:cNvSpPr>
              <a:spLocks/>
            </p:cNvSpPr>
            <p:nvPr/>
          </p:nvSpPr>
          <p:spPr bwMode="auto">
            <a:xfrm>
              <a:off x="1237" y="586"/>
              <a:ext cx="76" cy="55"/>
            </a:xfrm>
            <a:custGeom>
              <a:avLst/>
              <a:gdLst>
                <a:gd name="T0" fmla="*/ 0 w 483"/>
                <a:gd name="T1" fmla="*/ 0 h 455"/>
                <a:gd name="T2" fmla="*/ 213 w 483"/>
                <a:gd name="T3" fmla="*/ 33 h 455"/>
                <a:gd name="T4" fmla="*/ 376 w 483"/>
                <a:gd name="T5" fmla="*/ 119 h 455"/>
                <a:gd name="T6" fmla="*/ 483 w 483"/>
                <a:gd name="T7" fmla="*/ 155 h 455"/>
                <a:gd name="T8" fmla="*/ 483 w 483"/>
                <a:gd name="T9" fmla="*/ 226 h 455"/>
                <a:gd name="T10" fmla="*/ 359 w 483"/>
                <a:gd name="T11" fmla="*/ 366 h 455"/>
                <a:gd name="T12" fmla="*/ 244 w 483"/>
                <a:gd name="T13" fmla="*/ 455 h 455"/>
                <a:gd name="T14" fmla="*/ 298 w 483"/>
                <a:gd name="T15" fmla="*/ 354 h 455"/>
                <a:gd name="T16" fmla="*/ 141 w 483"/>
                <a:gd name="T17" fmla="*/ 170 h 455"/>
                <a:gd name="T18" fmla="*/ 338 w 483"/>
                <a:gd name="T19" fmla="*/ 249 h 455"/>
                <a:gd name="T20" fmla="*/ 191 w 483"/>
                <a:gd name="T21" fmla="*/ 80 h 455"/>
                <a:gd name="T22" fmla="*/ 0 w 483"/>
                <a:gd name="T23" fmla="*/ 0 h 455"/>
                <a:gd name="T24" fmla="*/ 0 w 483"/>
                <a:gd name="T25" fmla="*/ 0 h 4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83" h="455">
                  <a:moveTo>
                    <a:pt x="0" y="0"/>
                  </a:moveTo>
                  <a:lnTo>
                    <a:pt x="213" y="33"/>
                  </a:lnTo>
                  <a:lnTo>
                    <a:pt x="376" y="119"/>
                  </a:lnTo>
                  <a:lnTo>
                    <a:pt x="483" y="155"/>
                  </a:lnTo>
                  <a:lnTo>
                    <a:pt x="483" y="226"/>
                  </a:lnTo>
                  <a:lnTo>
                    <a:pt x="359" y="366"/>
                  </a:lnTo>
                  <a:lnTo>
                    <a:pt x="244" y="455"/>
                  </a:lnTo>
                  <a:lnTo>
                    <a:pt x="298" y="354"/>
                  </a:lnTo>
                  <a:lnTo>
                    <a:pt x="141" y="170"/>
                  </a:lnTo>
                  <a:lnTo>
                    <a:pt x="338" y="249"/>
                  </a:lnTo>
                  <a:lnTo>
                    <a:pt x="191" y="8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0978" name="Freeform 18"/>
            <p:cNvSpPr>
              <a:spLocks/>
            </p:cNvSpPr>
            <p:nvPr/>
          </p:nvSpPr>
          <p:spPr bwMode="auto">
            <a:xfrm>
              <a:off x="1199" y="557"/>
              <a:ext cx="13" cy="13"/>
            </a:xfrm>
            <a:custGeom>
              <a:avLst/>
              <a:gdLst>
                <a:gd name="T0" fmla="*/ 53 w 78"/>
                <a:gd name="T1" fmla="*/ 9 h 109"/>
                <a:gd name="T2" fmla="*/ 12 w 78"/>
                <a:gd name="T3" fmla="*/ 0 h 109"/>
                <a:gd name="T4" fmla="*/ 0 w 78"/>
                <a:gd name="T5" fmla="*/ 35 h 109"/>
                <a:gd name="T6" fmla="*/ 16 w 78"/>
                <a:gd name="T7" fmla="*/ 86 h 109"/>
                <a:gd name="T8" fmla="*/ 78 w 78"/>
                <a:gd name="T9" fmla="*/ 109 h 109"/>
                <a:gd name="T10" fmla="*/ 37 w 78"/>
                <a:gd name="T11" fmla="*/ 53 h 109"/>
                <a:gd name="T12" fmla="*/ 53 w 78"/>
                <a:gd name="T13" fmla="*/ 9 h 109"/>
                <a:gd name="T14" fmla="*/ 53 w 78"/>
                <a:gd name="T15" fmla="*/ 9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8" h="109">
                  <a:moveTo>
                    <a:pt x="53" y="9"/>
                  </a:moveTo>
                  <a:lnTo>
                    <a:pt x="12" y="0"/>
                  </a:lnTo>
                  <a:lnTo>
                    <a:pt x="0" y="35"/>
                  </a:lnTo>
                  <a:lnTo>
                    <a:pt x="16" y="86"/>
                  </a:lnTo>
                  <a:lnTo>
                    <a:pt x="78" y="109"/>
                  </a:lnTo>
                  <a:lnTo>
                    <a:pt x="37" y="53"/>
                  </a:lnTo>
                  <a:lnTo>
                    <a:pt x="53" y="9"/>
                  </a:lnTo>
                  <a:lnTo>
                    <a:pt x="53" y="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0979" name="Freeform 19"/>
            <p:cNvSpPr>
              <a:spLocks/>
            </p:cNvSpPr>
            <p:nvPr/>
          </p:nvSpPr>
          <p:spPr bwMode="auto">
            <a:xfrm>
              <a:off x="1209" y="578"/>
              <a:ext cx="33" cy="20"/>
            </a:xfrm>
            <a:custGeom>
              <a:avLst/>
              <a:gdLst>
                <a:gd name="T0" fmla="*/ 0 w 212"/>
                <a:gd name="T1" fmla="*/ 111 h 163"/>
                <a:gd name="T2" fmla="*/ 53 w 212"/>
                <a:gd name="T3" fmla="*/ 106 h 163"/>
                <a:gd name="T4" fmla="*/ 63 w 212"/>
                <a:gd name="T5" fmla="*/ 141 h 163"/>
                <a:gd name="T6" fmla="*/ 94 w 212"/>
                <a:gd name="T7" fmla="*/ 163 h 163"/>
                <a:gd name="T8" fmla="*/ 169 w 212"/>
                <a:gd name="T9" fmla="*/ 131 h 163"/>
                <a:gd name="T10" fmla="*/ 133 w 212"/>
                <a:gd name="T11" fmla="*/ 71 h 163"/>
                <a:gd name="T12" fmla="*/ 212 w 212"/>
                <a:gd name="T13" fmla="*/ 36 h 163"/>
                <a:gd name="T14" fmla="*/ 106 w 212"/>
                <a:gd name="T15" fmla="*/ 0 h 163"/>
                <a:gd name="T16" fmla="*/ 79 w 212"/>
                <a:gd name="T17" fmla="*/ 70 h 163"/>
                <a:gd name="T18" fmla="*/ 0 w 212"/>
                <a:gd name="T19" fmla="*/ 111 h 163"/>
                <a:gd name="T20" fmla="*/ 0 w 212"/>
                <a:gd name="T21" fmla="*/ 111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2" h="163">
                  <a:moveTo>
                    <a:pt x="0" y="111"/>
                  </a:moveTo>
                  <a:lnTo>
                    <a:pt x="53" y="106"/>
                  </a:lnTo>
                  <a:lnTo>
                    <a:pt x="63" y="141"/>
                  </a:lnTo>
                  <a:lnTo>
                    <a:pt x="94" y="163"/>
                  </a:lnTo>
                  <a:lnTo>
                    <a:pt x="169" y="131"/>
                  </a:lnTo>
                  <a:lnTo>
                    <a:pt x="133" y="71"/>
                  </a:lnTo>
                  <a:lnTo>
                    <a:pt x="212" y="36"/>
                  </a:lnTo>
                  <a:lnTo>
                    <a:pt x="106" y="0"/>
                  </a:lnTo>
                  <a:lnTo>
                    <a:pt x="79" y="70"/>
                  </a:lnTo>
                  <a:lnTo>
                    <a:pt x="0" y="111"/>
                  </a:lnTo>
                  <a:lnTo>
                    <a:pt x="0" y="11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0980" name="Freeform 20"/>
            <p:cNvSpPr>
              <a:spLocks/>
            </p:cNvSpPr>
            <p:nvPr/>
          </p:nvSpPr>
          <p:spPr bwMode="auto">
            <a:xfrm>
              <a:off x="1414" y="604"/>
              <a:ext cx="45" cy="46"/>
            </a:xfrm>
            <a:custGeom>
              <a:avLst/>
              <a:gdLst>
                <a:gd name="T0" fmla="*/ 21 w 284"/>
                <a:gd name="T1" fmla="*/ 0 h 379"/>
                <a:gd name="T2" fmla="*/ 0 w 284"/>
                <a:gd name="T3" fmla="*/ 171 h 379"/>
                <a:gd name="T4" fmla="*/ 120 w 284"/>
                <a:gd name="T5" fmla="*/ 340 h 379"/>
                <a:gd name="T6" fmla="*/ 284 w 284"/>
                <a:gd name="T7" fmla="*/ 379 h 379"/>
                <a:gd name="T8" fmla="*/ 133 w 284"/>
                <a:gd name="T9" fmla="*/ 281 h 379"/>
                <a:gd name="T10" fmla="*/ 34 w 284"/>
                <a:gd name="T11" fmla="*/ 161 h 379"/>
                <a:gd name="T12" fmla="*/ 21 w 284"/>
                <a:gd name="T13" fmla="*/ 0 h 379"/>
                <a:gd name="T14" fmla="*/ 21 w 284"/>
                <a:gd name="T15" fmla="*/ 0 h 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4" h="379">
                  <a:moveTo>
                    <a:pt x="21" y="0"/>
                  </a:moveTo>
                  <a:lnTo>
                    <a:pt x="0" y="171"/>
                  </a:lnTo>
                  <a:lnTo>
                    <a:pt x="120" y="340"/>
                  </a:lnTo>
                  <a:lnTo>
                    <a:pt x="284" y="379"/>
                  </a:lnTo>
                  <a:lnTo>
                    <a:pt x="133" y="281"/>
                  </a:lnTo>
                  <a:lnTo>
                    <a:pt x="34" y="161"/>
                  </a:lnTo>
                  <a:lnTo>
                    <a:pt x="21" y="0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0981" name="Freeform 21"/>
            <p:cNvSpPr>
              <a:spLocks/>
            </p:cNvSpPr>
            <p:nvPr/>
          </p:nvSpPr>
          <p:spPr bwMode="auto">
            <a:xfrm>
              <a:off x="1201" y="593"/>
              <a:ext cx="37" cy="43"/>
            </a:xfrm>
            <a:custGeom>
              <a:avLst/>
              <a:gdLst>
                <a:gd name="T0" fmla="*/ 0 w 234"/>
                <a:gd name="T1" fmla="*/ 0 h 354"/>
                <a:gd name="T2" fmla="*/ 6 w 234"/>
                <a:gd name="T3" fmla="*/ 242 h 354"/>
                <a:gd name="T4" fmla="*/ 65 w 234"/>
                <a:gd name="T5" fmla="*/ 354 h 354"/>
                <a:gd name="T6" fmla="*/ 92 w 234"/>
                <a:gd name="T7" fmla="*/ 215 h 354"/>
                <a:gd name="T8" fmla="*/ 179 w 234"/>
                <a:gd name="T9" fmla="*/ 323 h 354"/>
                <a:gd name="T10" fmla="*/ 157 w 234"/>
                <a:gd name="T11" fmla="*/ 154 h 354"/>
                <a:gd name="T12" fmla="*/ 234 w 234"/>
                <a:gd name="T13" fmla="*/ 93 h 354"/>
                <a:gd name="T14" fmla="*/ 60 w 234"/>
                <a:gd name="T15" fmla="*/ 70 h 354"/>
                <a:gd name="T16" fmla="*/ 0 w 234"/>
                <a:gd name="T17" fmla="*/ 0 h 354"/>
                <a:gd name="T18" fmla="*/ 0 w 234"/>
                <a:gd name="T19" fmla="*/ 0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4" h="354">
                  <a:moveTo>
                    <a:pt x="0" y="0"/>
                  </a:moveTo>
                  <a:lnTo>
                    <a:pt x="6" y="242"/>
                  </a:lnTo>
                  <a:lnTo>
                    <a:pt x="65" y="354"/>
                  </a:lnTo>
                  <a:lnTo>
                    <a:pt x="92" y="215"/>
                  </a:lnTo>
                  <a:lnTo>
                    <a:pt x="179" y="323"/>
                  </a:lnTo>
                  <a:lnTo>
                    <a:pt x="157" y="154"/>
                  </a:lnTo>
                  <a:lnTo>
                    <a:pt x="234" y="93"/>
                  </a:lnTo>
                  <a:lnTo>
                    <a:pt x="60" y="7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5E5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0982" name="Freeform 22"/>
            <p:cNvSpPr>
              <a:spLocks/>
            </p:cNvSpPr>
            <p:nvPr/>
          </p:nvSpPr>
          <p:spPr bwMode="auto">
            <a:xfrm>
              <a:off x="1295" y="682"/>
              <a:ext cx="117" cy="112"/>
            </a:xfrm>
            <a:custGeom>
              <a:avLst/>
              <a:gdLst>
                <a:gd name="T0" fmla="*/ 0 w 746"/>
                <a:gd name="T1" fmla="*/ 335 h 915"/>
                <a:gd name="T2" fmla="*/ 415 w 746"/>
                <a:gd name="T3" fmla="*/ 909 h 915"/>
                <a:gd name="T4" fmla="*/ 562 w 746"/>
                <a:gd name="T5" fmla="*/ 915 h 915"/>
                <a:gd name="T6" fmla="*/ 746 w 746"/>
                <a:gd name="T7" fmla="*/ 799 h 915"/>
                <a:gd name="T8" fmla="*/ 342 w 746"/>
                <a:gd name="T9" fmla="*/ 185 h 915"/>
                <a:gd name="T10" fmla="*/ 139 w 746"/>
                <a:gd name="T11" fmla="*/ 272 h 915"/>
                <a:gd name="T12" fmla="*/ 113 w 746"/>
                <a:gd name="T13" fmla="*/ 0 h 915"/>
                <a:gd name="T14" fmla="*/ 0 w 746"/>
                <a:gd name="T15" fmla="*/ 335 h 915"/>
                <a:gd name="T16" fmla="*/ 0 w 746"/>
                <a:gd name="T17" fmla="*/ 335 h 9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46" h="915">
                  <a:moveTo>
                    <a:pt x="0" y="335"/>
                  </a:moveTo>
                  <a:lnTo>
                    <a:pt x="415" y="909"/>
                  </a:lnTo>
                  <a:lnTo>
                    <a:pt x="562" y="915"/>
                  </a:lnTo>
                  <a:lnTo>
                    <a:pt x="746" y="799"/>
                  </a:lnTo>
                  <a:lnTo>
                    <a:pt x="342" y="185"/>
                  </a:lnTo>
                  <a:lnTo>
                    <a:pt x="139" y="272"/>
                  </a:lnTo>
                  <a:lnTo>
                    <a:pt x="113" y="0"/>
                  </a:lnTo>
                  <a:lnTo>
                    <a:pt x="0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B8CC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0983" name="Freeform 23"/>
            <p:cNvSpPr>
              <a:spLocks/>
            </p:cNvSpPr>
            <p:nvPr/>
          </p:nvSpPr>
          <p:spPr bwMode="auto">
            <a:xfrm>
              <a:off x="1307" y="724"/>
              <a:ext cx="71" cy="66"/>
            </a:xfrm>
            <a:custGeom>
              <a:avLst/>
              <a:gdLst>
                <a:gd name="T0" fmla="*/ 152 w 457"/>
                <a:gd name="T1" fmla="*/ 30 h 543"/>
                <a:gd name="T2" fmla="*/ 457 w 457"/>
                <a:gd name="T3" fmla="*/ 543 h 543"/>
                <a:gd name="T4" fmla="*/ 178 w 457"/>
                <a:gd name="T5" fmla="*/ 251 h 543"/>
                <a:gd name="T6" fmla="*/ 173 w 457"/>
                <a:gd name="T7" fmla="*/ 244 h 543"/>
                <a:gd name="T8" fmla="*/ 165 w 457"/>
                <a:gd name="T9" fmla="*/ 233 h 543"/>
                <a:gd name="T10" fmla="*/ 160 w 457"/>
                <a:gd name="T11" fmla="*/ 227 h 543"/>
                <a:gd name="T12" fmla="*/ 159 w 457"/>
                <a:gd name="T13" fmla="*/ 225 h 543"/>
                <a:gd name="T14" fmla="*/ 158 w 457"/>
                <a:gd name="T15" fmla="*/ 222 h 543"/>
                <a:gd name="T16" fmla="*/ 157 w 457"/>
                <a:gd name="T17" fmla="*/ 220 h 543"/>
                <a:gd name="T18" fmla="*/ 152 w 457"/>
                <a:gd name="T19" fmla="*/ 215 h 543"/>
                <a:gd name="T20" fmla="*/ 148 w 457"/>
                <a:gd name="T21" fmla="*/ 210 h 543"/>
                <a:gd name="T22" fmla="*/ 148 w 457"/>
                <a:gd name="T23" fmla="*/ 210 h 543"/>
                <a:gd name="T24" fmla="*/ 146 w 457"/>
                <a:gd name="T25" fmla="*/ 208 h 543"/>
                <a:gd name="T26" fmla="*/ 146 w 457"/>
                <a:gd name="T27" fmla="*/ 207 h 543"/>
                <a:gd name="T28" fmla="*/ 145 w 457"/>
                <a:gd name="T29" fmla="*/ 206 h 543"/>
                <a:gd name="T30" fmla="*/ 142 w 457"/>
                <a:gd name="T31" fmla="*/ 200 h 543"/>
                <a:gd name="T32" fmla="*/ 138 w 457"/>
                <a:gd name="T33" fmla="*/ 196 h 543"/>
                <a:gd name="T34" fmla="*/ 136 w 457"/>
                <a:gd name="T35" fmla="*/ 191 h 543"/>
                <a:gd name="T36" fmla="*/ 136 w 457"/>
                <a:gd name="T37" fmla="*/ 191 h 543"/>
                <a:gd name="T38" fmla="*/ 136 w 457"/>
                <a:gd name="T39" fmla="*/ 191 h 543"/>
                <a:gd name="T40" fmla="*/ 134 w 457"/>
                <a:gd name="T41" fmla="*/ 188 h 543"/>
                <a:gd name="T42" fmla="*/ 132 w 457"/>
                <a:gd name="T43" fmla="*/ 185 h 543"/>
                <a:gd name="T44" fmla="*/ 128 w 457"/>
                <a:gd name="T45" fmla="*/ 180 h 543"/>
                <a:gd name="T46" fmla="*/ 120 w 457"/>
                <a:gd name="T47" fmla="*/ 168 h 543"/>
                <a:gd name="T48" fmla="*/ 113 w 457"/>
                <a:gd name="T49" fmla="*/ 160 h 543"/>
                <a:gd name="T50" fmla="*/ 111 w 457"/>
                <a:gd name="T51" fmla="*/ 157 h 543"/>
                <a:gd name="T52" fmla="*/ 107 w 457"/>
                <a:gd name="T53" fmla="*/ 152 h 543"/>
                <a:gd name="T54" fmla="*/ 107 w 457"/>
                <a:gd name="T55" fmla="*/ 152 h 543"/>
                <a:gd name="T56" fmla="*/ 106 w 457"/>
                <a:gd name="T57" fmla="*/ 150 h 543"/>
                <a:gd name="T58" fmla="*/ 104 w 457"/>
                <a:gd name="T59" fmla="*/ 147 h 543"/>
                <a:gd name="T60" fmla="*/ 102 w 457"/>
                <a:gd name="T61" fmla="*/ 144 h 543"/>
                <a:gd name="T62" fmla="*/ 99 w 457"/>
                <a:gd name="T63" fmla="*/ 142 h 543"/>
                <a:gd name="T64" fmla="*/ 96 w 457"/>
                <a:gd name="T65" fmla="*/ 136 h 543"/>
                <a:gd name="T66" fmla="*/ 92 w 457"/>
                <a:gd name="T67" fmla="*/ 131 h 543"/>
                <a:gd name="T68" fmla="*/ 89 w 457"/>
                <a:gd name="T69" fmla="*/ 124 h 543"/>
                <a:gd name="T70" fmla="*/ 82 w 457"/>
                <a:gd name="T71" fmla="*/ 115 h 543"/>
                <a:gd name="T72" fmla="*/ 75 w 457"/>
                <a:gd name="T73" fmla="*/ 106 h 543"/>
                <a:gd name="T74" fmla="*/ 68 w 457"/>
                <a:gd name="T75" fmla="*/ 96 h 543"/>
                <a:gd name="T76" fmla="*/ 66 w 457"/>
                <a:gd name="T77" fmla="*/ 93 h 543"/>
                <a:gd name="T78" fmla="*/ 65 w 457"/>
                <a:gd name="T79" fmla="*/ 91 h 543"/>
                <a:gd name="T80" fmla="*/ 61 w 457"/>
                <a:gd name="T81" fmla="*/ 87 h 543"/>
                <a:gd name="T82" fmla="*/ 58 w 457"/>
                <a:gd name="T83" fmla="*/ 82 h 543"/>
                <a:gd name="T84" fmla="*/ 54 w 457"/>
                <a:gd name="T85" fmla="*/ 79 h 543"/>
                <a:gd name="T86" fmla="*/ 54 w 457"/>
                <a:gd name="T87" fmla="*/ 77 h 543"/>
                <a:gd name="T88" fmla="*/ 47 w 457"/>
                <a:gd name="T89" fmla="*/ 67 h 543"/>
                <a:gd name="T90" fmla="*/ 43 w 457"/>
                <a:gd name="T91" fmla="*/ 60 h 543"/>
                <a:gd name="T92" fmla="*/ 38 w 457"/>
                <a:gd name="T93" fmla="*/ 54 h 543"/>
                <a:gd name="T94" fmla="*/ 37 w 457"/>
                <a:gd name="T95" fmla="*/ 53 h 543"/>
                <a:gd name="T96" fmla="*/ 31 w 457"/>
                <a:gd name="T97" fmla="*/ 45 h 543"/>
                <a:gd name="T98" fmla="*/ 29 w 457"/>
                <a:gd name="T99" fmla="*/ 41 h 543"/>
                <a:gd name="T100" fmla="*/ 27 w 457"/>
                <a:gd name="T101" fmla="*/ 38 h 543"/>
                <a:gd name="T102" fmla="*/ 24 w 457"/>
                <a:gd name="T103" fmla="*/ 36 h 543"/>
                <a:gd name="T104" fmla="*/ 18 w 457"/>
                <a:gd name="T105" fmla="*/ 27 h 543"/>
                <a:gd name="T106" fmla="*/ 11 w 457"/>
                <a:gd name="T107" fmla="*/ 16 h 543"/>
                <a:gd name="T108" fmla="*/ 3 w 457"/>
                <a:gd name="T109" fmla="*/ 5 h 543"/>
                <a:gd name="T110" fmla="*/ 0 w 457"/>
                <a:gd name="T111" fmla="*/ 1 h 543"/>
                <a:gd name="T112" fmla="*/ 0 w 457"/>
                <a:gd name="T113" fmla="*/ 0 h 5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57" h="543">
                  <a:moveTo>
                    <a:pt x="0" y="0"/>
                  </a:moveTo>
                  <a:lnTo>
                    <a:pt x="152" y="30"/>
                  </a:lnTo>
                  <a:lnTo>
                    <a:pt x="362" y="452"/>
                  </a:lnTo>
                  <a:lnTo>
                    <a:pt x="457" y="543"/>
                  </a:lnTo>
                  <a:lnTo>
                    <a:pt x="363" y="520"/>
                  </a:lnTo>
                  <a:lnTo>
                    <a:pt x="178" y="251"/>
                  </a:lnTo>
                  <a:lnTo>
                    <a:pt x="175" y="247"/>
                  </a:lnTo>
                  <a:lnTo>
                    <a:pt x="173" y="244"/>
                  </a:lnTo>
                  <a:lnTo>
                    <a:pt x="168" y="238"/>
                  </a:lnTo>
                  <a:lnTo>
                    <a:pt x="165" y="233"/>
                  </a:lnTo>
                  <a:lnTo>
                    <a:pt x="163" y="230"/>
                  </a:lnTo>
                  <a:lnTo>
                    <a:pt x="160" y="227"/>
                  </a:lnTo>
                  <a:lnTo>
                    <a:pt x="160" y="226"/>
                  </a:lnTo>
                  <a:lnTo>
                    <a:pt x="159" y="225"/>
                  </a:lnTo>
                  <a:lnTo>
                    <a:pt x="159" y="225"/>
                  </a:lnTo>
                  <a:lnTo>
                    <a:pt x="158" y="222"/>
                  </a:lnTo>
                  <a:lnTo>
                    <a:pt x="157" y="221"/>
                  </a:lnTo>
                  <a:lnTo>
                    <a:pt x="157" y="220"/>
                  </a:lnTo>
                  <a:lnTo>
                    <a:pt x="153" y="218"/>
                  </a:lnTo>
                  <a:lnTo>
                    <a:pt x="152" y="215"/>
                  </a:lnTo>
                  <a:lnTo>
                    <a:pt x="148" y="210"/>
                  </a:lnTo>
                  <a:lnTo>
                    <a:pt x="148" y="210"/>
                  </a:lnTo>
                  <a:lnTo>
                    <a:pt x="148" y="210"/>
                  </a:lnTo>
                  <a:lnTo>
                    <a:pt x="148" y="210"/>
                  </a:lnTo>
                  <a:lnTo>
                    <a:pt x="148" y="210"/>
                  </a:lnTo>
                  <a:lnTo>
                    <a:pt x="146" y="208"/>
                  </a:lnTo>
                  <a:lnTo>
                    <a:pt x="146" y="208"/>
                  </a:lnTo>
                  <a:lnTo>
                    <a:pt x="146" y="207"/>
                  </a:lnTo>
                  <a:lnTo>
                    <a:pt x="146" y="207"/>
                  </a:lnTo>
                  <a:lnTo>
                    <a:pt x="145" y="206"/>
                  </a:lnTo>
                  <a:lnTo>
                    <a:pt x="143" y="204"/>
                  </a:lnTo>
                  <a:lnTo>
                    <a:pt x="142" y="200"/>
                  </a:lnTo>
                  <a:lnTo>
                    <a:pt x="140" y="198"/>
                  </a:lnTo>
                  <a:lnTo>
                    <a:pt x="138" y="196"/>
                  </a:lnTo>
                  <a:lnTo>
                    <a:pt x="138" y="195"/>
                  </a:lnTo>
                  <a:lnTo>
                    <a:pt x="136" y="191"/>
                  </a:lnTo>
                  <a:lnTo>
                    <a:pt x="136" y="191"/>
                  </a:lnTo>
                  <a:lnTo>
                    <a:pt x="136" y="191"/>
                  </a:lnTo>
                  <a:lnTo>
                    <a:pt x="136" y="191"/>
                  </a:lnTo>
                  <a:lnTo>
                    <a:pt x="136" y="191"/>
                  </a:lnTo>
                  <a:lnTo>
                    <a:pt x="135" y="190"/>
                  </a:lnTo>
                  <a:lnTo>
                    <a:pt x="134" y="188"/>
                  </a:lnTo>
                  <a:lnTo>
                    <a:pt x="134" y="187"/>
                  </a:lnTo>
                  <a:lnTo>
                    <a:pt x="132" y="185"/>
                  </a:lnTo>
                  <a:lnTo>
                    <a:pt x="129" y="183"/>
                  </a:lnTo>
                  <a:lnTo>
                    <a:pt x="128" y="180"/>
                  </a:lnTo>
                  <a:lnTo>
                    <a:pt x="123" y="174"/>
                  </a:lnTo>
                  <a:lnTo>
                    <a:pt x="120" y="168"/>
                  </a:lnTo>
                  <a:lnTo>
                    <a:pt x="115" y="164"/>
                  </a:lnTo>
                  <a:lnTo>
                    <a:pt x="113" y="160"/>
                  </a:lnTo>
                  <a:lnTo>
                    <a:pt x="112" y="157"/>
                  </a:lnTo>
                  <a:lnTo>
                    <a:pt x="111" y="157"/>
                  </a:lnTo>
                  <a:lnTo>
                    <a:pt x="110" y="156"/>
                  </a:lnTo>
                  <a:lnTo>
                    <a:pt x="107" y="152"/>
                  </a:lnTo>
                  <a:lnTo>
                    <a:pt x="107" y="152"/>
                  </a:lnTo>
                  <a:lnTo>
                    <a:pt x="107" y="152"/>
                  </a:lnTo>
                  <a:lnTo>
                    <a:pt x="106" y="151"/>
                  </a:lnTo>
                  <a:lnTo>
                    <a:pt x="106" y="150"/>
                  </a:lnTo>
                  <a:lnTo>
                    <a:pt x="104" y="147"/>
                  </a:lnTo>
                  <a:lnTo>
                    <a:pt x="104" y="147"/>
                  </a:lnTo>
                  <a:lnTo>
                    <a:pt x="104" y="147"/>
                  </a:lnTo>
                  <a:lnTo>
                    <a:pt x="102" y="144"/>
                  </a:lnTo>
                  <a:lnTo>
                    <a:pt x="100" y="144"/>
                  </a:lnTo>
                  <a:lnTo>
                    <a:pt x="99" y="142"/>
                  </a:lnTo>
                  <a:lnTo>
                    <a:pt x="97" y="138"/>
                  </a:lnTo>
                  <a:lnTo>
                    <a:pt x="96" y="136"/>
                  </a:lnTo>
                  <a:lnTo>
                    <a:pt x="95" y="134"/>
                  </a:lnTo>
                  <a:lnTo>
                    <a:pt x="92" y="131"/>
                  </a:lnTo>
                  <a:lnTo>
                    <a:pt x="91" y="128"/>
                  </a:lnTo>
                  <a:lnTo>
                    <a:pt x="89" y="124"/>
                  </a:lnTo>
                  <a:lnTo>
                    <a:pt x="85" y="121"/>
                  </a:lnTo>
                  <a:lnTo>
                    <a:pt x="82" y="115"/>
                  </a:lnTo>
                  <a:lnTo>
                    <a:pt x="77" y="111"/>
                  </a:lnTo>
                  <a:lnTo>
                    <a:pt x="75" y="106"/>
                  </a:lnTo>
                  <a:lnTo>
                    <a:pt x="70" y="101"/>
                  </a:lnTo>
                  <a:lnTo>
                    <a:pt x="68" y="96"/>
                  </a:lnTo>
                  <a:lnTo>
                    <a:pt x="67" y="95"/>
                  </a:lnTo>
                  <a:lnTo>
                    <a:pt x="66" y="93"/>
                  </a:lnTo>
                  <a:lnTo>
                    <a:pt x="66" y="92"/>
                  </a:lnTo>
                  <a:lnTo>
                    <a:pt x="65" y="91"/>
                  </a:lnTo>
                  <a:lnTo>
                    <a:pt x="62" y="89"/>
                  </a:lnTo>
                  <a:lnTo>
                    <a:pt x="61" y="87"/>
                  </a:lnTo>
                  <a:lnTo>
                    <a:pt x="59" y="84"/>
                  </a:lnTo>
                  <a:lnTo>
                    <a:pt x="58" y="82"/>
                  </a:lnTo>
                  <a:lnTo>
                    <a:pt x="56" y="80"/>
                  </a:lnTo>
                  <a:lnTo>
                    <a:pt x="54" y="79"/>
                  </a:lnTo>
                  <a:lnTo>
                    <a:pt x="54" y="79"/>
                  </a:lnTo>
                  <a:lnTo>
                    <a:pt x="54" y="77"/>
                  </a:lnTo>
                  <a:lnTo>
                    <a:pt x="49" y="69"/>
                  </a:lnTo>
                  <a:lnTo>
                    <a:pt x="47" y="67"/>
                  </a:lnTo>
                  <a:lnTo>
                    <a:pt x="46" y="65"/>
                  </a:lnTo>
                  <a:lnTo>
                    <a:pt x="43" y="60"/>
                  </a:lnTo>
                  <a:lnTo>
                    <a:pt x="39" y="57"/>
                  </a:lnTo>
                  <a:lnTo>
                    <a:pt x="38" y="54"/>
                  </a:lnTo>
                  <a:lnTo>
                    <a:pt x="38" y="54"/>
                  </a:lnTo>
                  <a:lnTo>
                    <a:pt x="37" y="53"/>
                  </a:lnTo>
                  <a:lnTo>
                    <a:pt x="37" y="53"/>
                  </a:lnTo>
                  <a:lnTo>
                    <a:pt x="31" y="45"/>
                  </a:lnTo>
                  <a:lnTo>
                    <a:pt x="30" y="43"/>
                  </a:lnTo>
                  <a:lnTo>
                    <a:pt x="29" y="41"/>
                  </a:lnTo>
                  <a:lnTo>
                    <a:pt x="28" y="38"/>
                  </a:lnTo>
                  <a:lnTo>
                    <a:pt x="27" y="38"/>
                  </a:lnTo>
                  <a:lnTo>
                    <a:pt x="27" y="37"/>
                  </a:lnTo>
                  <a:lnTo>
                    <a:pt x="24" y="36"/>
                  </a:lnTo>
                  <a:lnTo>
                    <a:pt x="22" y="33"/>
                  </a:lnTo>
                  <a:lnTo>
                    <a:pt x="18" y="27"/>
                  </a:lnTo>
                  <a:lnTo>
                    <a:pt x="14" y="21"/>
                  </a:lnTo>
                  <a:lnTo>
                    <a:pt x="11" y="16"/>
                  </a:lnTo>
                  <a:lnTo>
                    <a:pt x="7" y="13"/>
                  </a:lnTo>
                  <a:lnTo>
                    <a:pt x="3" y="5"/>
                  </a:lnTo>
                  <a:lnTo>
                    <a:pt x="1" y="3"/>
                  </a:lnTo>
                  <a:lnTo>
                    <a:pt x="0" y="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5FF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0984" name="Freeform 24"/>
            <p:cNvSpPr>
              <a:spLocks/>
            </p:cNvSpPr>
            <p:nvPr/>
          </p:nvSpPr>
          <p:spPr bwMode="auto">
            <a:xfrm>
              <a:off x="1172" y="538"/>
              <a:ext cx="42" cy="48"/>
            </a:xfrm>
            <a:custGeom>
              <a:avLst/>
              <a:gdLst>
                <a:gd name="T0" fmla="*/ 34 w 268"/>
                <a:gd name="T1" fmla="*/ 255 h 396"/>
                <a:gd name="T2" fmla="*/ 175 w 268"/>
                <a:gd name="T3" fmla="*/ 394 h 396"/>
                <a:gd name="T4" fmla="*/ 66 w 268"/>
                <a:gd name="T5" fmla="*/ 225 h 396"/>
                <a:gd name="T6" fmla="*/ 215 w 268"/>
                <a:gd name="T7" fmla="*/ 396 h 396"/>
                <a:gd name="T8" fmla="*/ 80 w 268"/>
                <a:gd name="T9" fmla="*/ 182 h 396"/>
                <a:gd name="T10" fmla="*/ 268 w 268"/>
                <a:gd name="T11" fmla="*/ 394 h 396"/>
                <a:gd name="T12" fmla="*/ 106 w 268"/>
                <a:gd name="T13" fmla="*/ 151 h 396"/>
                <a:gd name="T14" fmla="*/ 188 w 268"/>
                <a:gd name="T15" fmla="*/ 67 h 396"/>
                <a:gd name="T16" fmla="*/ 263 w 268"/>
                <a:gd name="T17" fmla="*/ 161 h 396"/>
                <a:gd name="T18" fmla="*/ 223 w 268"/>
                <a:gd name="T19" fmla="*/ 67 h 396"/>
                <a:gd name="T20" fmla="*/ 169 w 268"/>
                <a:gd name="T21" fmla="*/ 0 h 396"/>
                <a:gd name="T22" fmla="*/ 89 w 268"/>
                <a:gd name="T23" fmla="*/ 33 h 396"/>
                <a:gd name="T24" fmla="*/ 0 w 268"/>
                <a:gd name="T25" fmla="*/ 186 h 396"/>
                <a:gd name="T26" fmla="*/ 34 w 268"/>
                <a:gd name="T27" fmla="*/ 255 h 396"/>
                <a:gd name="T28" fmla="*/ 34 w 268"/>
                <a:gd name="T29" fmla="*/ 255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68" h="396">
                  <a:moveTo>
                    <a:pt x="34" y="255"/>
                  </a:moveTo>
                  <a:lnTo>
                    <a:pt x="175" y="394"/>
                  </a:lnTo>
                  <a:lnTo>
                    <a:pt x="66" y="225"/>
                  </a:lnTo>
                  <a:lnTo>
                    <a:pt x="215" y="396"/>
                  </a:lnTo>
                  <a:lnTo>
                    <a:pt x="80" y="182"/>
                  </a:lnTo>
                  <a:lnTo>
                    <a:pt x="268" y="394"/>
                  </a:lnTo>
                  <a:lnTo>
                    <a:pt x="106" y="151"/>
                  </a:lnTo>
                  <a:lnTo>
                    <a:pt x="188" y="67"/>
                  </a:lnTo>
                  <a:lnTo>
                    <a:pt x="263" y="161"/>
                  </a:lnTo>
                  <a:lnTo>
                    <a:pt x="223" y="67"/>
                  </a:lnTo>
                  <a:lnTo>
                    <a:pt x="169" y="0"/>
                  </a:lnTo>
                  <a:lnTo>
                    <a:pt x="89" y="33"/>
                  </a:lnTo>
                  <a:lnTo>
                    <a:pt x="0" y="186"/>
                  </a:lnTo>
                  <a:lnTo>
                    <a:pt x="34" y="255"/>
                  </a:lnTo>
                  <a:lnTo>
                    <a:pt x="34" y="25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0985" name="Freeform 25"/>
            <p:cNvSpPr>
              <a:spLocks/>
            </p:cNvSpPr>
            <p:nvPr/>
          </p:nvSpPr>
          <p:spPr bwMode="auto">
            <a:xfrm>
              <a:off x="1285" y="498"/>
              <a:ext cx="136" cy="138"/>
            </a:xfrm>
            <a:custGeom>
              <a:avLst/>
              <a:gdLst>
                <a:gd name="T0" fmla="*/ 46 w 866"/>
                <a:gd name="T1" fmla="*/ 678 h 1130"/>
                <a:gd name="T2" fmla="*/ 866 w 866"/>
                <a:gd name="T3" fmla="*/ 1130 h 1130"/>
                <a:gd name="T4" fmla="*/ 756 w 866"/>
                <a:gd name="T5" fmla="*/ 941 h 1130"/>
                <a:gd name="T6" fmla="*/ 833 w 866"/>
                <a:gd name="T7" fmla="*/ 783 h 1130"/>
                <a:gd name="T8" fmla="*/ 735 w 866"/>
                <a:gd name="T9" fmla="*/ 614 h 1130"/>
                <a:gd name="T10" fmla="*/ 782 w 866"/>
                <a:gd name="T11" fmla="*/ 453 h 1130"/>
                <a:gd name="T12" fmla="*/ 636 w 866"/>
                <a:gd name="T13" fmla="*/ 247 h 1130"/>
                <a:gd name="T14" fmla="*/ 633 w 866"/>
                <a:gd name="T15" fmla="*/ 0 h 1130"/>
                <a:gd name="T16" fmla="*/ 174 w 866"/>
                <a:gd name="T17" fmla="*/ 304 h 1130"/>
                <a:gd name="T18" fmla="*/ 481 w 866"/>
                <a:gd name="T19" fmla="*/ 341 h 1130"/>
                <a:gd name="T20" fmla="*/ 0 w 866"/>
                <a:gd name="T21" fmla="*/ 531 h 1130"/>
                <a:gd name="T22" fmla="*/ 510 w 866"/>
                <a:gd name="T23" fmla="*/ 595 h 1130"/>
                <a:gd name="T24" fmla="*/ 46 w 866"/>
                <a:gd name="T25" fmla="*/ 678 h 1130"/>
                <a:gd name="T26" fmla="*/ 46 w 866"/>
                <a:gd name="T27" fmla="*/ 678 h 1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66" h="1130">
                  <a:moveTo>
                    <a:pt x="46" y="678"/>
                  </a:moveTo>
                  <a:lnTo>
                    <a:pt x="866" y="1130"/>
                  </a:lnTo>
                  <a:lnTo>
                    <a:pt x="756" y="941"/>
                  </a:lnTo>
                  <a:lnTo>
                    <a:pt x="833" y="783"/>
                  </a:lnTo>
                  <a:lnTo>
                    <a:pt x="735" y="614"/>
                  </a:lnTo>
                  <a:lnTo>
                    <a:pt x="782" y="453"/>
                  </a:lnTo>
                  <a:lnTo>
                    <a:pt x="636" y="247"/>
                  </a:lnTo>
                  <a:lnTo>
                    <a:pt x="633" y="0"/>
                  </a:lnTo>
                  <a:lnTo>
                    <a:pt x="174" y="304"/>
                  </a:lnTo>
                  <a:lnTo>
                    <a:pt x="481" y="341"/>
                  </a:lnTo>
                  <a:lnTo>
                    <a:pt x="0" y="531"/>
                  </a:lnTo>
                  <a:lnTo>
                    <a:pt x="510" y="595"/>
                  </a:lnTo>
                  <a:lnTo>
                    <a:pt x="46" y="678"/>
                  </a:lnTo>
                  <a:lnTo>
                    <a:pt x="46" y="678"/>
                  </a:lnTo>
                  <a:close/>
                </a:path>
              </a:pathLst>
            </a:custGeom>
            <a:solidFill>
              <a:srgbClr val="B2FA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0986" name="Freeform 26"/>
            <p:cNvSpPr>
              <a:spLocks/>
            </p:cNvSpPr>
            <p:nvPr/>
          </p:nvSpPr>
          <p:spPr bwMode="auto">
            <a:xfrm>
              <a:off x="1405" y="447"/>
              <a:ext cx="184" cy="248"/>
            </a:xfrm>
            <a:custGeom>
              <a:avLst/>
              <a:gdLst>
                <a:gd name="T0" fmla="*/ 0 w 1174"/>
                <a:gd name="T1" fmla="*/ 274 h 2029"/>
                <a:gd name="T2" fmla="*/ 89 w 1174"/>
                <a:gd name="T3" fmla="*/ 108 h 2029"/>
                <a:gd name="T4" fmla="*/ 276 w 1174"/>
                <a:gd name="T5" fmla="*/ 0 h 2029"/>
                <a:gd name="T6" fmla="*/ 548 w 1174"/>
                <a:gd name="T7" fmla="*/ 38 h 2029"/>
                <a:gd name="T8" fmla="*/ 673 w 1174"/>
                <a:gd name="T9" fmla="*/ 229 h 2029"/>
                <a:gd name="T10" fmla="*/ 712 w 1174"/>
                <a:gd name="T11" fmla="*/ 332 h 2029"/>
                <a:gd name="T12" fmla="*/ 961 w 1174"/>
                <a:gd name="T13" fmla="*/ 544 h 2029"/>
                <a:gd name="T14" fmla="*/ 1159 w 1174"/>
                <a:gd name="T15" fmla="*/ 956 h 2029"/>
                <a:gd name="T16" fmla="*/ 1174 w 1174"/>
                <a:gd name="T17" fmla="*/ 1186 h 2029"/>
                <a:gd name="T18" fmla="*/ 1096 w 1174"/>
                <a:gd name="T19" fmla="*/ 1554 h 2029"/>
                <a:gd name="T20" fmla="*/ 889 w 1174"/>
                <a:gd name="T21" fmla="*/ 1923 h 2029"/>
                <a:gd name="T22" fmla="*/ 638 w 1174"/>
                <a:gd name="T23" fmla="*/ 2029 h 2029"/>
                <a:gd name="T24" fmla="*/ 467 w 1174"/>
                <a:gd name="T25" fmla="*/ 1864 h 2029"/>
                <a:gd name="T26" fmla="*/ 346 w 1174"/>
                <a:gd name="T27" fmla="*/ 1928 h 2029"/>
                <a:gd name="T28" fmla="*/ 214 w 1174"/>
                <a:gd name="T29" fmla="*/ 1773 h 2029"/>
                <a:gd name="T30" fmla="*/ 153 w 1174"/>
                <a:gd name="T31" fmla="*/ 1603 h 2029"/>
                <a:gd name="T32" fmla="*/ 329 w 1174"/>
                <a:gd name="T33" fmla="*/ 1651 h 2029"/>
                <a:gd name="T34" fmla="*/ 551 w 1174"/>
                <a:gd name="T35" fmla="*/ 1511 h 2029"/>
                <a:gd name="T36" fmla="*/ 376 w 1174"/>
                <a:gd name="T37" fmla="*/ 1750 h 2029"/>
                <a:gd name="T38" fmla="*/ 488 w 1174"/>
                <a:gd name="T39" fmla="*/ 1767 h 2029"/>
                <a:gd name="T40" fmla="*/ 680 w 1174"/>
                <a:gd name="T41" fmla="*/ 1608 h 2029"/>
                <a:gd name="T42" fmla="*/ 663 w 1174"/>
                <a:gd name="T43" fmla="*/ 1726 h 2029"/>
                <a:gd name="T44" fmla="*/ 643 w 1174"/>
                <a:gd name="T45" fmla="*/ 1832 h 2029"/>
                <a:gd name="T46" fmla="*/ 791 w 1174"/>
                <a:gd name="T47" fmla="*/ 1813 h 2029"/>
                <a:gd name="T48" fmla="*/ 971 w 1174"/>
                <a:gd name="T49" fmla="*/ 1499 h 2029"/>
                <a:gd name="T50" fmla="*/ 1058 w 1174"/>
                <a:gd name="T51" fmla="*/ 1017 h 2029"/>
                <a:gd name="T52" fmla="*/ 940 w 1174"/>
                <a:gd name="T53" fmla="*/ 663 h 2029"/>
                <a:gd name="T54" fmla="*/ 720 w 1174"/>
                <a:gd name="T55" fmla="*/ 467 h 2029"/>
                <a:gd name="T56" fmla="*/ 399 w 1174"/>
                <a:gd name="T57" fmla="*/ 384 h 2029"/>
                <a:gd name="T58" fmla="*/ 594 w 1174"/>
                <a:gd name="T59" fmla="*/ 245 h 2029"/>
                <a:gd name="T60" fmla="*/ 461 w 1174"/>
                <a:gd name="T61" fmla="*/ 85 h 2029"/>
                <a:gd name="T62" fmla="*/ 226 w 1174"/>
                <a:gd name="T63" fmla="*/ 93 h 2029"/>
                <a:gd name="T64" fmla="*/ 0 w 1174"/>
                <a:gd name="T65" fmla="*/ 274 h 2029"/>
                <a:gd name="T66" fmla="*/ 0 w 1174"/>
                <a:gd name="T67" fmla="*/ 274 h 20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174" h="2029">
                  <a:moveTo>
                    <a:pt x="0" y="274"/>
                  </a:moveTo>
                  <a:lnTo>
                    <a:pt x="89" y="108"/>
                  </a:lnTo>
                  <a:lnTo>
                    <a:pt x="276" y="0"/>
                  </a:lnTo>
                  <a:lnTo>
                    <a:pt x="548" y="38"/>
                  </a:lnTo>
                  <a:lnTo>
                    <a:pt x="673" y="229"/>
                  </a:lnTo>
                  <a:lnTo>
                    <a:pt x="712" y="332"/>
                  </a:lnTo>
                  <a:lnTo>
                    <a:pt x="961" y="544"/>
                  </a:lnTo>
                  <a:lnTo>
                    <a:pt x="1159" y="956"/>
                  </a:lnTo>
                  <a:lnTo>
                    <a:pt x="1174" y="1186"/>
                  </a:lnTo>
                  <a:lnTo>
                    <a:pt x="1096" y="1554"/>
                  </a:lnTo>
                  <a:lnTo>
                    <a:pt x="889" y="1923"/>
                  </a:lnTo>
                  <a:lnTo>
                    <a:pt x="638" y="2029"/>
                  </a:lnTo>
                  <a:lnTo>
                    <a:pt x="467" y="1864"/>
                  </a:lnTo>
                  <a:lnTo>
                    <a:pt x="346" y="1928"/>
                  </a:lnTo>
                  <a:lnTo>
                    <a:pt x="214" y="1773"/>
                  </a:lnTo>
                  <a:lnTo>
                    <a:pt x="153" y="1603"/>
                  </a:lnTo>
                  <a:lnTo>
                    <a:pt x="329" y="1651"/>
                  </a:lnTo>
                  <a:lnTo>
                    <a:pt x="551" y="1511"/>
                  </a:lnTo>
                  <a:lnTo>
                    <a:pt x="376" y="1750"/>
                  </a:lnTo>
                  <a:lnTo>
                    <a:pt x="488" y="1767"/>
                  </a:lnTo>
                  <a:lnTo>
                    <a:pt x="680" y="1608"/>
                  </a:lnTo>
                  <a:lnTo>
                    <a:pt x="663" y="1726"/>
                  </a:lnTo>
                  <a:lnTo>
                    <a:pt x="643" y="1832"/>
                  </a:lnTo>
                  <a:lnTo>
                    <a:pt x="791" y="1813"/>
                  </a:lnTo>
                  <a:lnTo>
                    <a:pt x="971" y="1499"/>
                  </a:lnTo>
                  <a:lnTo>
                    <a:pt x="1058" y="1017"/>
                  </a:lnTo>
                  <a:lnTo>
                    <a:pt x="940" y="663"/>
                  </a:lnTo>
                  <a:lnTo>
                    <a:pt x="720" y="467"/>
                  </a:lnTo>
                  <a:lnTo>
                    <a:pt x="399" y="384"/>
                  </a:lnTo>
                  <a:lnTo>
                    <a:pt x="594" y="245"/>
                  </a:lnTo>
                  <a:lnTo>
                    <a:pt x="461" y="85"/>
                  </a:lnTo>
                  <a:lnTo>
                    <a:pt x="226" y="93"/>
                  </a:lnTo>
                  <a:lnTo>
                    <a:pt x="0" y="274"/>
                  </a:lnTo>
                  <a:lnTo>
                    <a:pt x="0" y="274"/>
                  </a:lnTo>
                  <a:close/>
                </a:path>
              </a:pathLst>
            </a:custGeom>
            <a:solidFill>
              <a:srgbClr val="B2FA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0987" name="Freeform 27"/>
            <p:cNvSpPr>
              <a:spLocks/>
            </p:cNvSpPr>
            <p:nvPr/>
          </p:nvSpPr>
          <p:spPr bwMode="auto">
            <a:xfrm>
              <a:off x="1392" y="479"/>
              <a:ext cx="66" cy="65"/>
            </a:xfrm>
            <a:custGeom>
              <a:avLst/>
              <a:gdLst>
                <a:gd name="T0" fmla="*/ 88 w 422"/>
                <a:gd name="T1" fmla="*/ 531 h 531"/>
                <a:gd name="T2" fmla="*/ 147 w 422"/>
                <a:gd name="T3" fmla="*/ 262 h 531"/>
                <a:gd name="T4" fmla="*/ 422 w 422"/>
                <a:gd name="T5" fmla="*/ 0 h 531"/>
                <a:gd name="T6" fmla="*/ 214 w 422"/>
                <a:gd name="T7" fmla="*/ 31 h 531"/>
                <a:gd name="T8" fmla="*/ 46 w 422"/>
                <a:gd name="T9" fmla="*/ 132 h 531"/>
                <a:gd name="T10" fmla="*/ 0 w 422"/>
                <a:gd name="T11" fmla="*/ 261 h 531"/>
                <a:gd name="T12" fmla="*/ 88 w 422"/>
                <a:gd name="T13" fmla="*/ 531 h 531"/>
                <a:gd name="T14" fmla="*/ 88 w 422"/>
                <a:gd name="T15" fmla="*/ 531 h 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22" h="531">
                  <a:moveTo>
                    <a:pt x="88" y="531"/>
                  </a:moveTo>
                  <a:lnTo>
                    <a:pt x="147" y="262"/>
                  </a:lnTo>
                  <a:lnTo>
                    <a:pt x="422" y="0"/>
                  </a:lnTo>
                  <a:lnTo>
                    <a:pt x="214" y="31"/>
                  </a:lnTo>
                  <a:lnTo>
                    <a:pt x="46" y="132"/>
                  </a:lnTo>
                  <a:lnTo>
                    <a:pt x="0" y="261"/>
                  </a:lnTo>
                  <a:lnTo>
                    <a:pt x="88" y="531"/>
                  </a:lnTo>
                  <a:lnTo>
                    <a:pt x="88" y="531"/>
                  </a:lnTo>
                  <a:close/>
                </a:path>
              </a:pathLst>
            </a:custGeom>
            <a:solidFill>
              <a:srgbClr val="B2FA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0988" name="Freeform 28"/>
            <p:cNvSpPr>
              <a:spLocks/>
            </p:cNvSpPr>
            <p:nvPr/>
          </p:nvSpPr>
          <p:spPr bwMode="auto">
            <a:xfrm>
              <a:off x="1334" y="512"/>
              <a:ext cx="78" cy="100"/>
            </a:xfrm>
            <a:custGeom>
              <a:avLst/>
              <a:gdLst>
                <a:gd name="T0" fmla="*/ 0 w 497"/>
                <a:gd name="T1" fmla="*/ 611 h 825"/>
                <a:gd name="T2" fmla="*/ 439 w 497"/>
                <a:gd name="T3" fmla="*/ 825 h 825"/>
                <a:gd name="T4" fmla="*/ 497 w 497"/>
                <a:gd name="T5" fmla="*/ 672 h 825"/>
                <a:gd name="T6" fmla="*/ 395 w 497"/>
                <a:gd name="T7" fmla="*/ 557 h 825"/>
                <a:gd name="T8" fmla="*/ 444 w 497"/>
                <a:gd name="T9" fmla="*/ 315 h 825"/>
                <a:gd name="T10" fmla="*/ 318 w 497"/>
                <a:gd name="T11" fmla="*/ 201 h 825"/>
                <a:gd name="T12" fmla="*/ 252 w 497"/>
                <a:gd name="T13" fmla="*/ 0 h 825"/>
                <a:gd name="T14" fmla="*/ 51 w 497"/>
                <a:gd name="T15" fmla="*/ 132 h 825"/>
                <a:gd name="T16" fmla="*/ 294 w 497"/>
                <a:gd name="T17" fmla="*/ 278 h 825"/>
                <a:gd name="T18" fmla="*/ 52 w 497"/>
                <a:gd name="T19" fmla="*/ 398 h 825"/>
                <a:gd name="T20" fmla="*/ 303 w 497"/>
                <a:gd name="T21" fmla="*/ 473 h 825"/>
                <a:gd name="T22" fmla="*/ 0 w 497"/>
                <a:gd name="T23" fmla="*/ 611 h 825"/>
                <a:gd name="T24" fmla="*/ 0 w 497"/>
                <a:gd name="T25" fmla="*/ 611 h 8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7" h="825">
                  <a:moveTo>
                    <a:pt x="0" y="611"/>
                  </a:moveTo>
                  <a:lnTo>
                    <a:pt x="439" y="825"/>
                  </a:lnTo>
                  <a:lnTo>
                    <a:pt x="497" y="672"/>
                  </a:lnTo>
                  <a:lnTo>
                    <a:pt x="395" y="557"/>
                  </a:lnTo>
                  <a:lnTo>
                    <a:pt x="444" y="315"/>
                  </a:lnTo>
                  <a:lnTo>
                    <a:pt x="318" y="201"/>
                  </a:lnTo>
                  <a:lnTo>
                    <a:pt x="252" y="0"/>
                  </a:lnTo>
                  <a:lnTo>
                    <a:pt x="51" y="132"/>
                  </a:lnTo>
                  <a:lnTo>
                    <a:pt x="294" y="278"/>
                  </a:lnTo>
                  <a:lnTo>
                    <a:pt x="52" y="398"/>
                  </a:lnTo>
                  <a:lnTo>
                    <a:pt x="303" y="473"/>
                  </a:lnTo>
                  <a:lnTo>
                    <a:pt x="0" y="611"/>
                  </a:lnTo>
                  <a:lnTo>
                    <a:pt x="0" y="611"/>
                  </a:lnTo>
                  <a:close/>
                </a:path>
              </a:pathLst>
            </a:custGeom>
            <a:solidFill>
              <a:srgbClr val="99C7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0989" name="Freeform 29"/>
            <p:cNvSpPr>
              <a:spLocks/>
            </p:cNvSpPr>
            <p:nvPr/>
          </p:nvSpPr>
          <p:spPr bwMode="auto">
            <a:xfrm>
              <a:off x="1430" y="501"/>
              <a:ext cx="131" cy="142"/>
            </a:xfrm>
            <a:custGeom>
              <a:avLst/>
              <a:gdLst>
                <a:gd name="T0" fmla="*/ 283 w 837"/>
                <a:gd name="T1" fmla="*/ 0 h 1162"/>
                <a:gd name="T2" fmla="*/ 537 w 837"/>
                <a:gd name="T3" fmla="*/ 63 h 1162"/>
                <a:gd name="T4" fmla="*/ 728 w 837"/>
                <a:gd name="T5" fmla="*/ 292 h 1162"/>
                <a:gd name="T6" fmla="*/ 837 w 837"/>
                <a:gd name="T7" fmla="*/ 606 h 1162"/>
                <a:gd name="T8" fmla="*/ 642 w 837"/>
                <a:gd name="T9" fmla="*/ 1162 h 1162"/>
                <a:gd name="T10" fmla="*/ 593 w 837"/>
                <a:gd name="T11" fmla="*/ 920 h 1162"/>
                <a:gd name="T12" fmla="*/ 436 w 837"/>
                <a:gd name="T13" fmla="*/ 1035 h 1162"/>
                <a:gd name="T14" fmla="*/ 489 w 837"/>
                <a:gd name="T15" fmla="*/ 936 h 1162"/>
                <a:gd name="T16" fmla="*/ 215 w 837"/>
                <a:gd name="T17" fmla="*/ 999 h 1162"/>
                <a:gd name="T18" fmla="*/ 0 w 837"/>
                <a:gd name="T19" fmla="*/ 893 h 1162"/>
                <a:gd name="T20" fmla="*/ 430 w 837"/>
                <a:gd name="T21" fmla="*/ 761 h 1162"/>
                <a:gd name="T22" fmla="*/ 579 w 837"/>
                <a:gd name="T23" fmla="*/ 554 h 1162"/>
                <a:gd name="T24" fmla="*/ 541 w 837"/>
                <a:gd name="T25" fmla="*/ 173 h 1162"/>
                <a:gd name="T26" fmla="*/ 283 w 837"/>
                <a:gd name="T27" fmla="*/ 0 h 1162"/>
                <a:gd name="T28" fmla="*/ 283 w 837"/>
                <a:gd name="T29" fmla="*/ 0 h 1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37" h="1162">
                  <a:moveTo>
                    <a:pt x="283" y="0"/>
                  </a:moveTo>
                  <a:lnTo>
                    <a:pt x="537" y="63"/>
                  </a:lnTo>
                  <a:lnTo>
                    <a:pt x="728" y="292"/>
                  </a:lnTo>
                  <a:lnTo>
                    <a:pt x="837" y="606"/>
                  </a:lnTo>
                  <a:lnTo>
                    <a:pt x="642" y="1162"/>
                  </a:lnTo>
                  <a:lnTo>
                    <a:pt x="593" y="920"/>
                  </a:lnTo>
                  <a:lnTo>
                    <a:pt x="436" y="1035"/>
                  </a:lnTo>
                  <a:lnTo>
                    <a:pt x="489" y="936"/>
                  </a:lnTo>
                  <a:lnTo>
                    <a:pt x="215" y="999"/>
                  </a:lnTo>
                  <a:lnTo>
                    <a:pt x="0" y="893"/>
                  </a:lnTo>
                  <a:lnTo>
                    <a:pt x="430" y="761"/>
                  </a:lnTo>
                  <a:lnTo>
                    <a:pt x="579" y="554"/>
                  </a:lnTo>
                  <a:lnTo>
                    <a:pt x="541" y="173"/>
                  </a:lnTo>
                  <a:lnTo>
                    <a:pt x="283" y="0"/>
                  </a:lnTo>
                  <a:lnTo>
                    <a:pt x="283" y="0"/>
                  </a:lnTo>
                  <a:close/>
                </a:path>
              </a:pathLst>
            </a:custGeom>
            <a:solidFill>
              <a:srgbClr val="B2FA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0990" name="Freeform 30"/>
            <p:cNvSpPr>
              <a:spLocks/>
            </p:cNvSpPr>
            <p:nvPr/>
          </p:nvSpPr>
          <p:spPr bwMode="auto">
            <a:xfrm>
              <a:off x="1385" y="432"/>
              <a:ext cx="209" cy="266"/>
            </a:xfrm>
            <a:custGeom>
              <a:avLst/>
              <a:gdLst>
                <a:gd name="T0" fmla="*/ 0 w 1335"/>
                <a:gd name="T1" fmla="*/ 343 h 2180"/>
                <a:gd name="T2" fmla="*/ 58 w 1335"/>
                <a:gd name="T3" fmla="*/ 167 h 2180"/>
                <a:gd name="T4" fmla="*/ 273 w 1335"/>
                <a:gd name="T5" fmla="*/ 0 h 2180"/>
                <a:gd name="T6" fmla="*/ 612 w 1335"/>
                <a:gd name="T7" fmla="*/ 93 h 2180"/>
                <a:gd name="T8" fmla="*/ 817 w 1335"/>
                <a:gd name="T9" fmla="*/ 279 h 2180"/>
                <a:gd name="T10" fmla="*/ 867 w 1335"/>
                <a:gd name="T11" fmla="*/ 457 h 2180"/>
                <a:gd name="T12" fmla="*/ 1076 w 1335"/>
                <a:gd name="T13" fmla="*/ 610 h 2180"/>
                <a:gd name="T14" fmla="*/ 1202 w 1335"/>
                <a:gd name="T15" fmla="*/ 804 h 2180"/>
                <a:gd name="T16" fmla="*/ 1335 w 1335"/>
                <a:gd name="T17" fmla="*/ 1162 h 2180"/>
                <a:gd name="T18" fmla="*/ 1270 w 1335"/>
                <a:gd name="T19" fmla="*/ 1671 h 2180"/>
                <a:gd name="T20" fmla="*/ 1028 w 1335"/>
                <a:gd name="T21" fmla="*/ 2107 h 2180"/>
                <a:gd name="T22" fmla="*/ 740 w 1335"/>
                <a:gd name="T23" fmla="*/ 2180 h 2180"/>
                <a:gd name="T24" fmla="*/ 615 w 1335"/>
                <a:gd name="T25" fmla="*/ 2057 h 2180"/>
                <a:gd name="T26" fmla="*/ 502 w 1335"/>
                <a:gd name="T27" fmla="*/ 2115 h 2180"/>
                <a:gd name="T28" fmla="*/ 324 w 1335"/>
                <a:gd name="T29" fmla="*/ 1962 h 2180"/>
                <a:gd name="T30" fmla="*/ 228 w 1335"/>
                <a:gd name="T31" fmla="*/ 1772 h 2180"/>
                <a:gd name="T32" fmla="*/ 281 w 1335"/>
                <a:gd name="T33" fmla="*/ 1659 h 2180"/>
                <a:gd name="T34" fmla="*/ 294 w 1335"/>
                <a:gd name="T35" fmla="*/ 1732 h 2180"/>
                <a:gd name="T36" fmla="*/ 353 w 1335"/>
                <a:gd name="T37" fmla="*/ 1886 h 2180"/>
                <a:gd name="T38" fmla="*/ 478 w 1335"/>
                <a:gd name="T39" fmla="*/ 2021 h 2180"/>
                <a:gd name="T40" fmla="*/ 679 w 1335"/>
                <a:gd name="T41" fmla="*/ 1887 h 2180"/>
                <a:gd name="T42" fmla="*/ 658 w 1335"/>
                <a:gd name="T43" fmla="*/ 1991 h 2180"/>
                <a:gd name="T44" fmla="*/ 741 w 1335"/>
                <a:gd name="T45" fmla="*/ 2100 h 2180"/>
                <a:gd name="T46" fmla="*/ 953 w 1335"/>
                <a:gd name="T47" fmla="*/ 2052 h 2180"/>
                <a:gd name="T48" fmla="*/ 1157 w 1335"/>
                <a:gd name="T49" fmla="*/ 1730 h 2180"/>
                <a:gd name="T50" fmla="*/ 1255 w 1335"/>
                <a:gd name="T51" fmla="*/ 1371 h 2180"/>
                <a:gd name="T52" fmla="*/ 1265 w 1335"/>
                <a:gd name="T53" fmla="*/ 1195 h 2180"/>
                <a:gd name="T54" fmla="*/ 1163 w 1335"/>
                <a:gd name="T55" fmla="*/ 848 h 2180"/>
                <a:gd name="T56" fmla="*/ 1024 w 1335"/>
                <a:gd name="T57" fmla="*/ 622 h 2180"/>
                <a:gd name="T58" fmla="*/ 790 w 1335"/>
                <a:gd name="T59" fmla="*/ 454 h 2180"/>
                <a:gd name="T60" fmla="*/ 647 w 1335"/>
                <a:gd name="T61" fmla="*/ 450 h 2180"/>
                <a:gd name="T62" fmla="*/ 791 w 1335"/>
                <a:gd name="T63" fmla="*/ 374 h 2180"/>
                <a:gd name="T64" fmla="*/ 655 w 1335"/>
                <a:gd name="T65" fmla="*/ 177 h 2180"/>
                <a:gd name="T66" fmla="*/ 385 w 1335"/>
                <a:gd name="T67" fmla="*/ 61 h 2180"/>
                <a:gd name="T68" fmla="*/ 149 w 1335"/>
                <a:gd name="T69" fmla="*/ 154 h 2180"/>
                <a:gd name="T70" fmla="*/ 0 w 1335"/>
                <a:gd name="T71" fmla="*/ 343 h 2180"/>
                <a:gd name="T72" fmla="*/ 0 w 1335"/>
                <a:gd name="T73" fmla="*/ 343 h 2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335" h="2180">
                  <a:moveTo>
                    <a:pt x="0" y="343"/>
                  </a:moveTo>
                  <a:lnTo>
                    <a:pt x="58" y="167"/>
                  </a:lnTo>
                  <a:lnTo>
                    <a:pt x="273" y="0"/>
                  </a:lnTo>
                  <a:lnTo>
                    <a:pt x="612" y="93"/>
                  </a:lnTo>
                  <a:lnTo>
                    <a:pt x="817" y="279"/>
                  </a:lnTo>
                  <a:lnTo>
                    <a:pt x="867" y="457"/>
                  </a:lnTo>
                  <a:lnTo>
                    <a:pt x="1076" y="610"/>
                  </a:lnTo>
                  <a:lnTo>
                    <a:pt x="1202" y="804"/>
                  </a:lnTo>
                  <a:lnTo>
                    <a:pt x="1335" y="1162"/>
                  </a:lnTo>
                  <a:lnTo>
                    <a:pt x="1270" y="1671"/>
                  </a:lnTo>
                  <a:lnTo>
                    <a:pt x="1028" y="2107"/>
                  </a:lnTo>
                  <a:lnTo>
                    <a:pt x="740" y="2180"/>
                  </a:lnTo>
                  <a:lnTo>
                    <a:pt x="615" y="2057"/>
                  </a:lnTo>
                  <a:lnTo>
                    <a:pt x="502" y="2115"/>
                  </a:lnTo>
                  <a:lnTo>
                    <a:pt x="324" y="1962"/>
                  </a:lnTo>
                  <a:lnTo>
                    <a:pt x="228" y="1772"/>
                  </a:lnTo>
                  <a:lnTo>
                    <a:pt x="281" y="1659"/>
                  </a:lnTo>
                  <a:lnTo>
                    <a:pt x="294" y="1732"/>
                  </a:lnTo>
                  <a:lnTo>
                    <a:pt x="353" y="1886"/>
                  </a:lnTo>
                  <a:lnTo>
                    <a:pt x="478" y="2021"/>
                  </a:lnTo>
                  <a:lnTo>
                    <a:pt x="679" y="1887"/>
                  </a:lnTo>
                  <a:lnTo>
                    <a:pt x="658" y="1991"/>
                  </a:lnTo>
                  <a:lnTo>
                    <a:pt x="741" y="2100"/>
                  </a:lnTo>
                  <a:lnTo>
                    <a:pt x="953" y="2052"/>
                  </a:lnTo>
                  <a:lnTo>
                    <a:pt x="1157" y="1730"/>
                  </a:lnTo>
                  <a:lnTo>
                    <a:pt x="1255" y="1371"/>
                  </a:lnTo>
                  <a:lnTo>
                    <a:pt x="1265" y="1195"/>
                  </a:lnTo>
                  <a:lnTo>
                    <a:pt x="1163" y="848"/>
                  </a:lnTo>
                  <a:lnTo>
                    <a:pt x="1024" y="622"/>
                  </a:lnTo>
                  <a:lnTo>
                    <a:pt x="790" y="454"/>
                  </a:lnTo>
                  <a:lnTo>
                    <a:pt x="647" y="450"/>
                  </a:lnTo>
                  <a:lnTo>
                    <a:pt x="791" y="374"/>
                  </a:lnTo>
                  <a:lnTo>
                    <a:pt x="655" y="177"/>
                  </a:lnTo>
                  <a:lnTo>
                    <a:pt x="385" y="61"/>
                  </a:lnTo>
                  <a:lnTo>
                    <a:pt x="149" y="154"/>
                  </a:lnTo>
                  <a:lnTo>
                    <a:pt x="0" y="343"/>
                  </a:lnTo>
                  <a:lnTo>
                    <a:pt x="0" y="34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0991" name="Freeform 31"/>
            <p:cNvSpPr>
              <a:spLocks/>
            </p:cNvSpPr>
            <p:nvPr/>
          </p:nvSpPr>
          <p:spPr bwMode="auto">
            <a:xfrm>
              <a:off x="1386" y="482"/>
              <a:ext cx="39" cy="64"/>
            </a:xfrm>
            <a:custGeom>
              <a:avLst/>
              <a:gdLst>
                <a:gd name="T0" fmla="*/ 246 w 246"/>
                <a:gd name="T1" fmla="*/ 0 h 523"/>
                <a:gd name="T2" fmla="*/ 62 w 246"/>
                <a:gd name="T3" fmla="*/ 81 h 523"/>
                <a:gd name="T4" fmla="*/ 0 w 246"/>
                <a:gd name="T5" fmla="*/ 198 h 523"/>
                <a:gd name="T6" fmla="*/ 27 w 246"/>
                <a:gd name="T7" fmla="*/ 312 h 523"/>
                <a:gd name="T8" fmla="*/ 123 w 246"/>
                <a:gd name="T9" fmla="*/ 523 h 523"/>
                <a:gd name="T10" fmla="*/ 65 w 246"/>
                <a:gd name="T11" fmla="*/ 210 h 523"/>
                <a:gd name="T12" fmla="*/ 151 w 246"/>
                <a:gd name="T13" fmla="*/ 76 h 523"/>
                <a:gd name="T14" fmla="*/ 246 w 246"/>
                <a:gd name="T15" fmla="*/ 0 h 523"/>
                <a:gd name="T16" fmla="*/ 246 w 246"/>
                <a:gd name="T17" fmla="*/ 0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6" h="523">
                  <a:moveTo>
                    <a:pt x="246" y="0"/>
                  </a:moveTo>
                  <a:lnTo>
                    <a:pt x="62" y="81"/>
                  </a:lnTo>
                  <a:lnTo>
                    <a:pt x="0" y="198"/>
                  </a:lnTo>
                  <a:lnTo>
                    <a:pt x="27" y="312"/>
                  </a:lnTo>
                  <a:lnTo>
                    <a:pt x="123" y="523"/>
                  </a:lnTo>
                  <a:lnTo>
                    <a:pt x="65" y="210"/>
                  </a:lnTo>
                  <a:lnTo>
                    <a:pt x="151" y="76"/>
                  </a:lnTo>
                  <a:lnTo>
                    <a:pt x="246" y="0"/>
                  </a:lnTo>
                  <a:lnTo>
                    <a:pt x="24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0992" name="Freeform 32"/>
            <p:cNvSpPr>
              <a:spLocks/>
            </p:cNvSpPr>
            <p:nvPr/>
          </p:nvSpPr>
          <p:spPr bwMode="auto">
            <a:xfrm>
              <a:off x="1216" y="509"/>
              <a:ext cx="201" cy="125"/>
            </a:xfrm>
            <a:custGeom>
              <a:avLst/>
              <a:gdLst>
                <a:gd name="T0" fmla="*/ 5 w 1287"/>
                <a:gd name="T1" fmla="*/ 493 h 1030"/>
                <a:gd name="T2" fmla="*/ 1287 w 1287"/>
                <a:gd name="T3" fmla="*/ 1030 h 1030"/>
                <a:gd name="T4" fmla="*/ 242 w 1287"/>
                <a:gd name="T5" fmla="*/ 533 h 1030"/>
                <a:gd name="T6" fmla="*/ 557 w 1287"/>
                <a:gd name="T7" fmla="*/ 504 h 1030"/>
                <a:gd name="T8" fmla="*/ 202 w 1287"/>
                <a:gd name="T9" fmla="*/ 455 h 1030"/>
                <a:gd name="T10" fmla="*/ 801 w 1287"/>
                <a:gd name="T11" fmla="*/ 242 h 1030"/>
                <a:gd name="T12" fmla="*/ 246 w 1287"/>
                <a:gd name="T13" fmla="*/ 364 h 1030"/>
                <a:gd name="T14" fmla="*/ 976 w 1287"/>
                <a:gd name="T15" fmla="*/ 0 h 1030"/>
                <a:gd name="T16" fmla="*/ 0 w 1287"/>
                <a:gd name="T17" fmla="*/ 420 h 1030"/>
                <a:gd name="T18" fmla="*/ 67 w 1287"/>
                <a:gd name="T19" fmla="*/ 455 h 1030"/>
                <a:gd name="T20" fmla="*/ 5 w 1287"/>
                <a:gd name="T21" fmla="*/ 493 h 1030"/>
                <a:gd name="T22" fmla="*/ 5 w 1287"/>
                <a:gd name="T23" fmla="*/ 493 h 10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287" h="1030">
                  <a:moveTo>
                    <a:pt x="5" y="493"/>
                  </a:moveTo>
                  <a:lnTo>
                    <a:pt x="1287" y="1030"/>
                  </a:lnTo>
                  <a:lnTo>
                    <a:pt x="242" y="533"/>
                  </a:lnTo>
                  <a:lnTo>
                    <a:pt x="557" y="504"/>
                  </a:lnTo>
                  <a:lnTo>
                    <a:pt x="202" y="455"/>
                  </a:lnTo>
                  <a:lnTo>
                    <a:pt x="801" y="242"/>
                  </a:lnTo>
                  <a:lnTo>
                    <a:pt x="246" y="364"/>
                  </a:lnTo>
                  <a:lnTo>
                    <a:pt x="976" y="0"/>
                  </a:lnTo>
                  <a:lnTo>
                    <a:pt x="0" y="420"/>
                  </a:lnTo>
                  <a:lnTo>
                    <a:pt x="67" y="455"/>
                  </a:lnTo>
                  <a:lnTo>
                    <a:pt x="5" y="493"/>
                  </a:lnTo>
                  <a:lnTo>
                    <a:pt x="5" y="49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0993" name="Freeform 33"/>
            <p:cNvSpPr>
              <a:spLocks/>
            </p:cNvSpPr>
            <p:nvPr/>
          </p:nvSpPr>
          <p:spPr bwMode="auto">
            <a:xfrm>
              <a:off x="1484" y="530"/>
              <a:ext cx="68" cy="88"/>
            </a:xfrm>
            <a:custGeom>
              <a:avLst/>
              <a:gdLst>
                <a:gd name="T0" fmla="*/ 269 w 439"/>
                <a:gd name="T1" fmla="*/ 0 h 714"/>
                <a:gd name="T2" fmla="*/ 439 w 439"/>
                <a:gd name="T3" fmla="*/ 336 h 714"/>
                <a:gd name="T4" fmla="*/ 310 w 439"/>
                <a:gd name="T5" fmla="*/ 714 h 714"/>
                <a:gd name="T6" fmla="*/ 269 w 439"/>
                <a:gd name="T7" fmla="*/ 631 h 714"/>
                <a:gd name="T8" fmla="*/ 0 w 439"/>
                <a:gd name="T9" fmla="*/ 640 h 714"/>
                <a:gd name="T10" fmla="*/ 337 w 439"/>
                <a:gd name="T11" fmla="*/ 399 h 714"/>
                <a:gd name="T12" fmla="*/ 269 w 439"/>
                <a:gd name="T13" fmla="*/ 0 h 714"/>
                <a:gd name="T14" fmla="*/ 269 w 439"/>
                <a:gd name="T15" fmla="*/ 0 h 7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39" h="714">
                  <a:moveTo>
                    <a:pt x="269" y="0"/>
                  </a:moveTo>
                  <a:lnTo>
                    <a:pt x="439" y="336"/>
                  </a:lnTo>
                  <a:lnTo>
                    <a:pt x="310" y="714"/>
                  </a:lnTo>
                  <a:lnTo>
                    <a:pt x="269" y="631"/>
                  </a:lnTo>
                  <a:lnTo>
                    <a:pt x="0" y="640"/>
                  </a:lnTo>
                  <a:lnTo>
                    <a:pt x="337" y="399"/>
                  </a:lnTo>
                  <a:lnTo>
                    <a:pt x="269" y="0"/>
                  </a:lnTo>
                  <a:lnTo>
                    <a:pt x="269" y="0"/>
                  </a:lnTo>
                  <a:close/>
                </a:path>
              </a:pathLst>
            </a:custGeom>
            <a:solidFill>
              <a:srgbClr val="99C7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0994" name="Freeform 34"/>
            <p:cNvSpPr>
              <a:spLocks/>
            </p:cNvSpPr>
            <p:nvPr/>
          </p:nvSpPr>
          <p:spPr bwMode="auto">
            <a:xfrm>
              <a:off x="927" y="578"/>
              <a:ext cx="668" cy="475"/>
            </a:xfrm>
            <a:custGeom>
              <a:avLst/>
              <a:gdLst>
                <a:gd name="T0" fmla="*/ 15213 w 16047"/>
                <a:gd name="T1" fmla="*/ 16240 h 16575"/>
                <a:gd name="T2" fmla="*/ 14794 w 16047"/>
                <a:gd name="T3" fmla="*/ 16234 h 16575"/>
                <a:gd name="T4" fmla="*/ 15334 w 16047"/>
                <a:gd name="T5" fmla="*/ 15701 h 16575"/>
                <a:gd name="T6" fmla="*/ 15616 w 16047"/>
                <a:gd name="T7" fmla="*/ 15081 h 16575"/>
                <a:gd name="T8" fmla="*/ 14912 w 16047"/>
                <a:gd name="T9" fmla="*/ 14390 h 16575"/>
                <a:gd name="T10" fmla="*/ 14071 w 16047"/>
                <a:gd name="T11" fmla="*/ 13984 h 16575"/>
                <a:gd name="T12" fmla="*/ 13162 w 16047"/>
                <a:gd name="T13" fmla="*/ 11770 h 16575"/>
                <a:gd name="T14" fmla="*/ 12675 w 16047"/>
                <a:gd name="T15" fmla="*/ 12015 h 16575"/>
                <a:gd name="T16" fmla="*/ 12392 w 16047"/>
                <a:gd name="T17" fmla="*/ 12369 h 16575"/>
                <a:gd name="T18" fmla="*/ 12030 w 16047"/>
                <a:gd name="T19" fmla="*/ 12604 h 16575"/>
                <a:gd name="T20" fmla="*/ 11416 w 16047"/>
                <a:gd name="T21" fmla="*/ 12700 h 16575"/>
                <a:gd name="T22" fmla="*/ 11061 w 16047"/>
                <a:gd name="T23" fmla="*/ 12611 h 16575"/>
                <a:gd name="T24" fmla="*/ 10745 w 16047"/>
                <a:gd name="T25" fmla="*/ 12944 h 16575"/>
                <a:gd name="T26" fmla="*/ 11291 w 16047"/>
                <a:gd name="T27" fmla="*/ 14280 h 16575"/>
                <a:gd name="T28" fmla="*/ 10360 w 16047"/>
                <a:gd name="T29" fmla="*/ 15160 h 16575"/>
                <a:gd name="T30" fmla="*/ 9988 w 16047"/>
                <a:gd name="T31" fmla="*/ 15803 h 16575"/>
                <a:gd name="T32" fmla="*/ 9609 w 16047"/>
                <a:gd name="T33" fmla="*/ 15787 h 16575"/>
                <a:gd name="T34" fmla="*/ 9873 w 16047"/>
                <a:gd name="T35" fmla="*/ 14836 h 16575"/>
                <a:gd name="T36" fmla="*/ 10891 w 16047"/>
                <a:gd name="T37" fmla="*/ 13809 h 16575"/>
                <a:gd name="T38" fmla="*/ 9966 w 16047"/>
                <a:gd name="T39" fmla="*/ 13766 h 16575"/>
                <a:gd name="T40" fmla="*/ 9755 w 16047"/>
                <a:gd name="T41" fmla="*/ 14442 h 16575"/>
                <a:gd name="T42" fmla="*/ 8752 w 16047"/>
                <a:gd name="T43" fmla="*/ 15854 h 16575"/>
                <a:gd name="T44" fmla="*/ 6761 w 16047"/>
                <a:gd name="T45" fmla="*/ 16353 h 16575"/>
                <a:gd name="T46" fmla="*/ 4288 w 16047"/>
                <a:gd name="T47" fmla="*/ 16551 h 16575"/>
                <a:gd name="T48" fmla="*/ 3525 w 16047"/>
                <a:gd name="T49" fmla="*/ 16429 h 16575"/>
                <a:gd name="T50" fmla="*/ 2017 w 16047"/>
                <a:gd name="T51" fmla="*/ 15656 h 16575"/>
                <a:gd name="T52" fmla="*/ 1185 w 16047"/>
                <a:gd name="T53" fmla="*/ 14085 h 16575"/>
                <a:gd name="T54" fmla="*/ 1157 w 16047"/>
                <a:gd name="T55" fmla="*/ 11248 h 16575"/>
                <a:gd name="T56" fmla="*/ 946 w 16047"/>
                <a:gd name="T57" fmla="*/ 10251 h 16575"/>
                <a:gd name="T58" fmla="*/ 1409 w 16047"/>
                <a:gd name="T59" fmla="*/ 9129 h 16575"/>
                <a:gd name="T60" fmla="*/ 2442 w 16047"/>
                <a:gd name="T61" fmla="*/ 8480 h 16575"/>
                <a:gd name="T62" fmla="*/ 2873 w 16047"/>
                <a:gd name="T63" fmla="*/ 8309 h 16575"/>
                <a:gd name="T64" fmla="*/ 4530 w 16047"/>
                <a:gd name="T65" fmla="*/ 8052 h 16575"/>
                <a:gd name="T66" fmla="*/ 5588 w 16047"/>
                <a:gd name="T67" fmla="*/ 8046 h 16575"/>
                <a:gd name="T68" fmla="*/ 5560 w 16047"/>
                <a:gd name="T69" fmla="*/ 6778 h 16575"/>
                <a:gd name="T70" fmla="*/ 4964 w 16047"/>
                <a:gd name="T71" fmla="*/ 6108 h 16575"/>
                <a:gd name="T72" fmla="*/ 3301 w 16047"/>
                <a:gd name="T73" fmla="*/ 4262 h 16575"/>
                <a:gd name="T74" fmla="*/ 2675 w 16047"/>
                <a:gd name="T75" fmla="*/ 3697 h 16575"/>
                <a:gd name="T76" fmla="*/ 2053 w 16047"/>
                <a:gd name="T77" fmla="*/ 3143 h 16575"/>
                <a:gd name="T78" fmla="*/ 1459 w 16047"/>
                <a:gd name="T79" fmla="*/ 2516 h 16575"/>
                <a:gd name="T80" fmla="*/ 924 w 16047"/>
                <a:gd name="T81" fmla="*/ 1868 h 16575"/>
                <a:gd name="T82" fmla="*/ 40 w 16047"/>
                <a:gd name="T83" fmla="*/ 309 h 16575"/>
                <a:gd name="T84" fmla="*/ 1272 w 16047"/>
                <a:gd name="T85" fmla="*/ 437 h 16575"/>
                <a:gd name="T86" fmla="*/ 2696 w 16047"/>
                <a:gd name="T87" fmla="*/ 1715 h 16575"/>
                <a:gd name="T88" fmla="*/ 4087 w 16047"/>
                <a:gd name="T89" fmla="*/ 3109 h 16575"/>
                <a:gd name="T90" fmla="*/ 5458 w 16047"/>
                <a:gd name="T91" fmla="*/ 4586 h 16575"/>
                <a:gd name="T92" fmla="*/ 7471 w 16047"/>
                <a:gd name="T93" fmla="*/ 6280 h 16575"/>
                <a:gd name="T94" fmla="*/ 8880 w 16047"/>
                <a:gd name="T95" fmla="*/ 6340 h 16575"/>
                <a:gd name="T96" fmla="*/ 9554 w 16047"/>
                <a:gd name="T97" fmla="*/ 6524 h 16575"/>
                <a:gd name="T98" fmla="*/ 10177 w 16047"/>
                <a:gd name="T99" fmla="*/ 6870 h 16575"/>
                <a:gd name="T100" fmla="*/ 10754 w 16047"/>
                <a:gd name="T101" fmla="*/ 7646 h 16575"/>
                <a:gd name="T102" fmla="*/ 10702 w 16047"/>
                <a:gd name="T103" fmla="*/ 8596 h 16575"/>
                <a:gd name="T104" fmla="*/ 10475 w 16047"/>
                <a:gd name="T105" fmla="*/ 9600 h 16575"/>
                <a:gd name="T106" fmla="*/ 12778 w 16047"/>
                <a:gd name="T107" fmla="*/ 11067 h 16575"/>
                <a:gd name="T108" fmla="*/ 13231 w 16047"/>
                <a:gd name="T109" fmla="*/ 11363 h 16575"/>
                <a:gd name="T110" fmla="*/ 13770 w 16047"/>
                <a:gd name="T111" fmla="*/ 12504 h 16575"/>
                <a:gd name="T112" fmla="*/ 13919 w 16047"/>
                <a:gd name="T113" fmla="*/ 13137 h 16575"/>
                <a:gd name="T114" fmla="*/ 14301 w 16047"/>
                <a:gd name="T115" fmla="*/ 13935 h 16575"/>
                <a:gd name="T116" fmla="*/ 15563 w 16047"/>
                <a:gd name="T117" fmla="*/ 14494 h 16575"/>
                <a:gd name="T118" fmla="*/ 15982 w 16047"/>
                <a:gd name="T119" fmla="*/ 15711 h 165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6047" h="16575">
                  <a:moveTo>
                    <a:pt x="15958" y="15738"/>
                  </a:moveTo>
                  <a:lnTo>
                    <a:pt x="15833" y="15864"/>
                  </a:lnTo>
                  <a:lnTo>
                    <a:pt x="15787" y="15918"/>
                  </a:lnTo>
                  <a:lnTo>
                    <a:pt x="15349" y="16224"/>
                  </a:lnTo>
                  <a:lnTo>
                    <a:pt x="15257" y="16197"/>
                  </a:lnTo>
                  <a:lnTo>
                    <a:pt x="15250" y="16212"/>
                  </a:lnTo>
                  <a:lnTo>
                    <a:pt x="15238" y="16224"/>
                  </a:lnTo>
                  <a:lnTo>
                    <a:pt x="15226" y="16234"/>
                  </a:lnTo>
                  <a:lnTo>
                    <a:pt x="15213" y="16240"/>
                  </a:lnTo>
                  <a:lnTo>
                    <a:pt x="15197" y="16243"/>
                  </a:lnTo>
                  <a:lnTo>
                    <a:pt x="15185" y="16240"/>
                  </a:lnTo>
                  <a:lnTo>
                    <a:pt x="15173" y="16231"/>
                  </a:lnTo>
                  <a:lnTo>
                    <a:pt x="15163" y="16218"/>
                  </a:lnTo>
                  <a:lnTo>
                    <a:pt x="15002" y="16188"/>
                  </a:lnTo>
                  <a:lnTo>
                    <a:pt x="14946" y="16270"/>
                  </a:lnTo>
                  <a:lnTo>
                    <a:pt x="14884" y="16252"/>
                  </a:lnTo>
                  <a:lnTo>
                    <a:pt x="14732" y="16291"/>
                  </a:lnTo>
                  <a:lnTo>
                    <a:pt x="14794" y="16234"/>
                  </a:lnTo>
                  <a:lnTo>
                    <a:pt x="14853" y="16172"/>
                  </a:lnTo>
                  <a:lnTo>
                    <a:pt x="14915" y="16114"/>
                  </a:lnTo>
                  <a:lnTo>
                    <a:pt x="14980" y="16057"/>
                  </a:lnTo>
                  <a:lnTo>
                    <a:pt x="15043" y="15998"/>
                  </a:lnTo>
                  <a:lnTo>
                    <a:pt x="15101" y="15940"/>
                  </a:lnTo>
                  <a:lnTo>
                    <a:pt x="15163" y="15881"/>
                  </a:lnTo>
                  <a:lnTo>
                    <a:pt x="15223" y="15821"/>
                  </a:lnTo>
                  <a:lnTo>
                    <a:pt x="15278" y="15763"/>
                  </a:lnTo>
                  <a:lnTo>
                    <a:pt x="15334" y="15701"/>
                  </a:lnTo>
                  <a:lnTo>
                    <a:pt x="15387" y="15640"/>
                  </a:lnTo>
                  <a:lnTo>
                    <a:pt x="15433" y="15580"/>
                  </a:lnTo>
                  <a:lnTo>
                    <a:pt x="15480" y="15518"/>
                  </a:lnTo>
                  <a:lnTo>
                    <a:pt x="15521" y="15454"/>
                  </a:lnTo>
                  <a:lnTo>
                    <a:pt x="15558" y="15390"/>
                  </a:lnTo>
                  <a:lnTo>
                    <a:pt x="15589" y="15323"/>
                  </a:lnTo>
                  <a:lnTo>
                    <a:pt x="15604" y="15246"/>
                  </a:lnTo>
                  <a:lnTo>
                    <a:pt x="15616" y="15163"/>
                  </a:lnTo>
                  <a:lnTo>
                    <a:pt x="15616" y="15081"/>
                  </a:lnTo>
                  <a:lnTo>
                    <a:pt x="15610" y="14999"/>
                  </a:lnTo>
                  <a:lnTo>
                    <a:pt x="15592" y="14916"/>
                  </a:lnTo>
                  <a:lnTo>
                    <a:pt x="15561" y="14833"/>
                  </a:lnTo>
                  <a:lnTo>
                    <a:pt x="15514" y="14753"/>
                  </a:lnTo>
                  <a:lnTo>
                    <a:pt x="15451" y="14680"/>
                  </a:lnTo>
                  <a:lnTo>
                    <a:pt x="15210" y="14472"/>
                  </a:lnTo>
                  <a:lnTo>
                    <a:pt x="15111" y="14445"/>
                  </a:lnTo>
                  <a:lnTo>
                    <a:pt x="15011" y="14418"/>
                  </a:lnTo>
                  <a:lnTo>
                    <a:pt x="14912" y="14390"/>
                  </a:lnTo>
                  <a:lnTo>
                    <a:pt x="14813" y="14362"/>
                  </a:lnTo>
                  <a:lnTo>
                    <a:pt x="14713" y="14335"/>
                  </a:lnTo>
                  <a:lnTo>
                    <a:pt x="14617" y="14302"/>
                  </a:lnTo>
                  <a:lnTo>
                    <a:pt x="14521" y="14265"/>
                  </a:lnTo>
                  <a:lnTo>
                    <a:pt x="14425" y="14225"/>
                  </a:lnTo>
                  <a:lnTo>
                    <a:pt x="14335" y="14176"/>
                  </a:lnTo>
                  <a:lnTo>
                    <a:pt x="14245" y="14121"/>
                  </a:lnTo>
                  <a:lnTo>
                    <a:pt x="14158" y="14057"/>
                  </a:lnTo>
                  <a:lnTo>
                    <a:pt x="14071" y="13984"/>
                  </a:lnTo>
                  <a:lnTo>
                    <a:pt x="13991" y="13898"/>
                  </a:lnTo>
                  <a:lnTo>
                    <a:pt x="13913" y="13800"/>
                  </a:lnTo>
                  <a:lnTo>
                    <a:pt x="13838" y="13687"/>
                  </a:lnTo>
                  <a:lnTo>
                    <a:pt x="13770" y="13561"/>
                  </a:lnTo>
                  <a:lnTo>
                    <a:pt x="13528" y="13073"/>
                  </a:lnTo>
                  <a:lnTo>
                    <a:pt x="13364" y="12284"/>
                  </a:lnTo>
                  <a:lnTo>
                    <a:pt x="13327" y="12189"/>
                  </a:lnTo>
                  <a:lnTo>
                    <a:pt x="13224" y="11859"/>
                  </a:lnTo>
                  <a:lnTo>
                    <a:pt x="13162" y="11770"/>
                  </a:lnTo>
                  <a:lnTo>
                    <a:pt x="12961" y="11431"/>
                  </a:lnTo>
                  <a:lnTo>
                    <a:pt x="12635" y="11281"/>
                  </a:lnTo>
                  <a:lnTo>
                    <a:pt x="12706" y="11650"/>
                  </a:lnTo>
                  <a:lnTo>
                    <a:pt x="12700" y="11733"/>
                  </a:lnTo>
                  <a:lnTo>
                    <a:pt x="12697" y="11789"/>
                  </a:lnTo>
                  <a:lnTo>
                    <a:pt x="12693" y="11846"/>
                  </a:lnTo>
                  <a:lnTo>
                    <a:pt x="12690" y="11902"/>
                  </a:lnTo>
                  <a:lnTo>
                    <a:pt x="12684" y="11956"/>
                  </a:lnTo>
                  <a:lnTo>
                    <a:pt x="12675" y="12015"/>
                  </a:lnTo>
                  <a:lnTo>
                    <a:pt x="12656" y="12067"/>
                  </a:lnTo>
                  <a:lnTo>
                    <a:pt x="12632" y="12119"/>
                  </a:lnTo>
                  <a:lnTo>
                    <a:pt x="12598" y="12170"/>
                  </a:lnTo>
                  <a:lnTo>
                    <a:pt x="12564" y="12207"/>
                  </a:lnTo>
                  <a:lnTo>
                    <a:pt x="12526" y="12241"/>
                  </a:lnTo>
                  <a:lnTo>
                    <a:pt x="12491" y="12274"/>
                  </a:lnTo>
                  <a:lnTo>
                    <a:pt x="12457" y="12308"/>
                  </a:lnTo>
                  <a:lnTo>
                    <a:pt x="12423" y="12339"/>
                  </a:lnTo>
                  <a:lnTo>
                    <a:pt x="12392" y="12369"/>
                  </a:lnTo>
                  <a:lnTo>
                    <a:pt x="12355" y="12397"/>
                  </a:lnTo>
                  <a:lnTo>
                    <a:pt x="12321" y="12427"/>
                  </a:lnTo>
                  <a:lnTo>
                    <a:pt x="12284" y="12454"/>
                  </a:lnTo>
                  <a:lnTo>
                    <a:pt x="12247" y="12480"/>
                  </a:lnTo>
                  <a:lnTo>
                    <a:pt x="12209" y="12507"/>
                  </a:lnTo>
                  <a:lnTo>
                    <a:pt x="12166" y="12531"/>
                  </a:lnTo>
                  <a:lnTo>
                    <a:pt x="12122" y="12556"/>
                  </a:lnTo>
                  <a:lnTo>
                    <a:pt x="12080" y="12580"/>
                  </a:lnTo>
                  <a:lnTo>
                    <a:pt x="12030" y="12604"/>
                  </a:lnTo>
                  <a:lnTo>
                    <a:pt x="11980" y="12629"/>
                  </a:lnTo>
                  <a:lnTo>
                    <a:pt x="11924" y="12644"/>
                  </a:lnTo>
                  <a:lnTo>
                    <a:pt x="11827" y="12633"/>
                  </a:lnTo>
                  <a:lnTo>
                    <a:pt x="11719" y="12650"/>
                  </a:lnTo>
                  <a:lnTo>
                    <a:pt x="11639" y="12690"/>
                  </a:lnTo>
                  <a:lnTo>
                    <a:pt x="11539" y="12681"/>
                  </a:lnTo>
                  <a:lnTo>
                    <a:pt x="11499" y="12690"/>
                  </a:lnTo>
                  <a:lnTo>
                    <a:pt x="11455" y="12697"/>
                  </a:lnTo>
                  <a:lnTo>
                    <a:pt x="11416" y="12700"/>
                  </a:lnTo>
                  <a:lnTo>
                    <a:pt x="11375" y="12700"/>
                  </a:lnTo>
                  <a:lnTo>
                    <a:pt x="11335" y="12697"/>
                  </a:lnTo>
                  <a:lnTo>
                    <a:pt x="11294" y="12690"/>
                  </a:lnTo>
                  <a:lnTo>
                    <a:pt x="11254" y="12681"/>
                  </a:lnTo>
                  <a:lnTo>
                    <a:pt x="11213" y="12671"/>
                  </a:lnTo>
                  <a:lnTo>
                    <a:pt x="11176" y="12660"/>
                  </a:lnTo>
                  <a:lnTo>
                    <a:pt x="11136" y="12644"/>
                  </a:lnTo>
                  <a:lnTo>
                    <a:pt x="11099" y="12629"/>
                  </a:lnTo>
                  <a:lnTo>
                    <a:pt x="11061" y="12611"/>
                  </a:lnTo>
                  <a:lnTo>
                    <a:pt x="11027" y="12593"/>
                  </a:lnTo>
                  <a:lnTo>
                    <a:pt x="10990" y="12571"/>
                  </a:lnTo>
                  <a:lnTo>
                    <a:pt x="10956" y="12550"/>
                  </a:lnTo>
                  <a:lnTo>
                    <a:pt x="10922" y="12526"/>
                  </a:lnTo>
                  <a:lnTo>
                    <a:pt x="10748" y="12259"/>
                  </a:lnTo>
                  <a:lnTo>
                    <a:pt x="10671" y="12743"/>
                  </a:lnTo>
                  <a:lnTo>
                    <a:pt x="10752" y="12880"/>
                  </a:lnTo>
                  <a:lnTo>
                    <a:pt x="10742" y="12910"/>
                  </a:lnTo>
                  <a:lnTo>
                    <a:pt x="10745" y="12944"/>
                  </a:lnTo>
                  <a:lnTo>
                    <a:pt x="10794" y="13011"/>
                  </a:lnTo>
                  <a:lnTo>
                    <a:pt x="10912" y="13298"/>
                  </a:lnTo>
                  <a:lnTo>
                    <a:pt x="10972" y="13365"/>
                  </a:lnTo>
                  <a:lnTo>
                    <a:pt x="11179" y="13592"/>
                  </a:lnTo>
                  <a:lnTo>
                    <a:pt x="11285" y="13839"/>
                  </a:lnTo>
                  <a:lnTo>
                    <a:pt x="11316" y="13962"/>
                  </a:lnTo>
                  <a:lnTo>
                    <a:pt x="11316" y="14069"/>
                  </a:lnTo>
                  <a:lnTo>
                    <a:pt x="11304" y="14173"/>
                  </a:lnTo>
                  <a:lnTo>
                    <a:pt x="11291" y="14280"/>
                  </a:lnTo>
                  <a:lnTo>
                    <a:pt x="11288" y="14329"/>
                  </a:lnTo>
                  <a:lnTo>
                    <a:pt x="11421" y="14519"/>
                  </a:lnTo>
                  <a:lnTo>
                    <a:pt x="11335" y="14745"/>
                  </a:lnTo>
                  <a:lnTo>
                    <a:pt x="11080" y="14906"/>
                  </a:lnTo>
                  <a:lnTo>
                    <a:pt x="10972" y="14922"/>
                  </a:lnTo>
                  <a:lnTo>
                    <a:pt x="10838" y="14970"/>
                  </a:lnTo>
                  <a:lnTo>
                    <a:pt x="10736" y="14968"/>
                  </a:lnTo>
                  <a:lnTo>
                    <a:pt x="10431" y="15078"/>
                  </a:lnTo>
                  <a:lnTo>
                    <a:pt x="10360" y="15160"/>
                  </a:lnTo>
                  <a:lnTo>
                    <a:pt x="10214" y="15286"/>
                  </a:lnTo>
                  <a:lnTo>
                    <a:pt x="10161" y="15337"/>
                  </a:lnTo>
                  <a:lnTo>
                    <a:pt x="10119" y="15396"/>
                  </a:lnTo>
                  <a:lnTo>
                    <a:pt x="10085" y="15457"/>
                  </a:lnTo>
                  <a:lnTo>
                    <a:pt x="10056" y="15521"/>
                  </a:lnTo>
                  <a:lnTo>
                    <a:pt x="10035" y="15591"/>
                  </a:lnTo>
                  <a:lnTo>
                    <a:pt x="10019" y="15659"/>
                  </a:lnTo>
                  <a:lnTo>
                    <a:pt x="10004" y="15733"/>
                  </a:lnTo>
                  <a:lnTo>
                    <a:pt x="9988" y="15803"/>
                  </a:lnTo>
                  <a:lnTo>
                    <a:pt x="9991" y="15854"/>
                  </a:lnTo>
                  <a:lnTo>
                    <a:pt x="9973" y="16084"/>
                  </a:lnTo>
                  <a:lnTo>
                    <a:pt x="9994" y="16124"/>
                  </a:lnTo>
                  <a:lnTo>
                    <a:pt x="9792" y="16282"/>
                  </a:lnTo>
                  <a:lnTo>
                    <a:pt x="9706" y="16288"/>
                  </a:lnTo>
                  <a:lnTo>
                    <a:pt x="9568" y="16114"/>
                  </a:lnTo>
                  <a:lnTo>
                    <a:pt x="9581" y="16017"/>
                  </a:lnTo>
                  <a:lnTo>
                    <a:pt x="9594" y="15900"/>
                  </a:lnTo>
                  <a:lnTo>
                    <a:pt x="9609" y="15787"/>
                  </a:lnTo>
                  <a:lnTo>
                    <a:pt x="9634" y="15674"/>
                  </a:lnTo>
                  <a:lnTo>
                    <a:pt x="9665" y="15561"/>
                  </a:lnTo>
                  <a:lnTo>
                    <a:pt x="9709" y="15454"/>
                  </a:lnTo>
                  <a:lnTo>
                    <a:pt x="9764" y="15350"/>
                  </a:lnTo>
                  <a:lnTo>
                    <a:pt x="9836" y="15252"/>
                  </a:lnTo>
                  <a:lnTo>
                    <a:pt x="9929" y="15160"/>
                  </a:lnTo>
                  <a:lnTo>
                    <a:pt x="9920" y="15044"/>
                  </a:lnTo>
                  <a:lnTo>
                    <a:pt x="9866" y="14932"/>
                  </a:lnTo>
                  <a:lnTo>
                    <a:pt x="9873" y="14836"/>
                  </a:lnTo>
                  <a:lnTo>
                    <a:pt x="9892" y="14748"/>
                  </a:lnTo>
                  <a:lnTo>
                    <a:pt x="9929" y="14659"/>
                  </a:lnTo>
                  <a:lnTo>
                    <a:pt x="9975" y="14576"/>
                  </a:lnTo>
                  <a:lnTo>
                    <a:pt x="10038" y="14497"/>
                  </a:lnTo>
                  <a:lnTo>
                    <a:pt x="10109" y="14421"/>
                  </a:lnTo>
                  <a:lnTo>
                    <a:pt x="10193" y="14350"/>
                  </a:lnTo>
                  <a:lnTo>
                    <a:pt x="10286" y="14283"/>
                  </a:lnTo>
                  <a:lnTo>
                    <a:pt x="10686" y="14032"/>
                  </a:lnTo>
                  <a:lnTo>
                    <a:pt x="10891" y="13809"/>
                  </a:lnTo>
                  <a:lnTo>
                    <a:pt x="10894" y="13745"/>
                  </a:lnTo>
                  <a:lnTo>
                    <a:pt x="10869" y="13654"/>
                  </a:lnTo>
                  <a:lnTo>
                    <a:pt x="10689" y="13415"/>
                  </a:lnTo>
                  <a:lnTo>
                    <a:pt x="10686" y="13363"/>
                  </a:lnTo>
                  <a:lnTo>
                    <a:pt x="10600" y="13421"/>
                  </a:lnTo>
                  <a:lnTo>
                    <a:pt x="10425" y="13608"/>
                  </a:lnTo>
                  <a:lnTo>
                    <a:pt x="10115" y="13729"/>
                  </a:lnTo>
                  <a:lnTo>
                    <a:pt x="10007" y="13748"/>
                  </a:lnTo>
                  <a:lnTo>
                    <a:pt x="9966" y="13766"/>
                  </a:lnTo>
                  <a:lnTo>
                    <a:pt x="9876" y="13727"/>
                  </a:lnTo>
                  <a:lnTo>
                    <a:pt x="9855" y="13751"/>
                  </a:lnTo>
                  <a:lnTo>
                    <a:pt x="9895" y="13882"/>
                  </a:lnTo>
                  <a:lnTo>
                    <a:pt x="9907" y="14069"/>
                  </a:lnTo>
                  <a:lnTo>
                    <a:pt x="9842" y="14169"/>
                  </a:lnTo>
                  <a:lnTo>
                    <a:pt x="9787" y="14185"/>
                  </a:lnTo>
                  <a:lnTo>
                    <a:pt x="9802" y="14240"/>
                  </a:lnTo>
                  <a:lnTo>
                    <a:pt x="9780" y="14369"/>
                  </a:lnTo>
                  <a:lnTo>
                    <a:pt x="9755" y="14442"/>
                  </a:lnTo>
                  <a:lnTo>
                    <a:pt x="9787" y="14519"/>
                  </a:lnTo>
                  <a:lnTo>
                    <a:pt x="9780" y="14605"/>
                  </a:lnTo>
                  <a:lnTo>
                    <a:pt x="9721" y="15017"/>
                  </a:lnTo>
                  <a:lnTo>
                    <a:pt x="9520" y="15227"/>
                  </a:lnTo>
                  <a:lnTo>
                    <a:pt x="9504" y="15273"/>
                  </a:lnTo>
                  <a:lnTo>
                    <a:pt x="9194" y="15516"/>
                  </a:lnTo>
                  <a:lnTo>
                    <a:pt x="9023" y="15683"/>
                  </a:lnTo>
                  <a:lnTo>
                    <a:pt x="8905" y="15729"/>
                  </a:lnTo>
                  <a:lnTo>
                    <a:pt x="8752" y="15854"/>
                  </a:lnTo>
                  <a:lnTo>
                    <a:pt x="8632" y="15950"/>
                  </a:lnTo>
                  <a:lnTo>
                    <a:pt x="8449" y="16014"/>
                  </a:lnTo>
                  <a:lnTo>
                    <a:pt x="8043" y="16111"/>
                  </a:lnTo>
                  <a:lnTo>
                    <a:pt x="7955" y="16170"/>
                  </a:lnTo>
                  <a:lnTo>
                    <a:pt x="7742" y="16203"/>
                  </a:lnTo>
                  <a:lnTo>
                    <a:pt x="7627" y="16237"/>
                  </a:lnTo>
                  <a:lnTo>
                    <a:pt x="7074" y="16325"/>
                  </a:lnTo>
                  <a:lnTo>
                    <a:pt x="6994" y="16317"/>
                  </a:lnTo>
                  <a:lnTo>
                    <a:pt x="6761" y="16353"/>
                  </a:lnTo>
                  <a:lnTo>
                    <a:pt x="6574" y="16344"/>
                  </a:lnTo>
                  <a:lnTo>
                    <a:pt x="6482" y="16380"/>
                  </a:lnTo>
                  <a:lnTo>
                    <a:pt x="5572" y="16465"/>
                  </a:lnTo>
                  <a:lnTo>
                    <a:pt x="5259" y="16491"/>
                  </a:lnTo>
                  <a:lnTo>
                    <a:pt x="5076" y="16537"/>
                  </a:lnTo>
                  <a:lnTo>
                    <a:pt x="4964" y="16567"/>
                  </a:lnTo>
                  <a:lnTo>
                    <a:pt x="4688" y="16537"/>
                  </a:lnTo>
                  <a:lnTo>
                    <a:pt x="4552" y="16575"/>
                  </a:lnTo>
                  <a:lnTo>
                    <a:pt x="4288" y="16551"/>
                  </a:lnTo>
                  <a:lnTo>
                    <a:pt x="4198" y="16551"/>
                  </a:lnTo>
                  <a:lnTo>
                    <a:pt x="4111" y="16545"/>
                  </a:lnTo>
                  <a:lnTo>
                    <a:pt x="4024" y="16539"/>
                  </a:lnTo>
                  <a:lnTo>
                    <a:pt x="3938" y="16527"/>
                  </a:lnTo>
                  <a:lnTo>
                    <a:pt x="3854" y="16511"/>
                  </a:lnTo>
                  <a:lnTo>
                    <a:pt x="3770" y="16494"/>
                  </a:lnTo>
                  <a:lnTo>
                    <a:pt x="3686" y="16475"/>
                  </a:lnTo>
                  <a:lnTo>
                    <a:pt x="3606" y="16454"/>
                  </a:lnTo>
                  <a:lnTo>
                    <a:pt x="3525" y="16429"/>
                  </a:lnTo>
                  <a:lnTo>
                    <a:pt x="3444" y="16405"/>
                  </a:lnTo>
                  <a:lnTo>
                    <a:pt x="3363" y="16377"/>
                  </a:lnTo>
                  <a:lnTo>
                    <a:pt x="3282" y="16350"/>
                  </a:lnTo>
                  <a:lnTo>
                    <a:pt x="3201" y="16322"/>
                  </a:lnTo>
                  <a:lnTo>
                    <a:pt x="3122" y="16294"/>
                  </a:lnTo>
                  <a:lnTo>
                    <a:pt x="3041" y="16267"/>
                  </a:lnTo>
                  <a:lnTo>
                    <a:pt x="2960" y="16240"/>
                  </a:lnTo>
                  <a:lnTo>
                    <a:pt x="2458" y="15974"/>
                  </a:lnTo>
                  <a:lnTo>
                    <a:pt x="2017" y="15656"/>
                  </a:lnTo>
                  <a:lnTo>
                    <a:pt x="1638" y="15329"/>
                  </a:lnTo>
                  <a:lnTo>
                    <a:pt x="1439" y="15084"/>
                  </a:lnTo>
                  <a:lnTo>
                    <a:pt x="1352" y="14873"/>
                  </a:lnTo>
                  <a:lnTo>
                    <a:pt x="1306" y="14790"/>
                  </a:lnTo>
                  <a:lnTo>
                    <a:pt x="1272" y="14699"/>
                  </a:lnTo>
                  <a:lnTo>
                    <a:pt x="1238" y="14540"/>
                  </a:lnTo>
                  <a:lnTo>
                    <a:pt x="1213" y="14386"/>
                  </a:lnTo>
                  <a:lnTo>
                    <a:pt x="1195" y="14238"/>
                  </a:lnTo>
                  <a:lnTo>
                    <a:pt x="1185" y="14085"/>
                  </a:lnTo>
                  <a:lnTo>
                    <a:pt x="1198" y="13772"/>
                  </a:lnTo>
                  <a:lnTo>
                    <a:pt x="1179" y="13378"/>
                  </a:lnTo>
                  <a:lnTo>
                    <a:pt x="1179" y="12678"/>
                  </a:lnTo>
                  <a:lnTo>
                    <a:pt x="1104" y="12089"/>
                  </a:lnTo>
                  <a:lnTo>
                    <a:pt x="1101" y="11870"/>
                  </a:lnTo>
                  <a:lnTo>
                    <a:pt x="1114" y="11773"/>
                  </a:lnTo>
                  <a:lnTo>
                    <a:pt x="1132" y="11376"/>
                  </a:lnTo>
                  <a:lnTo>
                    <a:pt x="1117" y="11321"/>
                  </a:lnTo>
                  <a:lnTo>
                    <a:pt x="1157" y="11248"/>
                  </a:lnTo>
                  <a:lnTo>
                    <a:pt x="1120" y="11138"/>
                  </a:lnTo>
                  <a:lnTo>
                    <a:pt x="1127" y="11106"/>
                  </a:lnTo>
                  <a:lnTo>
                    <a:pt x="1039" y="11012"/>
                  </a:lnTo>
                  <a:lnTo>
                    <a:pt x="1083" y="10926"/>
                  </a:lnTo>
                  <a:lnTo>
                    <a:pt x="996" y="10651"/>
                  </a:lnTo>
                  <a:lnTo>
                    <a:pt x="989" y="10562"/>
                  </a:lnTo>
                  <a:lnTo>
                    <a:pt x="962" y="10437"/>
                  </a:lnTo>
                  <a:lnTo>
                    <a:pt x="968" y="10355"/>
                  </a:lnTo>
                  <a:lnTo>
                    <a:pt x="946" y="10251"/>
                  </a:lnTo>
                  <a:lnTo>
                    <a:pt x="993" y="9725"/>
                  </a:lnTo>
                  <a:lnTo>
                    <a:pt x="1086" y="9804"/>
                  </a:lnTo>
                  <a:lnTo>
                    <a:pt x="1095" y="9700"/>
                  </a:lnTo>
                  <a:lnTo>
                    <a:pt x="1120" y="9597"/>
                  </a:lnTo>
                  <a:lnTo>
                    <a:pt x="1157" y="9499"/>
                  </a:lnTo>
                  <a:lnTo>
                    <a:pt x="1203" y="9401"/>
                  </a:lnTo>
                  <a:lnTo>
                    <a:pt x="1263" y="9309"/>
                  </a:lnTo>
                  <a:lnTo>
                    <a:pt x="1331" y="9217"/>
                  </a:lnTo>
                  <a:lnTo>
                    <a:pt x="1409" y="9129"/>
                  </a:lnTo>
                  <a:lnTo>
                    <a:pt x="1499" y="9043"/>
                  </a:lnTo>
                  <a:lnTo>
                    <a:pt x="1595" y="8960"/>
                  </a:lnTo>
                  <a:lnTo>
                    <a:pt x="1697" y="8884"/>
                  </a:lnTo>
                  <a:lnTo>
                    <a:pt x="1805" y="8807"/>
                  </a:lnTo>
                  <a:lnTo>
                    <a:pt x="1924" y="8734"/>
                  </a:lnTo>
                  <a:lnTo>
                    <a:pt x="2048" y="8667"/>
                  </a:lnTo>
                  <a:lnTo>
                    <a:pt x="2175" y="8600"/>
                  </a:lnTo>
                  <a:lnTo>
                    <a:pt x="2306" y="8539"/>
                  </a:lnTo>
                  <a:lnTo>
                    <a:pt x="2442" y="8480"/>
                  </a:lnTo>
                  <a:lnTo>
                    <a:pt x="2482" y="8469"/>
                  </a:lnTo>
                  <a:lnTo>
                    <a:pt x="2523" y="8453"/>
                  </a:lnTo>
                  <a:lnTo>
                    <a:pt x="2563" y="8435"/>
                  </a:lnTo>
                  <a:lnTo>
                    <a:pt x="2603" y="8419"/>
                  </a:lnTo>
                  <a:lnTo>
                    <a:pt x="2644" y="8401"/>
                  </a:lnTo>
                  <a:lnTo>
                    <a:pt x="2683" y="8383"/>
                  </a:lnTo>
                  <a:lnTo>
                    <a:pt x="2720" y="8362"/>
                  </a:lnTo>
                  <a:lnTo>
                    <a:pt x="2758" y="8343"/>
                  </a:lnTo>
                  <a:lnTo>
                    <a:pt x="2873" y="8309"/>
                  </a:lnTo>
                  <a:lnTo>
                    <a:pt x="2994" y="8297"/>
                  </a:lnTo>
                  <a:lnTo>
                    <a:pt x="3596" y="8159"/>
                  </a:lnTo>
                  <a:lnTo>
                    <a:pt x="3680" y="8169"/>
                  </a:lnTo>
                  <a:lnTo>
                    <a:pt x="3739" y="8150"/>
                  </a:lnTo>
                  <a:lnTo>
                    <a:pt x="3829" y="8126"/>
                  </a:lnTo>
                  <a:lnTo>
                    <a:pt x="4310" y="8052"/>
                  </a:lnTo>
                  <a:lnTo>
                    <a:pt x="4390" y="8059"/>
                  </a:lnTo>
                  <a:lnTo>
                    <a:pt x="4450" y="8041"/>
                  </a:lnTo>
                  <a:lnTo>
                    <a:pt x="4530" y="8052"/>
                  </a:lnTo>
                  <a:lnTo>
                    <a:pt x="4639" y="8031"/>
                  </a:lnTo>
                  <a:lnTo>
                    <a:pt x="4722" y="8028"/>
                  </a:lnTo>
                  <a:lnTo>
                    <a:pt x="4781" y="8006"/>
                  </a:lnTo>
                  <a:lnTo>
                    <a:pt x="4896" y="8028"/>
                  </a:lnTo>
                  <a:lnTo>
                    <a:pt x="4930" y="8019"/>
                  </a:lnTo>
                  <a:lnTo>
                    <a:pt x="5049" y="8022"/>
                  </a:lnTo>
                  <a:lnTo>
                    <a:pt x="5361" y="7998"/>
                  </a:lnTo>
                  <a:lnTo>
                    <a:pt x="5421" y="7982"/>
                  </a:lnTo>
                  <a:lnTo>
                    <a:pt x="5588" y="8046"/>
                  </a:lnTo>
                  <a:lnTo>
                    <a:pt x="5675" y="7756"/>
                  </a:lnTo>
                  <a:lnTo>
                    <a:pt x="5716" y="7679"/>
                  </a:lnTo>
                  <a:lnTo>
                    <a:pt x="5765" y="7564"/>
                  </a:lnTo>
                  <a:lnTo>
                    <a:pt x="5895" y="7151"/>
                  </a:lnTo>
                  <a:lnTo>
                    <a:pt x="5827" y="7081"/>
                  </a:lnTo>
                  <a:lnTo>
                    <a:pt x="5761" y="7007"/>
                  </a:lnTo>
                  <a:lnTo>
                    <a:pt x="5693" y="6931"/>
                  </a:lnTo>
                  <a:lnTo>
                    <a:pt x="5628" y="6854"/>
                  </a:lnTo>
                  <a:lnTo>
                    <a:pt x="5560" y="6778"/>
                  </a:lnTo>
                  <a:lnTo>
                    <a:pt x="5495" y="6701"/>
                  </a:lnTo>
                  <a:lnTo>
                    <a:pt x="5429" y="6625"/>
                  </a:lnTo>
                  <a:lnTo>
                    <a:pt x="5365" y="6546"/>
                  </a:lnTo>
                  <a:lnTo>
                    <a:pt x="5300" y="6469"/>
                  </a:lnTo>
                  <a:lnTo>
                    <a:pt x="5232" y="6396"/>
                  </a:lnTo>
                  <a:lnTo>
                    <a:pt x="5166" y="6319"/>
                  </a:lnTo>
                  <a:lnTo>
                    <a:pt x="5101" y="6249"/>
                  </a:lnTo>
                  <a:lnTo>
                    <a:pt x="5033" y="6179"/>
                  </a:lnTo>
                  <a:lnTo>
                    <a:pt x="4964" y="6108"/>
                  </a:lnTo>
                  <a:lnTo>
                    <a:pt x="4896" y="6044"/>
                  </a:lnTo>
                  <a:lnTo>
                    <a:pt x="4828" y="5980"/>
                  </a:lnTo>
                  <a:lnTo>
                    <a:pt x="4341" y="5448"/>
                  </a:lnTo>
                  <a:lnTo>
                    <a:pt x="3621" y="4632"/>
                  </a:lnTo>
                  <a:lnTo>
                    <a:pt x="3590" y="4574"/>
                  </a:lnTo>
                  <a:lnTo>
                    <a:pt x="3506" y="4467"/>
                  </a:lnTo>
                  <a:lnTo>
                    <a:pt x="3438" y="4396"/>
                  </a:lnTo>
                  <a:lnTo>
                    <a:pt x="3370" y="4329"/>
                  </a:lnTo>
                  <a:lnTo>
                    <a:pt x="3301" y="4262"/>
                  </a:lnTo>
                  <a:lnTo>
                    <a:pt x="3233" y="4194"/>
                  </a:lnTo>
                  <a:lnTo>
                    <a:pt x="3164" y="4131"/>
                  </a:lnTo>
                  <a:lnTo>
                    <a:pt x="3093" y="4066"/>
                  </a:lnTo>
                  <a:lnTo>
                    <a:pt x="3025" y="4002"/>
                  </a:lnTo>
                  <a:lnTo>
                    <a:pt x="2953" y="3941"/>
                  </a:lnTo>
                  <a:lnTo>
                    <a:pt x="2885" y="3880"/>
                  </a:lnTo>
                  <a:lnTo>
                    <a:pt x="2814" y="3818"/>
                  </a:lnTo>
                  <a:lnTo>
                    <a:pt x="2746" y="3757"/>
                  </a:lnTo>
                  <a:lnTo>
                    <a:pt x="2675" y="3697"/>
                  </a:lnTo>
                  <a:lnTo>
                    <a:pt x="2607" y="3635"/>
                  </a:lnTo>
                  <a:lnTo>
                    <a:pt x="2537" y="3577"/>
                  </a:lnTo>
                  <a:lnTo>
                    <a:pt x="2466" y="3516"/>
                  </a:lnTo>
                  <a:lnTo>
                    <a:pt x="2398" y="3454"/>
                  </a:lnTo>
                  <a:lnTo>
                    <a:pt x="2327" y="3394"/>
                  </a:lnTo>
                  <a:lnTo>
                    <a:pt x="2259" y="3333"/>
                  </a:lnTo>
                  <a:lnTo>
                    <a:pt x="2191" y="3271"/>
                  </a:lnTo>
                  <a:lnTo>
                    <a:pt x="2122" y="3207"/>
                  </a:lnTo>
                  <a:lnTo>
                    <a:pt x="2053" y="3143"/>
                  </a:lnTo>
                  <a:lnTo>
                    <a:pt x="1985" y="3079"/>
                  </a:lnTo>
                  <a:lnTo>
                    <a:pt x="1917" y="3014"/>
                  </a:lnTo>
                  <a:lnTo>
                    <a:pt x="1849" y="2947"/>
                  </a:lnTo>
                  <a:lnTo>
                    <a:pt x="1784" y="2880"/>
                  </a:lnTo>
                  <a:lnTo>
                    <a:pt x="1719" y="2810"/>
                  </a:lnTo>
                  <a:lnTo>
                    <a:pt x="1650" y="2739"/>
                  </a:lnTo>
                  <a:lnTo>
                    <a:pt x="1585" y="2666"/>
                  </a:lnTo>
                  <a:lnTo>
                    <a:pt x="1520" y="2593"/>
                  </a:lnTo>
                  <a:lnTo>
                    <a:pt x="1459" y="2516"/>
                  </a:lnTo>
                  <a:lnTo>
                    <a:pt x="1393" y="2436"/>
                  </a:lnTo>
                  <a:lnTo>
                    <a:pt x="1331" y="2357"/>
                  </a:lnTo>
                  <a:lnTo>
                    <a:pt x="1276" y="2272"/>
                  </a:lnTo>
                  <a:lnTo>
                    <a:pt x="1216" y="2192"/>
                  </a:lnTo>
                  <a:lnTo>
                    <a:pt x="1157" y="2122"/>
                  </a:lnTo>
                  <a:lnTo>
                    <a:pt x="1101" y="2055"/>
                  </a:lnTo>
                  <a:lnTo>
                    <a:pt x="1043" y="1993"/>
                  </a:lnTo>
                  <a:lnTo>
                    <a:pt x="983" y="1929"/>
                  </a:lnTo>
                  <a:lnTo>
                    <a:pt x="924" y="1868"/>
                  </a:lnTo>
                  <a:lnTo>
                    <a:pt x="869" y="1804"/>
                  </a:lnTo>
                  <a:lnTo>
                    <a:pt x="806" y="1736"/>
                  </a:lnTo>
                  <a:lnTo>
                    <a:pt x="701" y="1586"/>
                  </a:lnTo>
                  <a:lnTo>
                    <a:pt x="359" y="1134"/>
                  </a:lnTo>
                  <a:lnTo>
                    <a:pt x="139" y="917"/>
                  </a:lnTo>
                  <a:lnTo>
                    <a:pt x="0" y="474"/>
                  </a:lnTo>
                  <a:lnTo>
                    <a:pt x="6" y="416"/>
                  </a:lnTo>
                  <a:lnTo>
                    <a:pt x="18" y="361"/>
                  </a:lnTo>
                  <a:lnTo>
                    <a:pt x="40" y="309"/>
                  </a:lnTo>
                  <a:lnTo>
                    <a:pt x="71" y="260"/>
                  </a:lnTo>
                  <a:lnTo>
                    <a:pt x="105" y="214"/>
                  </a:lnTo>
                  <a:lnTo>
                    <a:pt x="146" y="168"/>
                  </a:lnTo>
                  <a:lnTo>
                    <a:pt x="192" y="123"/>
                  </a:lnTo>
                  <a:lnTo>
                    <a:pt x="245" y="77"/>
                  </a:lnTo>
                  <a:lnTo>
                    <a:pt x="434" y="0"/>
                  </a:lnTo>
                  <a:lnTo>
                    <a:pt x="633" y="24"/>
                  </a:lnTo>
                  <a:lnTo>
                    <a:pt x="1111" y="303"/>
                  </a:lnTo>
                  <a:lnTo>
                    <a:pt x="1272" y="437"/>
                  </a:lnTo>
                  <a:lnTo>
                    <a:pt x="1433" y="571"/>
                  </a:lnTo>
                  <a:lnTo>
                    <a:pt x="1592" y="710"/>
                  </a:lnTo>
                  <a:lnTo>
                    <a:pt x="1753" y="847"/>
                  </a:lnTo>
                  <a:lnTo>
                    <a:pt x="1911" y="988"/>
                  </a:lnTo>
                  <a:lnTo>
                    <a:pt x="2069" y="1131"/>
                  </a:lnTo>
                  <a:lnTo>
                    <a:pt x="2225" y="1275"/>
                  </a:lnTo>
                  <a:lnTo>
                    <a:pt x="2383" y="1418"/>
                  </a:lnTo>
                  <a:lnTo>
                    <a:pt x="2541" y="1568"/>
                  </a:lnTo>
                  <a:lnTo>
                    <a:pt x="2696" y="1715"/>
                  </a:lnTo>
                  <a:lnTo>
                    <a:pt x="2851" y="1865"/>
                  </a:lnTo>
                  <a:lnTo>
                    <a:pt x="3007" y="2018"/>
                  </a:lnTo>
                  <a:lnTo>
                    <a:pt x="3162" y="2168"/>
                  </a:lnTo>
                  <a:lnTo>
                    <a:pt x="3316" y="2323"/>
                  </a:lnTo>
                  <a:lnTo>
                    <a:pt x="3472" y="2476"/>
                  </a:lnTo>
                  <a:lnTo>
                    <a:pt x="3627" y="2632"/>
                  </a:lnTo>
                  <a:lnTo>
                    <a:pt x="3779" y="2791"/>
                  </a:lnTo>
                  <a:lnTo>
                    <a:pt x="3935" y="2950"/>
                  </a:lnTo>
                  <a:lnTo>
                    <a:pt x="4087" y="3109"/>
                  </a:lnTo>
                  <a:lnTo>
                    <a:pt x="4238" y="3268"/>
                  </a:lnTo>
                  <a:lnTo>
                    <a:pt x="4390" y="3430"/>
                  </a:lnTo>
                  <a:lnTo>
                    <a:pt x="4545" y="3592"/>
                  </a:lnTo>
                  <a:lnTo>
                    <a:pt x="4697" y="3757"/>
                  </a:lnTo>
                  <a:lnTo>
                    <a:pt x="4850" y="3920"/>
                  </a:lnTo>
                  <a:lnTo>
                    <a:pt x="5002" y="4084"/>
                  </a:lnTo>
                  <a:lnTo>
                    <a:pt x="5154" y="4252"/>
                  </a:lnTo>
                  <a:lnTo>
                    <a:pt x="5306" y="4418"/>
                  </a:lnTo>
                  <a:lnTo>
                    <a:pt x="5458" y="4586"/>
                  </a:lnTo>
                  <a:lnTo>
                    <a:pt x="5609" y="4751"/>
                  </a:lnTo>
                  <a:lnTo>
                    <a:pt x="5761" y="4919"/>
                  </a:lnTo>
                  <a:lnTo>
                    <a:pt x="5914" y="5090"/>
                  </a:lnTo>
                  <a:lnTo>
                    <a:pt x="6066" y="5259"/>
                  </a:lnTo>
                  <a:lnTo>
                    <a:pt x="7024" y="6294"/>
                  </a:lnTo>
                  <a:lnTo>
                    <a:pt x="7081" y="6283"/>
                  </a:lnTo>
                  <a:lnTo>
                    <a:pt x="7162" y="6286"/>
                  </a:lnTo>
                  <a:lnTo>
                    <a:pt x="7335" y="6273"/>
                  </a:lnTo>
                  <a:lnTo>
                    <a:pt x="7471" y="6280"/>
                  </a:lnTo>
                  <a:lnTo>
                    <a:pt x="7756" y="6283"/>
                  </a:lnTo>
                  <a:lnTo>
                    <a:pt x="7939" y="6286"/>
                  </a:lnTo>
                  <a:lnTo>
                    <a:pt x="8409" y="6273"/>
                  </a:lnTo>
                  <a:lnTo>
                    <a:pt x="8490" y="6283"/>
                  </a:lnTo>
                  <a:lnTo>
                    <a:pt x="8567" y="6294"/>
                  </a:lnTo>
                  <a:lnTo>
                    <a:pt x="8644" y="6304"/>
                  </a:lnTo>
                  <a:lnTo>
                    <a:pt x="8725" y="6316"/>
                  </a:lnTo>
                  <a:lnTo>
                    <a:pt x="8802" y="6328"/>
                  </a:lnTo>
                  <a:lnTo>
                    <a:pt x="8880" y="6340"/>
                  </a:lnTo>
                  <a:lnTo>
                    <a:pt x="8958" y="6356"/>
                  </a:lnTo>
                  <a:lnTo>
                    <a:pt x="9032" y="6371"/>
                  </a:lnTo>
                  <a:lnTo>
                    <a:pt x="9110" y="6390"/>
                  </a:lnTo>
                  <a:lnTo>
                    <a:pt x="9184" y="6408"/>
                  </a:lnTo>
                  <a:lnTo>
                    <a:pt x="9259" y="6426"/>
                  </a:lnTo>
                  <a:lnTo>
                    <a:pt x="9333" y="6447"/>
                  </a:lnTo>
                  <a:lnTo>
                    <a:pt x="9408" y="6473"/>
                  </a:lnTo>
                  <a:lnTo>
                    <a:pt x="9482" y="6497"/>
                  </a:lnTo>
                  <a:lnTo>
                    <a:pt x="9554" y="6524"/>
                  </a:lnTo>
                  <a:lnTo>
                    <a:pt x="9628" y="6551"/>
                  </a:lnTo>
                  <a:lnTo>
                    <a:pt x="9696" y="6582"/>
                  </a:lnTo>
                  <a:lnTo>
                    <a:pt x="9767" y="6616"/>
                  </a:lnTo>
                  <a:lnTo>
                    <a:pt x="9839" y="6653"/>
                  </a:lnTo>
                  <a:lnTo>
                    <a:pt x="9907" y="6690"/>
                  </a:lnTo>
                  <a:lnTo>
                    <a:pt x="9975" y="6731"/>
                  </a:lnTo>
                  <a:lnTo>
                    <a:pt x="10044" y="6774"/>
                  </a:lnTo>
                  <a:lnTo>
                    <a:pt x="10109" y="6821"/>
                  </a:lnTo>
                  <a:lnTo>
                    <a:pt x="10177" y="6870"/>
                  </a:lnTo>
                  <a:lnTo>
                    <a:pt x="10239" y="6921"/>
                  </a:lnTo>
                  <a:lnTo>
                    <a:pt x="10305" y="6977"/>
                  </a:lnTo>
                  <a:lnTo>
                    <a:pt x="10366" y="7034"/>
                  </a:lnTo>
                  <a:lnTo>
                    <a:pt x="10428" y="7095"/>
                  </a:lnTo>
                  <a:lnTo>
                    <a:pt x="10491" y="7163"/>
                  </a:lnTo>
                  <a:lnTo>
                    <a:pt x="10550" y="7230"/>
                  </a:lnTo>
                  <a:lnTo>
                    <a:pt x="10608" y="7304"/>
                  </a:lnTo>
                  <a:lnTo>
                    <a:pt x="10668" y="7380"/>
                  </a:lnTo>
                  <a:lnTo>
                    <a:pt x="10754" y="7646"/>
                  </a:lnTo>
                  <a:lnTo>
                    <a:pt x="10788" y="7869"/>
                  </a:lnTo>
                  <a:lnTo>
                    <a:pt x="10794" y="7967"/>
                  </a:lnTo>
                  <a:lnTo>
                    <a:pt x="10794" y="8059"/>
                  </a:lnTo>
                  <a:lnTo>
                    <a:pt x="10791" y="8153"/>
                  </a:lnTo>
                  <a:lnTo>
                    <a:pt x="10783" y="8245"/>
                  </a:lnTo>
                  <a:lnTo>
                    <a:pt x="10767" y="8333"/>
                  </a:lnTo>
                  <a:lnTo>
                    <a:pt x="10748" y="8422"/>
                  </a:lnTo>
                  <a:lnTo>
                    <a:pt x="10726" y="8512"/>
                  </a:lnTo>
                  <a:lnTo>
                    <a:pt x="10702" y="8596"/>
                  </a:lnTo>
                  <a:lnTo>
                    <a:pt x="10689" y="8716"/>
                  </a:lnTo>
                  <a:lnTo>
                    <a:pt x="10671" y="8829"/>
                  </a:lnTo>
                  <a:lnTo>
                    <a:pt x="10652" y="8942"/>
                  </a:lnTo>
                  <a:lnTo>
                    <a:pt x="10630" y="9049"/>
                  </a:lnTo>
                  <a:lnTo>
                    <a:pt x="10605" y="9156"/>
                  </a:lnTo>
                  <a:lnTo>
                    <a:pt x="10577" y="9263"/>
                  </a:lnTo>
                  <a:lnTo>
                    <a:pt x="10546" y="9370"/>
                  </a:lnTo>
                  <a:lnTo>
                    <a:pt x="10515" y="9480"/>
                  </a:lnTo>
                  <a:lnTo>
                    <a:pt x="10475" y="9600"/>
                  </a:lnTo>
                  <a:lnTo>
                    <a:pt x="10422" y="9905"/>
                  </a:lnTo>
                  <a:lnTo>
                    <a:pt x="10860" y="10235"/>
                  </a:lnTo>
                  <a:lnTo>
                    <a:pt x="11267" y="10636"/>
                  </a:lnTo>
                  <a:lnTo>
                    <a:pt x="11701" y="10666"/>
                  </a:lnTo>
                  <a:lnTo>
                    <a:pt x="12191" y="10881"/>
                  </a:lnTo>
                  <a:lnTo>
                    <a:pt x="12324" y="10951"/>
                  </a:lnTo>
                  <a:lnTo>
                    <a:pt x="12659" y="11021"/>
                  </a:lnTo>
                  <a:lnTo>
                    <a:pt x="12718" y="11042"/>
                  </a:lnTo>
                  <a:lnTo>
                    <a:pt x="12778" y="11067"/>
                  </a:lnTo>
                  <a:lnTo>
                    <a:pt x="12833" y="11092"/>
                  </a:lnTo>
                  <a:lnTo>
                    <a:pt x="12889" y="11116"/>
                  </a:lnTo>
                  <a:lnTo>
                    <a:pt x="12941" y="11143"/>
                  </a:lnTo>
                  <a:lnTo>
                    <a:pt x="12991" y="11174"/>
                  </a:lnTo>
                  <a:lnTo>
                    <a:pt x="13041" y="11208"/>
                  </a:lnTo>
                  <a:lnTo>
                    <a:pt x="13090" y="11241"/>
                  </a:lnTo>
                  <a:lnTo>
                    <a:pt x="13137" y="11278"/>
                  </a:lnTo>
                  <a:lnTo>
                    <a:pt x="13184" y="11321"/>
                  </a:lnTo>
                  <a:lnTo>
                    <a:pt x="13231" y="11363"/>
                  </a:lnTo>
                  <a:lnTo>
                    <a:pt x="13273" y="11412"/>
                  </a:lnTo>
                  <a:lnTo>
                    <a:pt x="13317" y="11462"/>
                  </a:lnTo>
                  <a:lnTo>
                    <a:pt x="13357" y="11516"/>
                  </a:lnTo>
                  <a:lnTo>
                    <a:pt x="13401" y="11575"/>
                  </a:lnTo>
                  <a:lnTo>
                    <a:pt x="13442" y="11639"/>
                  </a:lnTo>
                  <a:lnTo>
                    <a:pt x="13646" y="12085"/>
                  </a:lnTo>
                  <a:lnTo>
                    <a:pt x="13693" y="12149"/>
                  </a:lnTo>
                  <a:lnTo>
                    <a:pt x="13689" y="12213"/>
                  </a:lnTo>
                  <a:lnTo>
                    <a:pt x="13770" y="12504"/>
                  </a:lnTo>
                  <a:lnTo>
                    <a:pt x="13786" y="12568"/>
                  </a:lnTo>
                  <a:lnTo>
                    <a:pt x="13798" y="12633"/>
                  </a:lnTo>
                  <a:lnTo>
                    <a:pt x="13814" y="12700"/>
                  </a:lnTo>
                  <a:lnTo>
                    <a:pt x="13826" y="12764"/>
                  </a:lnTo>
                  <a:lnTo>
                    <a:pt x="13838" y="12831"/>
                  </a:lnTo>
                  <a:lnTo>
                    <a:pt x="13854" y="12895"/>
                  </a:lnTo>
                  <a:lnTo>
                    <a:pt x="13866" y="12963"/>
                  </a:lnTo>
                  <a:lnTo>
                    <a:pt x="13882" y="13027"/>
                  </a:lnTo>
                  <a:lnTo>
                    <a:pt x="13919" y="13137"/>
                  </a:lnTo>
                  <a:lnTo>
                    <a:pt x="13944" y="13327"/>
                  </a:lnTo>
                  <a:lnTo>
                    <a:pt x="13981" y="13402"/>
                  </a:lnTo>
                  <a:lnTo>
                    <a:pt x="14018" y="13482"/>
                  </a:lnTo>
                  <a:lnTo>
                    <a:pt x="14062" y="13565"/>
                  </a:lnTo>
                  <a:lnTo>
                    <a:pt x="14105" y="13644"/>
                  </a:lnTo>
                  <a:lnTo>
                    <a:pt x="14152" y="13724"/>
                  </a:lnTo>
                  <a:lnTo>
                    <a:pt x="14198" y="13800"/>
                  </a:lnTo>
                  <a:lnTo>
                    <a:pt x="14248" y="13871"/>
                  </a:lnTo>
                  <a:lnTo>
                    <a:pt x="14301" y="13935"/>
                  </a:lnTo>
                  <a:lnTo>
                    <a:pt x="14787" y="14118"/>
                  </a:lnTo>
                  <a:lnTo>
                    <a:pt x="14881" y="14145"/>
                  </a:lnTo>
                  <a:lnTo>
                    <a:pt x="14977" y="14176"/>
                  </a:lnTo>
                  <a:lnTo>
                    <a:pt x="15077" y="14216"/>
                  </a:lnTo>
                  <a:lnTo>
                    <a:pt x="15176" y="14259"/>
                  </a:lnTo>
                  <a:lnTo>
                    <a:pt x="15278" y="14308"/>
                  </a:lnTo>
                  <a:lnTo>
                    <a:pt x="15375" y="14362"/>
                  </a:lnTo>
                  <a:lnTo>
                    <a:pt x="15471" y="14426"/>
                  </a:lnTo>
                  <a:lnTo>
                    <a:pt x="15563" y="14494"/>
                  </a:lnTo>
                  <a:lnTo>
                    <a:pt x="15650" y="14570"/>
                  </a:lnTo>
                  <a:lnTo>
                    <a:pt x="15734" y="14650"/>
                  </a:lnTo>
                  <a:lnTo>
                    <a:pt x="15809" y="14739"/>
                  </a:lnTo>
                  <a:lnTo>
                    <a:pt x="15877" y="14833"/>
                  </a:lnTo>
                  <a:lnTo>
                    <a:pt x="15936" y="14934"/>
                  </a:lnTo>
                  <a:lnTo>
                    <a:pt x="15986" y="15042"/>
                  </a:lnTo>
                  <a:lnTo>
                    <a:pt x="16023" y="15154"/>
                  </a:lnTo>
                  <a:lnTo>
                    <a:pt x="16047" y="15277"/>
                  </a:lnTo>
                  <a:lnTo>
                    <a:pt x="15982" y="15711"/>
                  </a:lnTo>
                  <a:lnTo>
                    <a:pt x="15958" y="1573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0995" name="Freeform 35"/>
            <p:cNvSpPr>
              <a:spLocks/>
            </p:cNvSpPr>
            <p:nvPr/>
          </p:nvSpPr>
          <p:spPr bwMode="auto">
            <a:xfrm>
              <a:off x="1522" y="1025"/>
              <a:ext cx="24" cy="30"/>
            </a:xfrm>
            <a:custGeom>
              <a:avLst/>
              <a:gdLst>
                <a:gd name="T0" fmla="*/ 567 w 567"/>
                <a:gd name="T1" fmla="*/ 389 h 1053"/>
                <a:gd name="T2" fmla="*/ 512 w 567"/>
                <a:gd name="T3" fmla="*/ 472 h 1053"/>
                <a:gd name="T4" fmla="*/ 455 w 567"/>
                <a:gd name="T5" fmla="*/ 542 h 1053"/>
                <a:gd name="T6" fmla="*/ 403 w 567"/>
                <a:gd name="T7" fmla="*/ 612 h 1053"/>
                <a:gd name="T8" fmla="*/ 356 w 567"/>
                <a:gd name="T9" fmla="*/ 686 h 1053"/>
                <a:gd name="T10" fmla="*/ 313 w 567"/>
                <a:gd name="T11" fmla="*/ 756 h 1053"/>
                <a:gd name="T12" fmla="*/ 272 w 567"/>
                <a:gd name="T13" fmla="*/ 829 h 1053"/>
                <a:gd name="T14" fmla="*/ 232 w 567"/>
                <a:gd name="T15" fmla="*/ 903 h 1053"/>
                <a:gd name="T16" fmla="*/ 195 w 567"/>
                <a:gd name="T17" fmla="*/ 976 h 1053"/>
                <a:gd name="T18" fmla="*/ 157 w 567"/>
                <a:gd name="T19" fmla="*/ 1053 h 1053"/>
                <a:gd name="T20" fmla="*/ 43 w 567"/>
                <a:gd name="T21" fmla="*/ 1000 h 1053"/>
                <a:gd name="T22" fmla="*/ 0 w 567"/>
                <a:gd name="T23" fmla="*/ 857 h 1053"/>
                <a:gd name="T24" fmla="*/ 0 w 567"/>
                <a:gd name="T25" fmla="*/ 780 h 1053"/>
                <a:gd name="T26" fmla="*/ 9 w 567"/>
                <a:gd name="T27" fmla="*/ 707 h 1053"/>
                <a:gd name="T28" fmla="*/ 18 w 567"/>
                <a:gd name="T29" fmla="*/ 636 h 1053"/>
                <a:gd name="T30" fmla="*/ 34 w 567"/>
                <a:gd name="T31" fmla="*/ 563 h 1053"/>
                <a:gd name="T32" fmla="*/ 52 w 567"/>
                <a:gd name="T33" fmla="*/ 493 h 1053"/>
                <a:gd name="T34" fmla="*/ 74 w 567"/>
                <a:gd name="T35" fmla="*/ 426 h 1053"/>
                <a:gd name="T36" fmla="*/ 99 w 567"/>
                <a:gd name="T37" fmla="*/ 355 h 1053"/>
                <a:gd name="T38" fmla="*/ 123 w 567"/>
                <a:gd name="T39" fmla="*/ 288 h 1053"/>
                <a:gd name="T40" fmla="*/ 223 w 567"/>
                <a:gd name="T41" fmla="*/ 132 h 1053"/>
                <a:gd name="T42" fmla="*/ 338 w 567"/>
                <a:gd name="T43" fmla="*/ 35 h 1053"/>
                <a:gd name="T44" fmla="*/ 397 w 567"/>
                <a:gd name="T45" fmla="*/ 0 h 1053"/>
                <a:gd name="T46" fmla="*/ 418 w 567"/>
                <a:gd name="T47" fmla="*/ 0 h 1053"/>
                <a:gd name="T48" fmla="*/ 444 w 567"/>
                <a:gd name="T49" fmla="*/ 9 h 1053"/>
                <a:gd name="T50" fmla="*/ 465 w 567"/>
                <a:gd name="T51" fmla="*/ 28 h 1053"/>
                <a:gd name="T52" fmla="*/ 487 w 567"/>
                <a:gd name="T53" fmla="*/ 52 h 1053"/>
                <a:gd name="T54" fmla="*/ 508 w 567"/>
                <a:gd name="T55" fmla="*/ 83 h 1053"/>
                <a:gd name="T56" fmla="*/ 530 w 567"/>
                <a:gd name="T57" fmla="*/ 116 h 1053"/>
                <a:gd name="T58" fmla="*/ 549 w 567"/>
                <a:gd name="T59" fmla="*/ 150 h 1053"/>
                <a:gd name="T60" fmla="*/ 565 w 567"/>
                <a:gd name="T61" fmla="*/ 187 h 1053"/>
                <a:gd name="T62" fmla="*/ 567 w 567"/>
                <a:gd name="T63" fmla="*/ 389 h 10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67" h="1053">
                  <a:moveTo>
                    <a:pt x="567" y="389"/>
                  </a:moveTo>
                  <a:lnTo>
                    <a:pt x="512" y="472"/>
                  </a:lnTo>
                  <a:lnTo>
                    <a:pt x="455" y="542"/>
                  </a:lnTo>
                  <a:lnTo>
                    <a:pt x="403" y="612"/>
                  </a:lnTo>
                  <a:lnTo>
                    <a:pt x="356" y="686"/>
                  </a:lnTo>
                  <a:lnTo>
                    <a:pt x="313" y="756"/>
                  </a:lnTo>
                  <a:lnTo>
                    <a:pt x="272" y="829"/>
                  </a:lnTo>
                  <a:lnTo>
                    <a:pt x="232" y="903"/>
                  </a:lnTo>
                  <a:lnTo>
                    <a:pt x="195" y="976"/>
                  </a:lnTo>
                  <a:lnTo>
                    <a:pt x="157" y="1053"/>
                  </a:lnTo>
                  <a:lnTo>
                    <a:pt x="43" y="1000"/>
                  </a:lnTo>
                  <a:lnTo>
                    <a:pt x="0" y="857"/>
                  </a:lnTo>
                  <a:lnTo>
                    <a:pt x="0" y="780"/>
                  </a:lnTo>
                  <a:lnTo>
                    <a:pt x="9" y="707"/>
                  </a:lnTo>
                  <a:lnTo>
                    <a:pt x="18" y="636"/>
                  </a:lnTo>
                  <a:lnTo>
                    <a:pt x="34" y="563"/>
                  </a:lnTo>
                  <a:lnTo>
                    <a:pt x="52" y="493"/>
                  </a:lnTo>
                  <a:lnTo>
                    <a:pt x="74" y="426"/>
                  </a:lnTo>
                  <a:lnTo>
                    <a:pt x="99" y="355"/>
                  </a:lnTo>
                  <a:lnTo>
                    <a:pt x="123" y="288"/>
                  </a:lnTo>
                  <a:lnTo>
                    <a:pt x="223" y="132"/>
                  </a:lnTo>
                  <a:lnTo>
                    <a:pt x="338" y="35"/>
                  </a:lnTo>
                  <a:lnTo>
                    <a:pt x="397" y="0"/>
                  </a:lnTo>
                  <a:lnTo>
                    <a:pt x="418" y="0"/>
                  </a:lnTo>
                  <a:lnTo>
                    <a:pt x="444" y="9"/>
                  </a:lnTo>
                  <a:lnTo>
                    <a:pt x="465" y="28"/>
                  </a:lnTo>
                  <a:lnTo>
                    <a:pt x="487" y="52"/>
                  </a:lnTo>
                  <a:lnTo>
                    <a:pt x="508" y="83"/>
                  </a:lnTo>
                  <a:lnTo>
                    <a:pt x="530" y="116"/>
                  </a:lnTo>
                  <a:lnTo>
                    <a:pt x="549" y="150"/>
                  </a:lnTo>
                  <a:lnTo>
                    <a:pt x="565" y="187"/>
                  </a:lnTo>
                  <a:lnTo>
                    <a:pt x="567" y="38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0996" name="Freeform 36"/>
            <p:cNvSpPr>
              <a:spLocks/>
            </p:cNvSpPr>
            <p:nvPr/>
          </p:nvSpPr>
          <p:spPr bwMode="auto">
            <a:xfrm>
              <a:off x="1502" y="1026"/>
              <a:ext cx="18" cy="32"/>
            </a:xfrm>
            <a:custGeom>
              <a:avLst/>
              <a:gdLst>
                <a:gd name="T0" fmla="*/ 319 w 416"/>
                <a:gd name="T1" fmla="*/ 1091 h 1091"/>
                <a:gd name="T2" fmla="*/ 176 w 416"/>
                <a:gd name="T3" fmla="*/ 1048 h 1091"/>
                <a:gd name="T4" fmla="*/ 61 w 416"/>
                <a:gd name="T5" fmla="*/ 928 h 1091"/>
                <a:gd name="T6" fmla="*/ 0 w 416"/>
                <a:gd name="T7" fmla="*/ 675 h 1091"/>
                <a:gd name="T8" fmla="*/ 3 w 416"/>
                <a:gd name="T9" fmla="*/ 592 h 1091"/>
                <a:gd name="T10" fmla="*/ 9 w 416"/>
                <a:gd name="T11" fmla="*/ 512 h 1091"/>
                <a:gd name="T12" fmla="*/ 21 w 416"/>
                <a:gd name="T13" fmla="*/ 434 h 1091"/>
                <a:gd name="T14" fmla="*/ 37 w 416"/>
                <a:gd name="T15" fmla="*/ 354 h 1091"/>
                <a:gd name="T16" fmla="*/ 58 w 416"/>
                <a:gd name="T17" fmla="*/ 274 h 1091"/>
                <a:gd name="T18" fmla="*/ 86 w 416"/>
                <a:gd name="T19" fmla="*/ 198 h 1091"/>
                <a:gd name="T20" fmla="*/ 121 w 416"/>
                <a:gd name="T21" fmla="*/ 124 h 1091"/>
                <a:gd name="T22" fmla="*/ 158 w 416"/>
                <a:gd name="T23" fmla="*/ 54 h 1091"/>
                <a:gd name="T24" fmla="*/ 248 w 416"/>
                <a:gd name="T25" fmla="*/ 0 h 1091"/>
                <a:gd name="T26" fmla="*/ 309 w 416"/>
                <a:gd name="T27" fmla="*/ 14 h 1091"/>
                <a:gd name="T28" fmla="*/ 344 w 416"/>
                <a:gd name="T29" fmla="*/ 57 h 1091"/>
                <a:gd name="T30" fmla="*/ 372 w 416"/>
                <a:gd name="T31" fmla="*/ 103 h 1091"/>
                <a:gd name="T32" fmla="*/ 390 w 416"/>
                <a:gd name="T33" fmla="*/ 152 h 1091"/>
                <a:gd name="T34" fmla="*/ 406 w 416"/>
                <a:gd name="T35" fmla="*/ 198 h 1091"/>
                <a:gd name="T36" fmla="*/ 413 w 416"/>
                <a:gd name="T37" fmla="*/ 244 h 1091"/>
                <a:gd name="T38" fmla="*/ 416 w 416"/>
                <a:gd name="T39" fmla="*/ 290 h 1091"/>
                <a:gd name="T40" fmla="*/ 409 w 416"/>
                <a:gd name="T41" fmla="*/ 335 h 1091"/>
                <a:gd name="T42" fmla="*/ 400 w 416"/>
                <a:gd name="T43" fmla="*/ 375 h 1091"/>
                <a:gd name="T44" fmla="*/ 257 w 416"/>
                <a:gd name="T45" fmla="*/ 889 h 1091"/>
                <a:gd name="T46" fmla="*/ 264 w 416"/>
                <a:gd name="T47" fmla="*/ 989 h 1091"/>
                <a:gd name="T48" fmla="*/ 319 w 416"/>
                <a:gd name="T49" fmla="*/ 1091 h 10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16" h="1091">
                  <a:moveTo>
                    <a:pt x="319" y="1091"/>
                  </a:moveTo>
                  <a:lnTo>
                    <a:pt x="176" y="1048"/>
                  </a:lnTo>
                  <a:lnTo>
                    <a:pt x="61" y="928"/>
                  </a:lnTo>
                  <a:lnTo>
                    <a:pt x="0" y="675"/>
                  </a:lnTo>
                  <a:lnTo>
                    <a:pt x="3" y="592"/>
                  </a:lnTo>
                  <a:lnTo>
                    <a:pt x="9" y="512"/>
                  </a:lnTo>
                  <a:lnTo>
                    <a:pt x="21" y="434"/>
                  </a:lnTo>
                  <a:lnTo>
                    <a:pt x="37" y="354"/>
                  </a:lnTo>
                  <a:lnTo>
                    <a:pt x="58" y="274"/>
                  </a:lnTo>
                  <a:lnTo>
                    <a:pt x="86" y="198"/>
                  </a:lnTo>
                  <a:lnTo>
                    <a:pt x="121" y="124"/>
                  </a:lnTo>
                  <a:lnTo>
                    <a:pt x="158" y="54"/>
                  </a:lnTo>
                  <a:lnTo>
                    <a:pt x="248" y="0"/>
                  </a:lnTo>
                  <a:lnTo>
                    <a:pt x="309" y="14"/>
                  </a:lnTo>
                  <a:lnTo>
                    <a:pt x="344" y="57"/>
                  </a:lnTo>
                  <a:lnTo>
                    <a:pt x="372" y="103"/>
                  </a:lnTo>
                  <a:lnTo>
                    <a:pt x="390" y="152"/>
                  </a:lnTo>
                  <a:lnTo>
                    <a:pt x="406" y="198"/>
                  </a:lnTo>
                  <a:lnTo>
                    <a:pt x="413" y="244"/>
                  </a:lnTo>
                  <a:lnTo>
                    <a:pt x="416" y="290"/>
                  </a:lnTo>
                  <a:lnTo>
                    <a:pt x="409" y="335"/>
                  </a:lnTo>
                  <a:lnTo>
                    <a:pt x="400" y="375"/>
                  </a:lnTo>
                  <a:lnTo>
                    <a:pt x="257" y="889"/>
                  </a:lnTo>
                  <a:lnTo>
                    <a:pt x="264" y="989"/>
                  </a:lnTo>
                  <a:lnTo>
                    <a:pt x="319" y="109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0997" name="Freeform 37"/>
            <p:cNvSpPr>
              <a:spLocks/>
            </p:cNvSpPr>
            <p:nvPr/>
          </p:nvSpPr>
          <p:spPr bwMode="auto">
            <a:xfrm>
              <a:off x="1477" y="999"/>
              <a:ext cx="23" cy="61"/>
            </a:xfrm>
            <a:custGeom>
              <a:avLst/>
              <a:gdLst>
                <a:gd name="T0" fmla="*/ 459 w 528"/>
                <a:gd name="T1" fmla="*/ 2101 h 2101"/>
                <a:gd name="T2" fmla="*/ 167 w 528"/>
                <a:gd name="T3" fmla="*/ 1893 h 2101"/>
                <a:gd name="T4" fmla="*/ 31 w 528"/>
                <a:gd name="T5" fmla="*/ 1615 h 2101"/>
                <a:gd name="T6" fmla="*/ 0 w 528"/>
                <a:gd name="T7" fmla="*/ 1275 h 2101"/>
                <a:gd name="T8" fmla="*/ 22 w 528"/>
                <a:gd name="T9" fmla="*/ 1199 h 2101"/>
                <a:gd name="T10" fmla="*/ 49 w 528"/>
                <a:gd name="T11" fmla="*/ 1120 h 2101"/>
                <a:gd name="T12" fmla="*/ 285 w 528"/>
                <a:gd name="T13" fmla="*/ 573 h 2101"/>
                <a:gd name="T14" fmla="*/ 267 w 528"/>
                <a:gd name="T15" fmla="*/ 181 h 2101"/>
                <a:gd name="T16" fmla="*/ 221 w 528"/>
                <a:gd name="T17" fmla="*/ 53 h 2101"/>
                <a:gd name="T18" fmla="*/ 273 w 528"/>
                <a:gd name="T19" fmla="*/ 0 h 2101"/>
                <a:gd name="T20" fmla="*/ 454 w 528"/>
                <a:gd name="T21" fmla="*/ 123 h 2101"/>
                <a:gd name="T22" fmla="*/ 528 w 528"/>
                <a:gd name="T23" fmla="*/ 544 h 2101"/>
                <a:gd name="T24" fmla="*/ 525 w 528"/>
                <a:gd name="T25" fmla="*/ 683 h 2101"/>
                <a:gd name="T26" fmla="*/ 496 w 528"/>
                <a:gd name="T27" fmla="*/ 811 h 2101"/>
                <a:gd name="T28" fmla="*/ 456 w 528"/>
                <a:gd name="T29" fmla="*/ 940 h 2101"/>
                <a:gd name="T30" fmla="*/ 410 w 528"/>
                <a:gd name="T31" fmla="*/ 1061 h 2101"/>
                <a:gd name="T32" fmla="*/ 357 w 528"/>
                <a:gd name="T33" fmla="*/ 1184 h 2101"/>
                <a:gd name="T34" fmla="*/ 313 w 528"/>
                <a:gd name="T35" fmla="*/ 1309 h 2101"/>
                <a:gd name="T36" fmla="*/ 279 w 528"/>
                <a:gd name="T37" fmla="*/ 1434 h 2101"/>
                <a:gd name="T38" fmla="*/ 264 w 528"/>
                <a:gd name="T39" fmla="*/ 1569 h 2101"/>
                <a:gd name="T40" fmla="*/ 267 w 528"/>
                <a:gd name="T41" fmla="*/ 1621 h 2101"/>
                <a:gd name="T42" fmla="*/ 434 w 528"/>
                <a:gd name="T43" fmla="*/ 1972 h 2101"/>
                <a:gd name="T44" fmla="*/ 459 w 528"/>
                <a:gd name="T45" fmla="*/ 2101 h 2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28" h="2101">
                  <a:moveTo>
                    <a:pt x="459" y="2101"/>
                  </a:moveTo>
                  <a:lnTo>
                    <a:pt x="167" y="1893"/>
                  </a:lnTo>
                  <a:lnTo>
                    <a:pt x="31" y="1615"/>
                  </a:lnTo>
                  <a:lnTo>
                    <a:pt x="0" y="1275"/>
                  </a:lnTo>
                  <a:lnTo>
                    <a:pt x="22" y="1199"/>
                  </a:lnTo>
                  <a:lnTo>
                    <a:pt x="49" y="1120"/>
                  </a:lnTo>
                  <a:lnTo>
                    <a:pt x="285" y="573"/>
                  </a:lnTo>
                  <a:lnTo>
                    <a:pt x="267" y="181"/>
                  </a:lnTo>
                  <a:lnTo>
                    <a:pt x="221" y="53"/>
                  </a:lnTo>
                  <a:lnTo>
                    <a:pt x="273" y="0"/>
                  </a:lnTo>
                  <a:lnTo>
                    <a:pt x="454" y="123"/>
                  </a:lnTo>
                  <a:lnTo>
                    <a:pt x="528" y="544"/>
                  </a:lnTo>
                  <a:lnTo>
                    <a:pt x="525" y="683"/>
                  </a:lnTo>
                  <a:lnTo>
                    <a:pt x="496" y="811"/>
                  </a:lnTo>
                  <a:lnTo>
                    <a:pt x="456" y="940"/>
                  </a:lnTo>
                  <a:lnTo>
                    <a:pt x="410" y="1061"/>
                  </a:lnTo>
                  <a:lnTo>
                    <a:pt x="357" y="1184"/>
                  </a:lnTo>
                  <a:lnTo>
                    <a:pt x="313" y="1309"/>
                  </a:lnTo>
                  <a:lnTo>
                    <a:pt x="279" y="1434"/>
                  </a:lnTo>
                  <a:lnTo>
                    <a:pt x="264" y="1569"/>
                  </a:lnTo>
                  <a:lnTo>
                    <a:pt x="267" y="1621"/>
                  </a:lnTo>
                  <a:lnTo>
                    <a:pt x="434" y="1972"/>
                  </a:lnTo>
                  <a:lnTo>
                    <a:pt x="459" y="210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0998" name="Freeform 38"/>
            <p:cNvSpPr>
              <a:spLocks/>
            </p:cNvSpPr>
            <p:nvPr/>
          </p:nvSpPr>
          <p:spPr bwMode="auto">
            <a:xfrm>
              <a:off x="1454" y="1014"/>
              <a:ext cx="26" cy="47"/>
            </a:xfrm>
            <a:custGeom>
              <a:avLst/>
              <a:gdLst>
                <a:gd name="T0" fmla="*/ 584 w 618"/>
                <a:gd name="T1" fmla="*/ 1644 h 1644"/>
                <a:gd name="T2" fmla="*/ 227 w 618"/>
                <a:gd name="T3" fmla="*/ 1357 h 1644"/>
                <a:gd name="T4" fmla="*/ 133 w 618"/>
                <a:gd name="T5" fmla="*/ 1061 h 1644"/>
                <a:gd name="T6" fmla="*/ 81 w 618"/>
                <a:gd name="T7" fmla="*/ 945 h 1644"/>
                <a:gd name="T8" fmla="*/ 34 w 618"/>
                <a:gd name="T9" fmla="*/ 706 h 1644"/>
                <a:gd name="T10" fmla="*/ 10 w 618"/>
                <a:gd name="T11" fmla="*/ 471 h 1644"/>
                <a:gd name="T12" fmla="*/ 4 w 618"/>
                <a:gd name="T13" fmla="*/ 239 h 1644"/>
                <a:gd name="T14" fmla="*/ 0 w 618"/>
                <a:gd name="T15" fmla="*/ 0 h 1644"/>
                <a:gd name="T16" fmla="*/ 149 w 618"/>
                <a:gd name="T17" fmla="*/ 65 h 1644"/>
                <a:gd name="T18" fmla="*/ 258 w 618"/>
                <a:gd name="T19" fmla="*/ 260 h 1644"/>
                <a:gd name="T20" fmla="*/ 332 w 618"/>
                <a:gd name="T21" fmla="*/ 850 h 1644"/>
                <a:gd name="T22" fmla="*/ 618 w 618"/>
                <a:gd name="T23" fmla="*/ 1538 h 1644"/>
                <a:gd name="T24" fmla="*/ 584 w 618"/>
                <a:gd name="T25" fmla="*/ 1644 h 1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18" h="1644">
                  <a:moveTo>
                    <a:pt x="584" y="1644"/>
                  </a:moveTo>
                  <a:lnTo>
                    <a:pt x="227" y="1357"/>
                  </a:lnTo>
                  <a:lnTo>
                    <a:pt x="133" y="1061"/>
                  </a:lnTo>
                  <a:lnTo>
                    <a:pt x="81" y="945"/>
                  </a:lnTo>
                  <a:lnTo>
                    <a:pt x="34" y="706"/>
                  </a:lnTo>
                  <a:lnTo>
                    <a:pt x="10" y="471"/>
                  </a:lnTo>
                  <a:lnTo>
                    <a:pt x="4" y="239"/>
                  </a:lnTo>
                  <a:lnTo>
                    <a:pt x="0" y="0"/>
                  </a:lnTo>
                  <a:lnTo>
                    <a:pt x="149" y="65"/>
                  </a:lnTo>
                  <a:lnTo>
                    <a:pt x="258" y="260"/>
                  </a:lnTo>
                  <a:lnTo>
                    <a:pt x="332" y="850"/>
                  </a:lnTo>
                  <a:lnTo>
                    <a:pt x="618" y="1538"/>
                  </a:lnTo>
                  <a:lnTo>
                    <a:pt x="584" y="164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0999" name="Freeform 39"/>
            <p:cNvSpPr>
              <a:spLocks/>
            </p:cNvSpPr>
            <p:nvPr/>
          </p:nvSpPr>
          <p:spPr bwMode="auto">
            <a:xfrm>
              <a:off x="1400" y="1015"/>
              <a:ext cx="50" cy="40"/>
            </a:xfrm>
            <a:custGeom>
              <a:avLst/>
              <a:gdLst>
                <a:gd name="T0" fmla="*/ 1101 w 1194"/>
                <a:gd name="T1" fmla="*/ 850 h 1410"/>
                <a:gd name="T2" fmla="*/ 1088 w 1194"/>
                <a:gd name="T3" fmla="*/ 896 h 1410"/>
                <a:gd name="T4" fmla="*/ 828 w 1194"/>
                <a:gd name="T5" fmla="*/ 1186 h 1410"/>
                <a:gd name="T6" fmla="*/ 605 w 1194"/>
                <a:gd name="T7" fmla="*/ 1305 h 1410"/>
                <a:gd name="T8" fmla="*/ 335 w 1194"/>
                <a:gd name="T9" fmla="*/ 1410 h 1410"/>
                <a:gd name="T10" fmla="*/ 89 w 1194"/>
                <a:gd name="T11" fmla="*/ 1388 h 1410"/>
                <a:gd name="T12" fmla="*/ 0 w 1194"/>
                <a:gd name="T13" fmla="*/ 1394 h 1410"/>
                <a:gd name="T14" fmla="*/ 714 w 1194"/>
                <a:gd name="T15" fmla="*/ 633 h 1410"/>
                <a:gd name="T16" fmla="*/ 853 w 1194"/>
                <a:gd name="T17" fmla="*/ 223 h 1410"/>
                <a:gd name="T18" fmla="*/ 856 w 1194"/>
                <a:gd name="T19" fmla="*/ 58 h 1410"/>
                <a:gd name="T20" fmla="*/ 937 w 1194"/>
                <a:gd name="T21" fmla="*/ 0 h 1410"/>
                <a:gd name="T22" fmla="*/ 1057 w 1194"/>
                <a:gd name="T23" fmla="*/ 52 h 1410"/>
                <a:gd name="T24" fmla="*/ 1166 w 1194"/>
                <a:gd name="T25" fmla="*/ 199 h 1410"/>
                <a:gd name="T26" fmla="*/ 1194 w 1194"/>
                <a:gd name="T27" fmla="*/ 324 h 1410"/>
                <a:gd name="T28" fmla="*/ 1101 w 1194"/>
                <a:gd name="T29" fmla="*/ 850 h 1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194" h="1410">
                  <a:moveTo>
                    <a:pt x="1101" y="850"/>
                  </a:moveTo>
                  <a:lnTo>
                    <a:pt x="1088" y="896"/>
                  </a:lnTo>
                  <a:lnTo>
                    <a:pt x="828" y="1186"/>
                  </a:lnTo>
                  <a:lnTo>
                    <a:pt x="605" y="1305"/>
                  </a:lnTo>
                  <a:lnTo>
                    <a:pt x="335" y="1410"/>
                  </a:lnTo>
                  <a:lnTo>
                    <a:pt x="89" y="1388"/>
                  </a:lnTo>
                  <a:lnTo>
                    <a:pt x="0" y="1394"/>
                  </a:lnTo>
                  <a:lnTo>
                    <a:pt x="714" y="633"/>
                  </a:lnTo>
                  <a:lnTo>
                    <a:pt x="853" y="223"/>
                  </a:lnTo>
                  <a:lnTo>
                    <a:pt x="856" y="58"/>
                  </a:lnTo>
                  <a:lnTo>
                    <a:pt x="937" y="0"/>
                  </a:lnTo>
                  <a:lnTo>
                    <a:pt x="1057" y="52"/>
                  </a:lnTo>
                  <a:lnTo>
                    <a:pt x="1166" y="199"/>
                  </a:lnTo>
                  <a:lnTo>
                    <a:pt x="1194" y="324"/>
                  </a:lnTo>
                  <a:lnTo>
                    <a:pt x="1101" y="85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1000" name="Freeform 40"/>
            <p:cNvSpPr>
              <a:spLocks/>
            </p:cNvSpPr>
            <p:nvPr/>
          </p:nvSpPr>
          <p:spPr bwMode="auto">
            <a:xfrm>
              <a:off x="1364" y="1020"/>
              <a:ext cx="61" cy="51"/>
            </a:xfrm>
            <a:custGeom>
              <a:avLst/>
              <a:gdLst>
                <a:gd name="T0" fmla="*/ 1418 w 1487"/>
                <a:gd name="T1" fmla="*/ 327 h 1785"/>
                <a:gd name="T2" fmla="*/ 1356 w 1487"/>
                <a:gd name="T3" fmla="*/ 431 h 1785"/>
                <a:gd name="T4" fmla="*/ 1307 w 1487"/>
                <a:gd name="T5" fmla="*/ 528 h 1785"/>
                <a:gd name="T6" fmla="*/ 1052 w 1487"/>
                <a:gd name="T7" fmla="*/ 657 h 1785"/>
                <a:gd name="T8" fmla="*/ 915 w 1487"/>
                <a:gd name="T9" fmla="*/ 764 h 1785"/>
                <a:gd name="T10" fmla="*/ 752 w 1487"/>
                <a:gd name="T11" fmla="*/ 798 h 1785"/>
                <a:gd name="T12" fmla="*/ 655 w 1487"/>
                <a:gd name="T13" fmla="*/ 887 h 1785"/>
                <a:gd name="T14" fmla="*/ 549 w 1487"/>
                <a:gd name="T15" fmla="*/ 960 h 1785"/>
                <a:gd name="T16" fmla="*/ 227 w 1487"/>
                <a:gd name="T17" fmla="*/ 1329 h 1785"/>
                <a:gd name="T18" fmla="*/ 267 w 1487"/>
                <a:gd name="T19" fmla="*/ 1428 h 1785"/>
                <a:gd name="T20" fmla="*/ 332 w 1487"/>
                <a:gd name="T21" fmla="*/ 1547 h 1785"/>
                <a:gd name="T22" fmla="*/ 444 w 1487"/>
                <a:gd name="T23" fmla="*/ 1578 h 1785"/>
                <a:gd name="T24" fmla="*/ 642 w 1487"/>
                <a:gd name="T25" fmla="*/ 1541 h 1785"/>
                <a:gd name="T26" fmla="*/ 817 w 1487"/>
                <a:gd name="T27" fmla="*/ 1474 h 1785"/>
                <a:gd name="T28" fmla="*/ 791 w 1487"/>
                <a:gd name="T29" fmla="*/ 1598 h 1785"/>
                <a:gd name="T30" fmla="*/ 729 w 1487"/>
                <a:gd name="T31" fmla="*/ 1699 h 1785"/>
                <a:gd name="T32" fmla="*/ 640 w 1487"/>
                <a:gd name="T33" fmla="*/ 1767 h 1785"/>
                <a:gd name="T34" fmla="*/ 583 w 1487"/>
                <a:gd name="T35" fmla="*/ 1785 h 1785"/>
                <a:gd name="T36" fmla="*/ 488 w 1487"/>
                <a:gd name="T37" fmla="*/ 1773 h 1785"/>
                <a:gd name="T38" fmla="*/ 305 w 1487"/>
                <a:gd name="T39" fmla="*/ 1699 h 1785"/>
                <a:gd name="T40" fmla="*/ 258 w 1487"/>
                <a:gd name="T41" fmla="*/ 1666 h 1785"/>
                <a:gd name="T42" fmla="*/ 214 w 1487"/>
                <a:gd name="T43" fmla="*/ 1632 h 1785"/>
                <a:gd name="T44" fmla="*/ 174 w 1487"/>
                <a:gd name="T45" fmla="*/ 1589 h 1785"/>
                <a:gd name="T46" fmla="*/ 133 w 1487"/>
                <a:gd name="T47" fmla="*/ 1547 h 1785"/>
                <a:gd name="T48" fmla="*/ 103 w 1487"/>
                <a:gd name="T49" fmla="*/ 1498 h 1785"/>
                <a:gd name="T50" fmla="*/ 72 w 1487"/>
                <a:gd name="T51" fmla="*/ 1442 h 1785"/>
                <a:gd name="T52" fmla="*/ 47 w 1487"/>
                <a:gd name="T53" fmla="*/ 1385 h 1785"/>
                <a:gd name="T54" fmla="*/ 28 w 1487"/>
                <a:gd name="T55" fmla="*/ 1321 h 1785"/>
                <a:gd name="T56" fmla="*/ 0 w 1487"/>
                <a:gd name="T57" fmla="*/ 1195 h 1785"/>
                <a:gd name="T58" fmla="*/ 10 w 1487"/>
                <a:gd name="T59" fmla="*/ 1000 h 1785"/>
                <a:gd name="T60" fmla="*/ 53 w 1487"/>
                <a:gd name="T61" fmla="*/ 908 h 1785"/>
                <a:gd name="T62" fmla="*/ 164 w 1487"/>
                <a:gd name="T63" fmla="*/ 773 h 1785"/>
                <a:gd name="T64" fmla="*/ 549 w 1487"/>
                <a:gd name="T65" fmla="*/ 455 h 1785"/>
                <a:gd name="T66" fmla="*/ 618 w 1487"/>
                <a:gd name="T67" fmla="*/ 391 h 1785"/>
                <a:gd name="T68" fmla="*/ 723 w 1487"/>
                <a:gd name="T69" fmla="*/ 388 h 1785"/>
                <a:gd name="T70" fmla="*/ 1163 w 1487"/>
                <a:gd name="T71" fmla="*/ 167 h 1785"/>
                <a:gd name="T72" fmla="*/ 1335 w 1487"/>
                <a:gd name="T73" fmla="*/ 0 h 1785"/>
                <a:gd name="T74" fmla="*/ 1461 w 1487"/>
                <a:gd name="T75" fmla="*/ 140 h 1785"/>
                <a:gd name="T76" fmla="*/ 1487 w 1487"/>
                <a:gd name="T77" fmla="*/ 164 h 1785"/>
                <a:gd name="T78" fmla="*/ 1418 w 1487"/>
                <a:gd name="T79" fmla="*/ 327 h 17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487" h="1785">
                  <a:moveTo>
                    <a:pt x="1418" y="327"/>
                  </a:moveTo>
                  <a:lnTo>
                    <a:pt x="1356" y="431"/>
                  </a:lnTo>
                  <a:lnTo>
                    <a:pt x="1307" y="528"/>
                  </a:lnTo>
                  <a:lnTo>
                    <a:pt x="1052" y="657"/>
                  </a:lnTo>
                  <a:lnTo>
                    <a:pt x="915" y="764"/>
                  </a:lnTo>
                  <a:lnTo>
                    <a:pt x="752" y="798"/>
                  </a:lnTo>
                  <a:lnTo>
                    <a:pt x="655" y="887"/>
                  </a:lnTo>
                  <a:lnTo>
                    <a:pt x="549" y="960"/>
                  </a:lnTo>
                  <a:lnTo>
                    <a:pt x="227" y="1329"/>
                  </a:lnTo>
                  <a:lnTo>
                    <a:pt x="267" y="1428"/>
                  </a:lnTo>
                  <a:lnTo>
                    <a:pt x="332" y="1547"/>
                  </a:lnTo>
                  <a:lnTo>
                    <a:pt x="444" y="1578"/>
                  </a:lnTo>
                  <a:lnTo>
                    <a:pt x="642" y="1541"/>
                  </a:lnTo>
                  <a:lnTo>
                    <a:pt x="817" y="1474"/>
                  </a:lnTo>
                  <a:lnTo>
                    <a:pt x="791" y="1598"/>
                  </a:lnTo>
                  <a:lnTo>
                    <a:pt x="729" y="1699"/>
                  </a:lnTo>
                  <a:lnTo>
                    <a:pt x="640" y="1767"/>
                  </a:lnTo>
                  <a:lnTo>
                    <a:pt x="583" y="1785"/>
                  </a:lnTo>
                  <a:lnTo>
                    <a:pt x="488" y="1773"/>
                  </a:lnTo>
                  <a:lnTo>
                    <a:pt x="305" y="1699"/>
                  </a:lnTo>
                  <a:lnTo>
                    <a:pt x="258" y="1666"/>
                  </a:lnTo>
                  <a:lnTo>
                    <a:pt x="214" y="1632"/>
                  </a:lnTo>
                  <a:lnTo>
                    <a:pt x="174" y="1589"/>
                  </a:lnTo>
                  <a:lnTo>
                    <a:pt x="133" y="1547"/>
                  </a:lnTo>
                  <a:lnTo>
                    <a:pt x="103" y="1498"/>
                  </a:lnTo>
                  <a:lnTo>
                    <a:pt x="72" y="1442"/>
                  </a:lnTo>
                  <a:lnTo>
                    <a:pt x="47" y="1385"/>
                  </a:lnTo>
                  <a:lnTo>
                    <a:pt x="28" y="1321"/>
                  </a:lnTo>
                  <a:lnTo>
                    <a:pt x="0" y="1195"/>
                  </a:lnTo>
                  <a:lnTo>
                    <a:pt x="10" y="1000"/>
                  </a:lnTo>
                  <a:lnTo>
                    <a:pt x="53" y="908"/>
                  </a:lnTo>
                  <a:lnTo>
                    <a:pt x="164" y="773"/>
                  </a:lnTo>
                  <a:lnTo>
                    <a:pt x="549" y="455"/>
                  </a:lnTo>
                  <a:lnTo>
                    <a:pt x="618" y="391"/>
                  </a:lnTo>
                  <a:lnTo>
                    <a:pt x="723" y="388"/>
                  </a:lnTo>
                  <a:lnTo>
                    <a:pt x="1163" y="167"/>
                  </a:lnTo>
                  <a:lnTo>
                    <a:pt x="1335" y="0"/>
                  </a:lnTo>
                  <a:lnTo>
                    <a:pt x="1461" y="140"/>
                  </a:lnTo>
                  <a:lnTo>
                    <a:pt x="1487" y="164"/>
                  </a:lnTo>
                  <a:lnTo>
                    <a:pt x="1418" y="32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1001" name="Freeform 41"/>
            <p:cNvSpPr>
              <a:spLocks/>
            </p:cNvSpPr>
            <p:nvPr/>
          </p:nvSpPr>
          <p:spPr bwMode="auto">
            <a:xfrm>
              <a:off x="1379" y="893"/>
              <a:ext cx="63" cy="41"/>
            </a:xfrm>
            <a:custGeom>
              <a:avLst/>
              <a:gdLst>
                <a:gd name="T0" fmla="*/ 1452 w 1520"/>
                <a:gd name="T1" fmla="*/ 914 h 1427"/>
                <a:gd name="T2" fmla="*/ 1229 w 1520"/>
                <a:gd name="T3" fmla="*/ 1198 h 1427"/>
                <a:gd name="T4" fmla="*/ 1061 w 1520"/>
                <a:gd name="T5" fmla="*/ 1296 h 1427"/>
                <a:gd name="T6" fmla="*/ 813 w 1520"/>
                <a:gd name="T7" fmla="*/ 1388 h 1427"/>
                <a:gd name="T8" fmla="*/ 601 w 1520"/>
                <a:gd name="T9" fmla="*/ 1427 h 1427"/>
                <a:gd name="T10" fmla="*/ 502 w 1520"/>
                <a:gd name="T11" fmla="*/ 1415 h 1427"/>
                <a:gd name="T12" fmla="*/ 462 w 1520"/>
                <a:gd name="T13" fmla="*/ 1425 h 1427"/>
                <a:gd name="T14" fmla="*/ 49 w 1520"/>
                <a:gd name="T15" fmla="*/ 1216 h 1427"/>
                <a:gd name="T16" fmla="*/ 15 w 1520"/>
                <a:gd name="T17" fmla="*/ 1170 h 1427"/>
                <a:gd name="T18" fmla="*/ 0 w 1520"/>
                <a:gd name="T19" fmla="*/ 1098 h 1427"/>
                <a:gd name="T20" fmla="*/ 40 w 1520"/>
                <a:gd name="T21" fmla="*/ 1026 h 1427"/>
                <a:gd name="T22" fmla="*/ 74 w 1520"/>
                <a:gd name="T23" fmla="*/ 1051 h 1427"/>
                <a:gd name="T24" fmla="*/ 108 w 1520"/>
                <a:gd name="T25" fmla="*/ 1076 h 1427"/>
                <a:gd name="T26" fmla="*/ 142 w 1520"/>
                <a:gd name="T27" fmla="*/ 1098 h 1427"/>
                <a:gd name="T28" fmla="*/ 176 w 1520"/>
                <a:gd name="T29" fmla="*/ 1115 h 1427"/>
                <a:gd name="T30" fmla="*/ 210 w 1520"/>
                <a:gd name="T31" fmla="*/ 1136 h 1427"/>
                <a:gd name="T32" fmla="*/ 245 w 1520"/>
                <a:gd name="T33" fmla="*/ 1155 h 1427"/>
                <a:gd name="T34" fmla="*/ 279 w 1520"/>
                <a:gd name="T35" fmla="*/ 1170 h 1427"/>
                <a:gd name="T36" fmla="*/ 316 w 1520"/>
                <a:gd name="T37" fmla="*/ 1186 h 1427"/>
                <a:gd name="T38" fmla="*/ 350 w 1520"/>
                <a:gd name="T39" fmla="*/ 1201 h 1427"/>
                <a:gd name="T40" fmla="*/ 387 w 1520"/>
                <a:gd name="T41" fmla="*/ 1213 h 1427"/>
                <a:gd name="T42" fmla="*/ 424 w 1520"/>
                <a:gd name="T43" fmla="*/ 1225 h 1427"/>
                <a:gd name="T44" fmla="*/ 462 w 1520"/>
                <a:gd name="T45" fmla="*/ 1235 h 1427"/>
                <a:gd name="T46" fmla="*/ 499 w 1520"/>
                <a:gd name="T47" fmla="*/ 1243 h 1427"/>
                <a:gd name="T48" fmla="*/ 536 w 1520"/>
                <a:gd name="T49" fmla="*/ 1253 h 1427"/>
                <a:gd name="T50" fmla="*/ 573 w 1520"/>
                <a:gd name="T51" fmla="*/ 1259 h 1427"/>
                <a:gd name="T52" fmla="*/ 614 w 1520"/>
                <a:gd name="T53" fmla="*/ 1265 h 1427"/>
                <a:gd name="T54" fmla="*/ 719 w 1520"/>
                <a:gd name="T55" fmla="*/ 1246 h 1427"/>
                <a:gd name="T56" fmla="*/ 958 w 1520"/>
                <a:gd name="T57" fmla="*/ 1131 h 1427"/>
                <a:gd name="T58" fmla="*/ 1122 w 1520"/>
                <a:gd name="T59" fmla="*/ 981 h 1427"/>
                <a:gd name="T60" fmla="*/ 1213 w 1520"/>
                <a:gd name="T61" fmla="*/ 452 h 1427"/>
                <a:gd name="T62" fmla="*/ 1203 w 1520"/>
                <a:gd name="T63" fmla="*/ 284 h 1427"/>
                <a:gd name="T64" fmla="*/ 1033 w 1520"/>
                <a:gd name="T65" fmla="*/ 0 h 1427"/>
                <a:gd name="T66" fmla="*/ 1415 w 1520"/>
                <a:gd name="T67" fmla="*/ 198 h 1427"/>
                <a:gd name="T68" fmla="*/ 1486 w 1520"/>
                <a:gd name="T69" fmla="*/ 404 h 1427"/>
                <a:gd name="T70" fmla="*/ 1495 w 1520"/>
                <a:gd name="T71" fmla="*/ 440 h 1427"/>
                <a:gd name="T72" fmla="*/ 1486 w 1520"/>
                <a:gd name="T73" fmla="*/ 522 h 1427"/>
                <a:gd name="T74" fmla="*/ 1520 w 1520"/>
                <a:gd name="T75" fmla="*/ 629 h 1427"/>
                <a:gd name="T76" fmla="*/ 1452 w 1520"/>
                <a:gd name="T77" fmla="*/ 914 h 14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520" h="1427">
                  <a:moveTo>
                    <a:pt x="1452" y="914"/>
                  </a:moveTo>
                  <a:lnTo>
                    <a:pt x="1229" y="1198"/>
                  </a:lnTo>
                  <a:lnTo>
                    <a:pt x="1061" y="1296"/>
                  </a:lnTo>
                  <a:lnTo>
                    <a:pt x="813" y="1388"/>
                  </a:lnTo>
                  <a:lnTo>
                    <a:pt x="601" y="1427"/>
                  </a:lnTo>
                  <a:lnTo>
                    <a:pt x="502" y="1415"/>
                  </a:lnTo>
                  <a:lnTo>
                    <a:pt x="462" y="1425"/>
                  </a:lnTo>
                  <a:lnTo>
                    <a:pt x="49" y="1216"/>
                  </a:lnTo>
                  <a:lnTo>
                    <a:pt x="15" y="1170"/>
                  </a:lnTo>
                  <a:lnTo>
                    <a:pt x="0" y="1098"/>
                  </a:lnTo>
                  <a:lnTo>
                    <a:pt x="40" y="1026"/>
                  </a:lnTo>
                  <a:lnTo>
                    <a:pt x="74" y="1051"/>
                  </a:lnTo>
                  <a:lnTo>
                    <a:pt x="108" y="1076"/>
                  </a:lnTo>
                  <a:lnTo>
                    <a:pt x="142" y="1098"/>
                  </a:lnTo>
                  <a:lnTo>
                    <a:pt x="176" y="1115"/>
                  </a:lnTo>
                  <a:lnTo>
                    <a:pt x="210" y="1136"/>
                  </a:lnTo>
                  <a:lnTo>
                    <a:pt x="245" y="1155"/>
                  </a:lnTo>
                  <a:lnTo>
                    <a:pt x="279" y="1170"/>
                  </a:lnTo>
                  <a:lnTo>
                    <a:pt x="316" y="1186"/>
                  </a:lnTo>
                  <a:lnTo>
                    <a:pt x="350" y="1201"/>
                  </a:lnTo>
                  <a:lnTo>
                    <a:pt x="387" y="1213"/>
                  </a:lnTo>
                  <a:lnTo>
                    <a:pt x="424" y="1225"/>
                  </a:lnTo>
                  <a:lnTo>
                    <a:pt x="462" y="1235"/>
                  </a:lnTo>
                  <a:lnTo>
                    <a:pt x="499" y="1243"/>
                  </a:lnTo>
                  <a:lnTo>
                    <a:pt x="536" y="1253"/>
                  </a:lnTo>
                  <a:lnTo>
                    <a:pt x="573" y="1259"/>
                  </a:lnTo>
                  <a:lnTo>
                    <a:pt x="614" y="1265"/>
                  </a:lnTo>
                  <a:lnTo>
                    <a:pt x="719" y="1246"/>
                  </a:lnTo>
                  <a:lnTo>
                    <a:pt x="958" y="1131"/>
                  </a:lnTo>
                  <a:lnTo>
                    <a:pt x="1122" y="981"/>
                  </a:lnTo>
                  <a:lnTo>
                    <a:pt x="1213" y="452"/>
                  </a:lnTo>
                  <a:lnTo>
                    <a:pt x="1203" y="284"/>
                  </a:lnTo>
                  <a:lnTo>
                    <a:pt x="1033" y="0"/>
                  </a:lnTo>
                  <a:lnTo>
                    <a:pt x="1415" y="198"/>
                  </a:lnTo>
                  <a:lnTo>
                    <a:pt x="1486" y="404"/>
                  </a:lnTo>
                  <a:lnTo>
                    <a:pt x="1495" y="440"/>
                  </a:lnTo>
                  <a:lnTo>
                    <a:pt x="1486" y="522"/>
                  </a:lnTo>
                  <a:lnTo>
                    <a:pt x="1520" y="629"/>
                  </a:lnTo>
                  <a:lnTo>
                    <a:pt x="1452" y="914"/>
                  </a:lnTo>
                  <a:close/>
                </a:path>
              </a:pathLst>
            </a:custGeom>
            <a:solidFill>
              <a:srgbClr val="99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1002" name="Freeform 42"/>
            <p:cNvSpPr>
              <a:spLocks/>
            </p:cNvSpPr>
            <p:nvPr/>
          </p:nvSpPr>
          <p:spPr bwMode="auto">
            <a:xfrm>
              <a:off x="1344" y="1019"/>
              <a:ext cx="38" cy="41"/>
            </a:xfrm>
            <a:custGeom>
              <a:avLst/>
              <a:gdLst>
                <a:gd name="T0" fmla="*/ 868 w 921"/>
                <a:gd name="T1" fmla="*/ 271 h 1433"/>
                <a:gd name="T2" fmla="*/ 657 w 921"/>
                <a:gd name="T3" fmla="*/ 458 h 1433"/>
                <a:gd name="T4" fmla="*/ 415 w 921"/>
                <a:gd name="T5" fmla="*/ 583 h 1433"/>
                <a:gd name="T6" fmla="*/ 303 w 921"/>
                <a:gd name="T7" fmla="*/ 721 h 1433"/>
                <a:gd name="T8" fmla="*/ 226 w 921"/>
                <a:gd name="T9" fmla="*/ 981 h 1433"/>
                <a:gd name="T10" fmla="*/ 248 w 921"/>
                <a:gd name="T11" fmla="*/ 1305 h 1433"/>
                <a:gd name="T12" fmla="*/ 223 w 921"/>
                <a:gd name="T13" fmla="*/ 1433 h 1433"/>
                <a:gd name="T14" fmla="*/ 170 w 921"/>
                <a:gd name="T15" fmla="*/ 1402 h 1433"/>
                <a:gd name="T16" fmla="*/ 120 w 921"/>
                <a:gd name="T17" fmla="*/ 1359 h 1433"/>
                <a:gd name="T18" fmla="*/ 80 w 921"/>
                <a:gd name="T19" fmla="*/ 1311 h 1433"/>
                <a:gd name="T20" fmla="*/ 49 w 921"/>
                <a:gd name="T21" fmla="*/ 1255 h 1433"/>
                <a:gd name="T22" fmla="*/ 24 w 921"/>
                <a:gd name="T23" fmla="*/ 1198 h 1433"/>
                <a:gd name="T24" fmla="*/ 8 w 921"/>
                <a:gd name="T25" fmla="*/ 1139 h 1433"/>
                <a:gd name="T26" fmla="*/ 0 w 921"/>
                <a:gd name="T27" fmla="*/ 1085 h 1433"/>
                <a:gd name="T28" fmla="*/ 3 w 921"/>
                <a:gd name="T29" fmla="*/ 1032 h 1433"/>
                <a:gd name="T30" fmla="*/ 42 w 921"/>
                <a:gd name="T31" fmla="*/ 641 h 1433"/>
                <a:gd name="T32" fmla="*/ 149 w 921"/>
                <a:gd name="T33" fmla="*/ 387 h 1433"/>
                <a:gd name="T34" fmla="*/ 288 w 921"/>
                <a:gd name="T35" fmla="*/ 263 h 1433"/>
                <a:gd name="T36" fmla="*/ 390 w 921"/>
                <a:gd name="T37" fmla="*/ 158 h 1433"/>
                <a:gd name="T38" fmla="*/ 533 w 921"/>
                <a:gd name="T39" fmla="*/ 84 h 1433"/>
                <a:gd name="T40" fmla="*/ 813 w 921"/>
                <a:gd name="T41" fmla="*/ 0 h 1433"/>
                <a:gd name="T42" fmla="*/ 921 w 921"/>
                <a:gd name="T43" fmla="*/ 97 h 1433"/>
                <a:gd name="T44" fmla="*/ 868 w 921"/>
                <a:gd name="T45" fmla="*/ 271 h 14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21" h="1433">
                  <a:moveTo>
                    <a:pt x="868" y="271"/>
                  </a:moveTo>
                  <a:lnTo>
                    <a:pt x="657" y="458"/>
                  </a:lnTo>
                  <a:lnTo>
                    <a:pt x="415" y="583"/>
                  </a:lnTo>
                  <a:lnTo>
                    <a:pt x="303" y="721"/>
                  </a:lnTo>
                  <a:lnTo>
                    <a:pt x="226" y="981"/>
                  </a:lnTo>
                  <a:lnTo>
                    <a:pt x="248" y="1305"/>
                  </a:lnTo>
                  <a:lnTo>
                    <a:pt x="223" y="1433"/>
                  </a:lnTo>
                  <a:lnTo>
                    <a:pt x="170" y="1402"/>
                  </a:lnTo>
                  <a:lnTo>
                    <a:pt x="120" y="1359"/>
                  </a:lnTo>
                  <a:lnTo>
                    <a:pt x="80" y="1311"/>
                  </a:lnTo>
                  <a:lnTo>
                    <a:pt x="49" y="1255"/>
                  </a:lnTo>
                  <a:lnTo>
                    <a:pt x="24" y="1198"/>
                  </a:lnTo>
                  <a:lnTo>
                    <a:pt x="8" y="1139"/>
                  </a:lnTo>
                  <a:lnTo>
                    <a:pt x="0" y="1085"/>
                  </a:lnTo>
                  <a:lnTo>
                    <a:pt x="3" y="1032"/>
                  </a:lnTo>
                  <a:lnTo>
                    <a:pt x="42" y="641"/>
                  </a:lnTo>
                  <a:lnTo>
                    <a:pt x="149" y="387"/>
                  </a:lnTo>
                  <a:lnTo>
                    <a:pt x="288" y="263"/>
                  </a:lnTo>
                  <a:lnTo>
                    <a:pt x="390" y="158"/>
                  </a:lnTo>
                  <a:lnTo>
                    <a:pt x="533" y="84"/>
                  </a:lnTo>
                  <a:lnTo>
                    <a:pt x="813" y="0"/>
                  </a:lnTo>
                  <a:lnTo>
                    <a:pt x="921" y="97"/>
                  </a:lnTo>
                  <a:lnTo>
                    <a:pt x="868" y="27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1003" name="Freeform 43"/>
            <p:cNvSpPr>
              <a:spLocks/>
            </p:cNvSpPr>
            <p:nvPr/>
          </p:nvSpPr>
          <p:spPr bwMode="auto">
            <a:xfrm>
              <a:off x="1350" y="990"/>
              <a:ext cx="39" cy="17"/>
            </a:xfrm>
            <a:custGeom>
              <a:avLst/>
              <a:gdLst>
                <a:gd name="T0" fmla="*/ 909 w 934"/>
                <a:gd name="T1" fmla="*/ 88 h 553"/>
                <a:gd name="T2" fmla="*/ 884 w 934"/>
                <a:gd name="T3" fmla="*/ 131 h 553"/>
                <a:gd name="T4" fmla="*/ 847 w 934"/>
                <a:gd name="T5" fmla="*/ 174 h 553"/>
                <a:gd name="T6" fmla="*/ 803 w 934"/>
                <a:gd name="T7" fmla="*/ 214 h 553"/>
                <a:gd name="T8" fmla="*/ 754 w 934"/>
                <a:gd name="T9" fmla="*/ 254 h 553"/>
                <a:gd name="T10" fmla="*/ 695 w 934"/>
                <a:gd name="T11" fmla="*/ 294 h 553"/>
                <a:gd name="T12" fmla="*/ 633 w 934"/>
                <a:gd name="T13" fmla="*/ 327 h 553"/>
                <a:gd name="T14" fmla="*/ 565 w 934"/>
                <a:gd name="T15" fmla="*/ 358 h 553"/>
                <a:gd name="T16" fmla="*/ 497 w 934"/>
                <a:gd name="T17" fmla="*/ 382 h 553"/>
                <a:gd name="T18" fmla="*/ 0 w 934"/>
                <a:gd name="T19" fmla="*/ 553 h 553"/>
                <a:gd name="T20" fmla="*/ 31 w 934"/>
                <a:gd name="T21" fmla="*/ 462 h 553"/>
                <a:gd name="T22" fmla="*/ 180 w 934"/>
                <a:gd name="T23" fmla="*/ 358 h 553"/>
                <a:gd name="T24" fmla="*/ 189 w 934"/>
                <a:gd name="T25" fmla="*/ 336 h 553"/>
                <a:gd name="T26" fmla="*/ 199 w 934"/>
                <a:gd name="T27" fmla="*/ 321 h 553"/>
                <a:gd name="T28" fmla="*/ 214 w 934"/>
                <a:gd name="T29" fmla="*/ 308 h 553"/>
                <a:gd name="T30" fmla="*/ 233 w 934"/>
                <a:gd name="T31" fmla="*/ 296 h 553"/>
                <a:gd name="T32" fmla="*/ 254 w 934"/>
                <a:gd name="T33" fmla="*/ 288 h 553"/>
                <a:gd name="T34" fmla="*/ 280 w 934"/>
                <a:gd name="T35" fmla="*/ 278 h 553"/>
                <a:gd name="T36" fmla="*/ 310 w 934"/>
                <a:gd name="T37" fmla="*/ 265 h 553"/>
                <a:gd name="T38" fmla="*/ 344 w 934"/>
                <a:gd name="T39" fmla="*/ 254 h 553"/>
                <a:gd name="T40" fmla="*/ 646 w 934"/>
                <a:gd name="T41" fmla="*/ 113 h 553"/>
                <a:gd name="T42" fmla="*/ 878 w 934"/>
                <a:gd name="T43" fmla="*/ 12 h 553"/>
                <a:gd name="T44" fmla="*/ 915 w 934"/>
                <a:gd name="T45" fmla="*/ 0 h 553"/>
                <a:gd name="T46" fmla="*/ 931 w 934"/>
                <a:gd name="T47" fmla="*/ 12 h 553"/>
                <a:gd name="T48" fmla="*/ 934 w 934"/>
                <a:gd name="T49" fmla="*/ 34 h 553"/>
                <a:gd name="T50" fmla="*/ 931 w 934"/>
                <a:gd name="T51" fmla="*/ 58 h 553"/>
                <a:gd name="T52" fmla="*/ 909 w 934"/>
                <a:gd name="T53" fmla="*/ 88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34" h="553">
                  <a:moveTo>
                    <a:pt x="909" y="88"/>
                  </a:moveTo>
                  <a:lnTo>
                    <a:pt x="884" y="131"/>
                  </a:lnTo>
                  <a:lnTo>
                    <a:pt x="847" y="174"/>
                  </a:lnTo>
                  <a:lnTo>
                    <a:pt x="803" y="214"/>
                  </a:lnTo>
                  <a:lnTo>
                    <a:pt x="754" y="254"/>
                  </a:lnTo>
                  <a:lnTo>
                    <a:pt x="695" y="294"/>
                  </a:lnTo>
                  <a:lnTo>
                    <a:pt x="633" y="327"/>
                  </a:lnTo>
                  <a:lnTo>
                    <a:pt x="565" y="358"/>
                  </a:lnTo>
                  <a:lnTo>
                    <a:pt x="497" y="382"/>
                  </a:lnTo>
                  <a:lnTo>
                    <a:pt x="0" y="553"/>
                  </a:lnTo>
                  <a:lnTo>
                    <a:pt x="31" y="462"/>
                  </a:lnTo>
                  <a:lnTo>
                    <a:pt x="180" y="358"/>
                  </a:lnTo>
                  <a:lnTo>
                    <a:pt x="189" y="336"/>
                  </a:lnTo>
                  <a:lnTo>
                    <a:pt x="199" y="321"/>
                  </a:lnTo>
                  <a:lnTo>
                    <a:pt x="214" y="308"/>
                  </a:lnTo>
                  <a:lnTo>
                    <a:pt x="233" y="296"/>
                  </a:lnTo>
                  <a:lnTo>
                    <a:pt x="254" y="288"/>
                  </a:lnTo>
                  <a:lnTo>
                    <a:pt x="280" y="278"/>
                  </a:lnTo>
                  <a:lnTo>
                    <a:pt x="310" y="265"/>
                  </a:lnTo>
                  <a:lnTo>
                    <a:pt x="344" y="254"/>
                  </a:lnTo>
                  <a:lnTo>
                    <a:pt x="646" y="113"/>
                  </a:lnTo>
                  <a:lnTo>
                    <a:pt x="878" y="12"/>
                  </a:lnTo>
                  <a:lnTo>
                    <a:pt x="915" y="0"/>
                  </a:lnTo>
                  <a:lnTo>
                    <a:pt x="931" y="12"/>
                  </a:lnTo>
                  <a:lnTo>
                    <a:pt x="934" y="34"/>
                  </a:lnTo>
                  <a:lnTo>
                    <a:pt x="931" y="58"/>
                  </a:lnTo>
                  <a:lnTo>
                    <a:pt x="909" y="8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1004" name="Freeform 44"/>
            <p:cNvSpPr>
              <a:spLocks/>
            </p:cNvSpPr>
            <p:nvPr/>
          </p:nvSpPr>
          <p:spPr bwMode="auto">
            <a:xfrm>
              <a:off x="1412" y="893"/>
              <a:ext cx="7" cy="22"/>
            </a:xfrm>
            <a:custGeom>
              <a:avLst/>
              <a:gdLst>
                <a:gd name="T0" fmla="*/ 108 w 191"/>
                <a:gd name="T1" fmla="*/ 683 h 747"/>
                <a:gd name="T2" fmla="*/ 40 w 191"/>
                <a:gd name="T3" fmla="*/ 747 h 747"/>
                <a:gd name="T4" fmla="*/ 139 w 191"/>
                <a:gd name="T5" fmla="*/ 426 h 747"/>
                <a:gd name="T6" fmla="*/ 120 w 191"/>
                <a:gd name="T7" fmla="*/ 319 h 747"/>
                <a:gd name="T8" fmla="*/ 15 w 191"/>
                <a:gd name="T9" fmla="*/ 56 h 747"/>
                <a:gd name="T10" fmla="*/ 0 w 191"/>
                <a:gd name="T11" fmla="*/ 0 h 747"/>
                <a:gd name="T12" fmla="*/ 74 w 191"/>
                <a:gd name="T13" fmla="*/ 22 h 747"/>
                <a:gd name="T14" fmla="*/ 167 w 191"/>
                <a:gd name="T15" fmla="*/ 114 h 747"/>
                <a:gd name="T16" fmla="*/ 152 w 191"/>
                <a:gd name="T17" fmla="*/ 276 h 747"/>
                <a:gd name="T18" fmla="*/ 191 w 191"/>
                <a:gd name="T19" fmla="*/ 358 h 747"/>
                <a:gd name="T20" fmla="*/ 108 w 191"/>
                <a:gd name="T21" fmla="*/ 683 h 7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1" h="747">
                  <a:moveTo>
                    <a:pt x="108" y="683"/>
                  </a:moveTo>
                  <a:lnTo>
                    <a:pt x="40" y="747"/>
                  </a:lnTo>
                  <a:lnTo>
                    <a:pt x="139" y="426"/>
                  </a:lnTo>
                  <a:lnTo>
                    <a:pt x="120" y="319"/>
                  </a:lnTo>
                  <a:lnTo>
                    <a:pt x="15" y="56"/>
                  </a:lnTo>
                  <a:lnTo>
                    <a:pt x="0" y="0"/>
                  </a:lnTo>
                  <a:lnTo>
                    <a:pt x="74" y="22"/>
                  </a:lnTo>
                  <a:lnTo>
                    <a:pt x="167" y="114"/>
                  </a:lnTo>
                  <a:lnTo>
                    <a:pt x="152" y="276"/>
                  </a:lnTo>
                  <a:lnTo>
                    <a:pt x="191" y="358"/>
                  </a:lnTo>
                  <a:lnTo>
                    <a:pt x="108" y="68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1005" name="Freeform 45"/>
            <p:cNvSpPr>
              <a:spLocks/>
            </p:cNvSpPr>
            <p:nvPr/>
          </p:nvSpPr>
          <p:spPr bwMode="auto">
            <a:xfrm>
              <a:off x="1384" y="916"/>
              <a:ext cx="28" cy="8"/>
            </a:xfrm>
            <a:custGeom>
              <a:avLst/>
              <a:gdLst>
                <a:gd name="T0" fmla="*/ 662 w 662"/>
                <a:gd name="T1" fmla="*/ 86 h 272"/>
                <a:gd name="T2" fmla="*/ 640 w 662"/>
                <a:gd name="T3" fmla="*/ 110 h 272"/>
                <a:gd name="T4" fmla="*/ 615 w 662"/>
                <a:gd name="T5" fmla="*/ 135 h 272"/>
                <a:gd name="T6" fmla="*/ 588 w 662"/>
                <a:gd name="T7" fmla="*/ 159 h 272"/>
                <a:gd name="T8" fmla="*/ 559 w 662"/>
                <a:gd name="T9" fmla="*/ 180 h 272"/>
                <a:gd name="T10" fmla="*/ 528 w 662"/>
                <a:gd name="T11" fmla="*/ 199 h 272"/>
                <a:gd name="T12" fmla="*/ 494 w 662"/>
                <a:gd name="T13" fmla="*/ 217 h 272"/>
                <a:gd name="T14" fmla="*/ 460 w 662"/>
                <a:gd name="T15" fmla="*/ 233 h 272"/>
                <a:gd name="T16" fmla="*/ 423 w 662"/>
                <a:gd name="T17" fmla="*/ 247 h 272"/>
                <a:gd name="T18" fmla="*/ 389 w 662"/>
                <a:gd name="T19" fmla="*/ 257 h 272"/>
                <a:gd name="T20" fmla="*/ 351 w 662"/>
                <a:gd name="T21" fmla="*/ 266 h 272"/>
                <a:gd name="T22" fmla="*/ 317 w 662"/>
                <a:gd name="T23" fmla="*/ 272 h 272"/>
                <a:gd name="T24" fmla="*/ 283 w 662"/>
                <a:gd name="T25" fmla="*/ 272 h 272"/>
                <a:gd name="T26" fmla="*/ 249 w 662"/>
                <a:gd name="T27" fmla="*/ 269 h 272"/>
                <a:gd name="T28" fmla="*/ 215 w 662"/>
                <a:gd name="T29" fmla="*/ 263 h 272"/>
                <a:gd name="T30" fmla="*/ 183 w 662"/>
                <a:gd name="T31" fmla="*/ 254 h 272"/>
                <a:gd name="T32" fmla="*/ 156 w 662"/>
                <a:gd name="T33" fmla="*/ 239 h 272"/>
                <a:gd name="T34" fmla="*/ 103 w 662"/>
                <a:gd name="T35" fmla="*/ 199 h 272"/>
                <a:gd name="T36" fmla="*/ 0 w 662"/>
                <a:gd name="T37" fmla="*/ 92 h 272"/>
                <a:gd name="T38" fmla="*/ 233 w 662"/>
                <a:gd name="T39" fmla="*/ 159 h 272"/>
                <a:gd name="T40" fmla="*/ 321 w 662"/>
                <a:gd name="T41" fmla="*/ 100 h 272"/>
                <a:gd name="T42" fmla="*/ 426 w 662"/>
                <a:gd name="T43" fmla="*/ 150 h 272"/>
                <a:gd name="T44" fmla="*/ 581 w 662"/>
                <a:gd name="T45" fmla="*/ 80 h 272"/>
                <a:gd name="T46" fmla="*/ 593 w 662"/>
                <a:gd name="T47" fmla="*/ 30 h 272"/>
                <a:gd name="T48" fmla="*/ 656 w 662"/>
                <a:gd name="T49" fmla="*/ 0 h 272"/>
                <a:gd name="T50" fmla="*/ 662 w 662"/>
                <a:gd name="T51" fmla="*/ 86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62" h="272">
                  <a:moveTo>
                    <a:pt x="662" y="86"/>
                  </a:moveTo>
                  <a:lnTo>
                    <a:pt x="640" y="110"/>
                  </a:lnTo>
                  <a:lnTo>
                    <a:pt x="615" y="135"/>
                  </a:lnTo>
                  <a:lnTo>
                    <a:pt x="588" y="159"/>
                  </a:lnTo>
                  <a:lnTo>
                    <a:pt x="559" y="180"/>
                  </a:lnTo>
                  <a:lnTo>
                    <a:pt x="528" y="199"/>
                  </a:lnTo>
                  <a:lnTo>
                    <a:pt x="494" y="217"/>
                  </a:lnTo>
                  <a:lnTo>
                    <a:pt x="460" y="233"/>
                  </a:lnTo>
                  <a:lnTo>
                    <a:pt x="423" y="247"/>
                  </a:lnTo>
                  <a:lnTo>
                    <a:pt x="389" y="257"/>
                  </a:lnTo>
                  <a:lnTo>
                    <a:pt x="351" y="266"/>
                  </a:lnTo>
                  <a:lnTo>
                    <a:pt x="317" y="272"/>
                  </a:lnTo>
                  <a:lnTo>
                    <a:pt x="283" y="272"/>
                  </a:lnTo>
                  <a:lnTo>
                    <a:pt x="249" y="269"/>
                  </a:lnTo>
                  <a:lnTo>
                    <a:pt x="215" y="263"/>
                  </a:lnTo>
                  <a:lnTo>
                    <a:pt x="183" y="254"/>
                  </a:lnTo>
                  <a:lnTo>
                    <a:pt x="156" y="239"/>
                  </a:lnTo>
                  <a:lnTo>
                    <a:pt x="103" y="199"/>
                  </a:lnTo>
                  <a:lnTo>
                    <a:pt x="0" y="92"/>
                  </a:lnTo>
                  <a:lnTo>
                    <a:pt x="233" y="159"/>
                  </a:lnTo>
                  <a:lnTo>
                    <a:pt x="321" y="100"/>
                  </a:lnTo>
                  <a:lnTo>
                    <a:pt x="426" y="150"/>
                  </a:lnTo>
                  <a:lnTo>
                    <a:pt x="581" y="80"/>
                  </a:lnTo>
                  <a:lnTo>
                    <a:pt x="593" y="30"/>
                  </a:lnTo>
                  <a:lnTo>
                    <a:pt x="656" y="0"/>
                  </a:lnTo>
                  <a:lnTo>
                    <a:pt x="662" y="8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1006" name="Freeform 46"/>
            <p:cNvSpPr>
              <a:spLocks/>
            </p:cNvSpPr>
            <p:nvPr/>
          </p:nvSpPr>
          <p:spPr bwMode="auto">
            <a:xfrm>
              <a:off x="1354" y="868"/>
              <a:ext cx="48" cy="45"/>
            </a:xfrm>
            <a:custGeom>
              <a:avLst/>
              <a:gdLst>
                <a:gd name="T0" fmla="*/ 1082 w 1139"/>
                <a:gd name="T1" fmla="*/ 1373 h 1562"/>
                <a:gd name="T2" fmla="*/ 872 w 1139"/>
                <a:gd name="T3" fmla="*/ 1562 h 1562"/>
                <a:gd name="T4" fmla="*/ 763 w 1139"/>
                <a:gd name="T5" fmla="*/ 1468 h 1562"/>
                <a:gd name="T6" fmla="*/ 360 w 1139"/>
                <a:gd name="T7" fmla="*/ 1073 h 1562"/>
                <a:gd name="T8" fmla="*/ 0 w 1139"/>
                <a:gd name="T9" fmla="*/ 749 h 1562"/>
                <a:gd name="T10" fmla="*/ 109 w 1139"/>
                <a:gd name="T11" fmla="*/ 162 h 1562"/>
                <a:gd name="T12" fmla="*/ 127 w 1139"/>
                <a:gd name="T13" fmla="*/ 0 h 1562"/>
                <a:gd name="T14" fmla="*/ 794 w 1139"/>
                <a:gd name="T15" fmla="*/ 599 h 1562"/>
                <a:gd name="T16" fmla="*/ 953 w 1139"/>
                <a:gd name="T17" fmla="*/ 746 h 1562"/>
                <a:gd name="T18" fmla="*/ 1105 w 1139"/>
                <a:gd name="T19" fmla="*/ 963 h 1562"/>
                <a:gd name="T20" fmla="*/ 1139 w 1139"/>
                <a:gd name="T21" fmla="*/ 1085 h 1562"/>
                <a:gd name="T22" fmla="*/ 1082 w 1139"/>
                <a:gd name="T23" fmla="*/ 1373 h 15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39" h="1562">
                  <a:moveTo>
                    <a:pt x="1082" y="1373"/>
                  </a:moveTo>
                  <a:lnTo>
                    <a:pt x="872" y="1562"/>
                  </a:lnTo>
                  <a:lnTo>
                    <a:pt x="763" y="1468"/>
                  </a:lnTo>
                  <a:lnTo>
                    <a:pt x="360" y="1073"/>
                  </a:lnTo>
                  <a:lnTo>
                    <a:pt x="0" y="749"/>
                  </a:lnTo>
                  <a:lnTo>
                    <a:pt x="109" y="162"/>
                  </a:lnTo>
                  <a:lnTo>
                    <a:pt x="127" y="0"/>
                  </a:lnTo>
                  <a:lnTo>
                    <a:pt x="794" y="599"/>
                  </a:lnTo>
                  <a:lnTo>
                    <a:pt x="953" y="746"/>
                  </a:lnTo>
                  <a:lnTo>
                    <a:pt x="1105" y="963"/>
                  </a:lnTo>
                  <a:lnTo>
                    <a:pt x="1139" y="1085"/>
                  </a:lnTo>
                  <a:lnTo>
                    <a:pt x="1082" y="1373"/>
                  </a:lnTo>
                  <a:close/>
                </a:path>
              </a:pathLst>
            </a:custGeom>
            <a:solidFill>
              <a:srgbClr val="CC99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1007" name="Freeform 47"/>
            <p:cNvSpPr>
              <a:spLocks/>
            </p:cNvSpPr>
            <p:nvPr/>
          </p:nvSpPr>
          <p:spPr bwMode="auto">
            <a:xfrm>
              <a:off x="1190" y="919"/>
              <a:ext cx="169" cy="43"/>
            </a:xfrm>
            <a:custGeom>
              <a:avLst/>
              <a:gdLst>
                <a:gd name="T0" fmla="*/ 3988 w 4056"/>
                <a:gd name="T1" fmla="*/ 1195 h 1492"/>
                <a:gd name="T2" fmla="*/ 3712 w 4056"/>
                <a:gd name="T3" fmla="*/ 1431 h 1492"/>
                <a:gd name="T4" fmla="*/ 3616 w 4056"/>
                <a:gd name="T5" fmla="*/ 1474 h 1492"/>
                <a:gd name="T6" fmla="*/ 3522 w 4056"/>
                <a:gd name="T7" fmla="*/ 1492 h 1492"/>
                <a:gd name="T8" fmla="*/ 3138 w 4056"/>
                <a:gd name="T9" fmla="*/ 1465 h 1492"/>
                <a:gd name="T10" fmla="*/ 2126 w 4056"/>
                <a:gd name="T11" fmla="*/ 1278 h 1492"/>
                <a:gd name="T12" fmla="*/ 1633 w 4056"/>
                <a:gd name="T13" fmla="*/ 1165 h 1492"/>
                <a:gd name="T14" fmla="*/ 1416 w 4056"/>
                <a:gd name="T15" fmla="*/ 1104 h 1492"/>
                <a:gd name="T16" fmla="*/ 1043 w 4056"/>
                <a:gd name="T17" fmla="*/ 991 h 1492"/>
                <a:gd name="T18" fmla="*/ 547 w 4056"/>
                <a:gd name="T19" fmla="*/ 828 h 1492"/>
                <a:gd name="T20" fmla="*/ 497 w 4056"/>
                <a:gd name="T21" fmla="*/ 764 h 1492"/>
                <a:gd name="T22" fmla="*/ 436 w 4056"/>
                <a:gd name="T23" fmla="*/ 694 h 1492"/>
                <a:gd name="T24" fmla="*/ 429 w 4056"/>
                <a:gd name="T25" fmla="*/ 657 h 1492"/>
                <a:gd name="T26" fmla="*/ 413 w 4056"/>
                <a:gd name="T27" fmla="*/ 600 h 1492"/>
                <a:gd name="T28" fmla="*/ 368 w 4056"/>
                <a:gd name="T29" fmla="*/ 587 h 1492"/>
                <a:gd name="T30" fmla="*/ 283 w 4056"/>
                <a:gd name="T31" fmla="*/ 630 h 1492"/>
                <a:gd name="T32" fmla="*/ 110 w 4056"/>
                <a:gd name="T33" fmla="*/ 597 h 1492"/>
                <a:gd name="T34" fmla="*/ 20 w 4056"/>
                <a:gd name="T35" fmla="*/ 504 h 1492"/>
                <a:gd name="T36" fmla="*/ 0 w 4056"/>
                <a:gd name="T37" fmla="*/ 397 h 1492"/>
                <a:gd name="T38" fmla="*/ 141 w 4056"/>
                <a:gd name="T39" fmla="*/ 101 h 1492"/>
                <a:gd name="T40" fmla="*/ 290 w 4056"/>
                <a:gd name="T41" fmla="*/ 61 h 1492"/>
                <a:gd name="T42" fmla="*/ 368 w 4056"/>
                <a:gd name="T43" fmla="*/ 34 h 1492"/>
                <a:gd name="T44" fmla="*/ 454 w 4056"/>
                <a:gd name="T45" fmla="*/ 27 h 1492"/>
                <a:gd name="T46" fmla="*/ 517 w 4056"/>
                <a:gd name="T47" fmla="*/ 0 h 1492"/>
                <a:gd name="T48" fmla="*/ 634 w 4056"/>
                <a:gd name="T49" fmla="*/ 49 h 1492"/>
                <a:gd name="T50" fmla="*/ 748 w 4056"/>
                <a:gd name="T51" fmla="*/ 116 h 1492"/>
                <a:gd name="T52" fmla="*/ 826 w 4056"/>
                <a:gd name="T53" fmla="*/ 190 h 1492"/>
                <a:gd name="T54" fmla="*/ 941 w 4056"/>
                <a:gd name="T55" fmla="*/ 376 h 1492"/>
                <a:gd name="T56" fmla="*/ 1263 w 4056"/>
                <a:gd name="T57" fmla="*/ 703 h 1492"/>
                <a:gd name="T58" fmla="*/ 1348 w 4056"/>
                <a:gd name="T59" fmla="*/ 767 h 1492"/>
                <a:gd name="T60" fmla="*/ 1770 w 4056"/>
                <a:gd name="T61" fmla="*/ 988 h 1492"/>
                <a:gd name="T62" fmla="*/ 1862 w 4056"/>
                <a:gd name="T63" fmla="*/ 1037 h 1492"/>
                <a:gd name="T64" fmla="*/ 1959 w 4056"/>
                <a:gd name="T65" fmla="*/ 1080 h 1492"/>
                <a:gd name="T66" fmla="*/ 2055 w 4056"/>
                <a:gd name="T67" fmla="*/ 1119 h 1492"/>
                <a:gd name="T68" fmla="*/ 2151 w 4056"/>
                <a:gd name="T69" fmla="*/ 1155 h 1492"/>
                <a:gd name="T70" fmla="*/ 2251 w 4056"/>
                <a:gd name="T71" fmla="*/ 1192 h 1492"/>
                <a:gd name="T72" fmla="*/ 2350 w 4056"/>
                <a:gd name="T73" fmla="*/ 1223 h 1492"/>
                <a:gd name="T74" fmla="*/ 2449 w 4056"/>
                <a:gd name="T75" fmla="*/ 1251 h 1492"/>
                <a:gd name="T76" fmla="*/ 2552 w 4056"/>
                <a:gd name="T77" fmla="*/ 1275 h 1492"/>
                <a:gd name="T78" fmla="*/ 2654 w 4056"/>
                <a:gd name="T79" fmla="*/ 1297 h 1492"/>
                <a:gd name="T80" fmla="*/ 2756 w 4056"/>
                <a:gd name="T81" fmla="*/ 1315 h 1492"/>
                <a:gd name="T82" fmla="*/ 2858 w 4056"/>
                <a:gd name="T83" fmla="*/ 1334 h 1492"/>
                <a:gd name="T84" fmla="*/ 2964 w 4056"/>
                <a:gd name="T85" fmla="*/ 1348 h 1492"/>
                <a:gd name="T86" fmla="*/ 3067 w 4056"/>
                <a:gd name="T87" fmla="*/ 1361 h 1492"/>
                <a:gd name="T88" fmla="*/ 3172 w 4056"/>
                <a:gd name="T89" fmla="*/ 1370 h 1492"/>
                <a:gd name="T90" fmla="*/ 3281 w 4056"/>
                <a:gd name="T91" fmla="*/ 1382 h 1492"/>
                <a:gd name="T92" fmla="*/ 3386 w 4056"/>
                <a:gd name="T93" fmla="*/ 1388 h 1492"/>
                <a:gd name="T94" fmla="*/ 3514 w 4056"/>
                <a:gd name="T95" fmla="*/ 1342 h 1492"/>
                <a:gd name="T96" fmla="*/ 3576 w 4056"/>
                <a:gd name="T97" fmla="*/ 1308 h 1492"/>
                <a:gd name="T98" fmla="*/ 3597 w 4056"/>
                <a:gd name="T99" fmla="*/ 1232 h 1492"/>
                <a:gd name="T100" fmla="*/ 3640 w 4056"/>
                <a:gd name="T101" fmla="*/ 1043 h 1492"/>
                <a:gd name="T102" fmla="*/ 3728 w 4056"/>
                <a:gd name="T103" fmla="*/ 431 h 1492"/>
                <a:gd name="T104" fmla="*/ 3830 w 4056"/>
                <a:gd name="T105" fmla="*/ 480 h 1492"/>
                <a:gd name="T106" fmla="*/ 3870 w 4056"/>
                <a:gd name="T107" fmla="*/ 459 h 1492"/>
                <a:gd name="T108" fmla="*/ 3920 w 4056"/>
                <a:gd name="T109" fmla="*/ 474 h 1492"/>
                <a:gd name="T110" fmla="*/ 3992 w 4056"/>
                <a:gd name="T111" fmla="*/ 627 h 1492"/>
                <a:gd name="T112" fmla="*/ 4056 w 4056"/>
                <a:gd name="T113" fmla="*/ 865 h 1492"/>
                <a:gd name="T114" fmla="*/ 4050 w 4056"/>
                <a:gd name="T115" fmla="*/ 930 h 1492"/>
                <a:gd name="T116" fmla="*/ 4034 w 4056"/>
                <a:gd name="T117" fmla="*/ 1045 h 1492"/>
                <a:gd name="T118" fmla="*/ 4010 w 4056"/>
                <a:gd name="T119" fmla="*/ 1119 h 1492"/>
                <a:gd name="T120" fmla="*/ 3988 w 4056"/>
                <a:gd name="T121" fmla="*/ 1195 h 14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056" h="1492">
                  <a:moveTo>
                    <a:pt x="3988" y="1195"/>
                  </a:moveTo>
                  <a:lnTo>
                    <a:pt x="3712" y="1431"/>
                  </a:lnTo>
                  <a:lnTo>
                    <a:pt x="3616" y="1474"/>
                  </a:lnTo>
                  <a:lnTo>
                    <a:pt x="3522" y="1492"/>
                  </a:lnTo>
                  <a:lnTo>
                    <a:pt x="3138" y="1465"/>
                  </a:lnTo>
                  <a:lnTo>
                    <a:pt x="2126" y="1278"/>
                  </a:lnTo>
                  <a:lnTo>
                    <a:pt x="1633" y="1165"/>
                  </a:lnTo>
                  <a:lnTo>
                    <a:pt x="1416" y="1104"/>
                  </a:lnTo>
                  <a:lnTo>
                    <a:pt x="1043" y="991"/>
                  </a:lnTo>
                  <a:lnTo>
                    <a:pt x="547" y="828"/>
                  </a:lnTo>
                  <a:lnTo>
                    <a:pt x="497" y="764"/>
                  </a:lnTo>
                  <a:lnTo>
                    <a:pt x="436" y="694"/>
                  </a:lnTo>
                  <a:lnTo>
                    <a:pt x="429" y="657"/>
                  </a:lnTo>
                  <a:lnTo>
                    <a:pt x="413" y="600"/>
                  </a:lnTo>
                  <a:lnTo>
                    <a:pt x="368" y="587"/>
                  </a:lnTo>
                  <a:lnTo>
                    <a:pt x="283" y="630"/>
                  </a:lnTo>
                  <a:lnTo>
                    <a:pt x="110" y="597"/>
                  </a:lnTo>
                  <a:lnTo>
                    <a:pt x="20" y="504"/>
                  </a:lnTo>
                  <a:lnTo>
                    <a:pt x="0" y="397"/>
                  </a:lnTo>
                  <a:lnTo>
                    <a:pt x="141" y="101"/>
                  </a:lnTo>
                  <a:lnTo>
                    <a:pt x="290" y="61"/>
                  </a:lnTo>
                  <a:lnTo>
                    <a:pt x="368" y="34"/>
                  </a:lnTo>
                  <a:lnTo>
                    <a:pt x="454" y="27"/>
                  </a:lnTo>
                  <a:lnTo>
                    <a:pt x="517" y="0"/>
                  </a:lnTo>
                  <a:lnTo>
                    <a:pt x="634" y="49"/>
                  </a:lnTo>
                  <a:lnTo>
                    <a:pt x="748" y="116"/>
                  </a:lnTo>
                  <a:lnTo>
                    <a:pt x="826" y="190"/>
                  </a:lnTo>
                  <a:lnTo>
                    <a:pt x="941" y="376"/>
                  </a:lnTo>
                  <a:lnTo>
                    <a:pt x="1263" y="703"/>
                  </a:lnTo>
                  <a:lnTo>
                    <a:pt x="1348" y="767"/>
                  </a:lnTo>
                  <a:lnTo>
                    <a:pt x="1770" y="988"/>
                  </a:lnTo>
                  <a:lnTo>
                    <a:pt x="1862" y="1037"/>
                  </a:lnTo>
                  <a:lnTo>
                    <a:pt x="1959" y="1080"/>
                  </a:lnTo>
                  <a:lnTo>
                    <a:pt x="2055" y="1119"/>
                  </a:lnTo>
                  <a:lnTo>
                    <a:pt x="2151" y="1155"/>
                  </a:lnTo>
                  <a:lnTo>
                    <a:pt x="2251" y="1192"/>
                  </a:lnTo>
                  <a:lnTo>
                    <a:pt x="2350" y="1223"/>
                  </a:lnTo>
                  <a:lnTo>
                    <a:pt x="2449" y="1251"/>
                  </a:lnTo>
                  <a:lnTo>
                    <a:pt x="2552" y="1275"/>
                  </a:lnTo>
                  <a:lnTo>
                    <a:pt x="2654" y="1297"/>
                  </a:lnTo>
                  <a:lnTo>
                    <a:pt x="2756" y="1315"/>
                  </a:lnTo>
                  <a:lnTo>
                    <a:pt x="2858" y="1334"/>
                  </a:lnTo>
                  <a:lnTo>
                    <a:pt x="2964" y="1348"/>
                  </a:lnTo>
                  <a:lnTo>
                    <a:pt x="3067" y="1361"/>
                  </a:lnTo>
                  <a:lnTo>
                    <a:pt x="3172" y="1370"/>
                  </a:lnTo>
                  <a:lnTo>
                    <a:pt x="3281" y="1382"/>
                  </a:lnTo>
                  <a:lnTo>
                    <a:pt x="3386" y="1388"/>
                  </a:lnTo>
                  <a:lnTo>
                    <a:pt x="3514" y="1342"/>
                  </a:lnTo>
                  <a:lnTo>
                    <a:pt x="3576" y="1308"/>
                  </a:lnTo>
                  <a:lnTo>
                    <a:pt x="3597" y="1232"/>
                  </a:lnTo>
                  <a:lnTo>
                    <a:pt x="3640" y="1043"/>
                  </a:lnTo>
                  <a:lnTo>
                    <a:pt x="3728" y="431"/>
                  </a:lnTo>
                  <a:lnTo>
                    <a:pt x="3830" y="480"/>
                  </a:lnTo>
                  <a:lnTo>
                    <a:pt x="3870" y="459"/>
                  </a:lnTo>
                  <a:lnTo>
                    <a:pt x="3920" y="474"/>
                  </a:lnTo>
                  <a:lnTo>
                    <a:pt x="3992" y="627"/>
                  </a:lnTo>
                  <a:lnTo>
                    <a:pt x="4056" y="865"/>
                  </a:lnTo>
                  <a:lnTo>
                    <a:pt x="4050" y="930"/>
                  </a:lnTo>
                  <a:lnTo>
                    <a:pt x="4034" y="1045"/>
                  </a:lnTo>
                  <a:lnTo>
                    <a:pt x="4010" y="1119"/>
                  </a:lnTo>
                  <a:lnTo>
                    <a:pt x="3988" y="119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1008" name="Freeform 48"/>
            <p:cNvSpPr>
              <a:spLocks/>
            </p:cNvSpPr>
            <p:nvPr/>
          </p:nvSpPr>
          <p:spPr bwMode="auto">
            <a:xfrm>
              <a:off x="1346" y="895"/>
              <a:ext cx="28" cy="33"/>
            </a:xfrm>
            <a:custGeom>
              <a:avLst/>
              <a:gdLst>
                <a:gd name="T0" fmla="*/ 617 w 673"/>
                <a:gd name="T1" fmla="*/ 636 h 1116"/>
                <a:gd name="T2" fmla="*/ 552 w 673"/>
                <a:gd name="T3" fmla="*/ 682 h 1116"/>
                <a:gd name="T4" fmla="*/ 515 w 673"/>
                <a:gd name="T5" fmla="*/ 733 h 1116"/>
                <a:gd name="T6" fmla="*/ 477 w 673"/>
                <a:gd name="T7" fmla="*/ 786 h 1116"/>
                <a:gd name="T8" fmla="*/ 443 w 673"/>
                <a:gd name="T9" fmla="*/ 837 h 1116"/>
                <a:gd name="T10" fmla="*/ 409 w 673"/>
                <a:gd name="T11" fmla="*/ 890 h 1116"/>
                <a:gd name="T12" fmla="*/ 378 w 673"/>
                <a:gd name="T13" fmla="*/ 945 h 1116"/>
                <a:gd name="T14" fmla="*/ 350 w 673"/>
                <a:gd name="T15" fmla="*/ 1000 h 1116"/>
                <a:gd name="T16" fmla="*/ 328 w 673"/>
                <a:gd name="T17" fmla="*/ 1057 h 1116"/>
                <a:gd name="T18" fmla="*/ 312 w 673"/>
                <a:gd name="T19" fmla="*/ 1116 h 1116"/>
                <a:gd name="T20" fmla="*/ 40 w 673"/>
                <a:gd name="T21" fmla="*/ 1019 h 1116"/>
                <a:gd name="T22" fmla="*/ 0 w 673"/>
                <a:gd name="T23" fmla="*/ 923 h 1116"/>
                <a:gd name="T24" fmla="*/ 18 w 673"/>
                <a:gd name="T25" fmla="*/ 690 h 1116"/>
                <a:gd name="T26" fmla="*/ 30 w 673"/>
                <a:gd name="T27" fmla="*/ 593 h 1116"/>
                <a:gd name="T28" fmla="*/ 61 w 673"/>
                <a:gd name="T29" fmla="*/ 489 h 1116"/>
                <a:gd name="T30" fmla="*/ 164 w 673"/>
                <a:gd name="T31" fmla="*/ 0 h 1116"/>
                <a:gd name="T32" fmla="*/ 673 w 673"/>
                <a:gd name="T33" fmla="*/ 502 h 1116"/>
                <a:gd name="T34" fmla="*/ 617 w 673"/>
                <a:gd name="T35" fmla="*/ 636 h 1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73" h="1116">
                  <a:moveTo>
                    <a:pt x="617" y="636"/>
                  </a:moveTo>
                  <a:lnTo>
                    <a:pt x="552" y="682"/>
                  </a:lnTo>
                  <a:lnTo>
                    <a:pt x="515" y="733"/>
                  </a:lnTo>
                  <a:lnTo>
                    <a:pt x="477" y="786"/>
                  </a:lnTo>
                  <a:lnTo>
                    <a:pt x="443" y="837"/>
                  </a:lnTo>
                  <a:lnTo>
                    <a:pt x="409" y="890"/>
                  </a:lnTo>
                  <a:lnTo>
                    <a:pt x="378" y="945"/>
                  </a:lnTo>
                  <a:lnTo>
                    <a:pt x="350" y="1000"/>
                  </a:lnTo>
                  <a:lnTo>
                    <a:pt x="328" y="1057"/>
                  </a:lnTo>
                  <a:lnTo>
                    <a:pt x="312" y="1116"/>
                  </a:lnTo>
                  <a:lnTo>
                    <a:pt x="40" y="1019"/>
                  </a:lnTo>
                  <a:lnTo>
                    <a:pt x="0" y="923"/>
                  </a:lnTo>
                  <a:lnTo>
                    <a:pt x="18" y="690"/>
                  </a:lnTo>
                  <a:lnTo>
                    <a:pt x="30" y="593"/>
                  </a:lnTo>
                  <a:lnTo>
                    <a:pt x="61" y="489"/>
                  </a:lnTo>
                  <a:lnTo>
                    <a:pt x="164" y="0"/>
                  </a:lnTo>
                  <a:lnTo>
                    <a:pt x="673" y="502"/>
                  </a:lnTo>
                  <a:lnTo>
                    <a:pt x="617" y="63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1009" name="Freeform 49"/>
            <p:cNvSpPr>
              <a:spLocks/>
            </p:cNvSpPr>
            <p:nvPr/>
          </p:nvSpPr>
          <p:spPr bwMode="auto">
            <a:xfrm>
              <a:off x="981" y="901"/>
              <a:ext cx="346" cy="139"/>
            </a:xfrm>
            <a:custGeom>
              <a:avLst/>
              <a:gdLst>
                <a:gd name="T0" fmla="*/ 7961 w 8287"/>
                <a:gd name="T1" fmla="*/ 3619 h 4872"/>
                <a:gd name="T2" fmla="*/ 7188 w 8287"/>
                <a:gd name="T3" fmla="*/ 4209 h 4872"/>
                <a:gd name="T4" fmla="*/ 6757 w 8287"/>
                <a:gd name="T5" fmla="*/ 4399 h 4872"/>
                <a:gd name="T6" fmla="*/ 6127 w 8287"/>
                <a:gd name="T7" fmla="*/ 4549 h 4872"/>
                <a:gd name="T8" fmla="*/ 5420 w 8287"/>
                <a:gd name="T9" fmla="*/ 4655 h 4872"/>
                <a:gd name="T10" fmla="*/ 4992 w 8287"/>
                <a:gd name="T11" fmla="*/ 4662 h 4872"/>
                <a:gd name="T12" fmla="*/ 4731 w 8287"/>
                <a:gd name="T13" fmla="*/ 4689 h 4872"/>
                <a:gd name="T14" fmla="*/ 3214 w 8287"/>
                <a:gd name="T15" fmla="*/ 4872 h 4872"/>
                <a:gd name="T16" fmla="*/ 2798 w 8287"/>
                <a:gd name="T17" fmla="*/ 4848 h 4872"/>
                <a:gd name="T18" fmla="*/ 2516 w 8287"/>
                <a:gd name="T19" fmla="*/ 4812 h 4872"/>
                <a:gd name="T20" fmla="*/ 2239 w 8287"/>
                <a:gd name="T21" fmla="*/ 4759 h 4872"/>
                <a:gd name="T22" fmla="*/ 1969 w 8287"/>
                <a:gd name="T23" fmla="*/ 4689 h 4872"/>
                <a:gd name="T24" fmla="*/ 1706 w 8287"/>
                <a:gd name="T25" fmla="*/ 4597 h 4872"/>
                <a:gd name="T26" fmla="*/ 1448 w 8287"/>
                <a:gd name="T27" fmla="*/ 4478 h 4872"/>
                <a:gd name="T28" fmla="*/ 1250 w 8287"/>
                <a:gd name="T29" fmla="*/ 4380 h 4872"/>
                <a:gd name="T30" fmla="*/ 1057 w 8287"/>
                <a:gd name="T31" fmla="*/ 4270 h 4872"/>
                <a:gd name="T32" fmla="*/ 871 w 8287"/>
                <a:gd name="T33" fmla="*/ 4148 h 4872"/>
                <a:gd name="T34" fmla="*/ 694 w 8287"/>
                <a:gd name="T35" fmla="*/ 4008 h 4872"/>
                <a:gd name="T36" fmla="*/ 523 w 8287"/>
                <a:gd name="T37" fmla="*/ 3845 h 4872"/>
                <a:gd name="T38" fmla="*/ 210 w 8287"/>
                <a:gd name="T39" fmla="*/ 3408 h 4872"/>
                <a:gd name="T40" fmla="*/ 194 w 8287"/>
                <a:gd name="T41" fmla="*/ 2781 h 4872"/>
                <a:gd name="T42" fmla="*/ 191 w 8287"/>
                <a:gd name="T43" fmla="*/ 2534 h 4872"/>
                <a:gd name="T44" fmla="*/ 186 w 8287"/>
                <a:gd name="T45" fmla="*/ 2160 h 4872"/>
                <a:gd name="T46" fmla="*/ 170 w 8287"/>
                <a:gd name="T47" fmla="*/ 1656 h 4872"/>
                <a:gd name="T48" fmla="*/ 129 w 8287"/>
                <a:gd name="T49" fmla="*/ 1458 h 4872"/>
                <a:gd name="T50" fmla="*/ 105 w 8287"/>
                <a:gd name="T51" fmla="*/ 1182 h 4872"/>
                <a:gd name="T52" fmla="*/ 68 w 8287"/>
                <a:gd name="T53" fmla="*/ 895 h 4872"/>
                <a:gd name="T54" fmla="*/ 61 w 8287"/>
                <a:gd name="T55" fmla="*/ 617 h 4872"/>
                <a:gd name="T56" fmla="*/ 42 w 8287"/>
                <a:gd name="T57" fmla="*/ 33 h 4872"/>
                <a:gd name="T58" fmla="*/ 173 w 8287"/>
                <a:gd name="T59" fmla="*/ 131 h 4872"/>
                <a:gd name="T60" fmla="*/ 309 w 8287"/>
                <a:gd name="T61" fmla="*/ 220 h 4872"/>
                <a:gd name="T62" fmla="*/ 446 w 8287"/>
                <a:gd name="T63" fmla="*/ 302 h 4872"/>
                <a:gd name="T64" fmla="*/ 586 w 8287"/>
                <a:gd name="T65" fmla="*/ 372 h 4872"/>
                <a:gd name="T66" fmla="*/ 732 w 8287"/>
                <a:gd name="T67" fmla="*/ 434 h 4872"/>
                <a:gd name="T68" fmla="*/ 2181 w 8287"/>
                <a:gd name="T69" fmla="*/ 798 h 4872"/>
                <a:gd name="T70" fmla="*/ 3068 w 8287"/>
                <a:gd name="T71" fmla="*/ 742 h 4872"/>
                <a:gd name="T72" fmla="*/ 4021 w 8287"/>
                <a:gd name="T73" fmla="*/ 742 h 4872"/>
                <a:gd name="T74" fmla="*/ 4582 w 8287"/>
                <a:gd name="T75" fmla="*/ 687 h 4872"/>
                <a:gd name="T76" fmla="*/ 4849 w 8287"/>
                <a:gd name="T77" fmla="*/ 651 h 4872"/>
                <a:gd name="T78" fmla="*/ 4861 w 8287"/>
                <a:gd name="T79" fmla="*/ 986 h 4872"/>
                <a:gd name="T80" fmla="*/ 4948 w 8287"/>
                <a:gd name="T81" fmla="*/ 1280 h 4872"/>
                <a:gd name="T82" fmla="*/ 5081 w 8287"/>
                <a:gd name="T83" fmla="*/ 1460 h 4872"/>
                <a:gd name="T84" fmla="*/ 5259 w 8287"/>
                <a:gd name="T85" fmla="*/ 1573 h 4872"/>
                <a:gd name="T86" fmla="*/ 5429 w 8287"/>
                <a:gd name="T87" fmla="*/ 1619 h 4872"/>
                <a:gd name="T88" fmla="*/ 5554 w 8287"/>
                <a:gd name="T89" fmla="*/ 1690 h 4872"/>
                <a:gd name="T90" fmla="*/ 5671 w 8287"/>
                <a:gd name="T91" fmla="*/ 1769 h 4872"/>
                <a:gd name="T92" fmla="*/ 5792 w 8287"/>
                <a:gd name="T93" fmla="*/ 1846 h 4872"/>
                <a:gd name="T94" fmla="*/ 5917 w 8287"/>
                <a:gd name="T95" fmla="*/ 1907 h 4872"/>
                <a:gd name="T96" fmla="*/ 6046 w 8287"/>
                <a:gd name="T97" fmla="*/ 1943 h 4872"/>
                <a:gd name="T98" fmla="*/ 6851 w 8287"/>
                <a:gd name="T99" fmla="*/ 2200 h 4872"/>
                <a:gd name="T100" fmla="*/ 8287 w 8287"/>
                <a:gd name="T101" fmla="*/ 2680 h 48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8287" h="4872">
                  <a:moveTo>
                    <a:pt x="8138" y="3320"/>
                  </a:moveTo>
                  <a:lnTo>
                    <a:pt x="8033" y="3610"/>
                  </a:lnTo>
                  <a:lnTo>
                    <a:pt x="7961" y="3619"/>
                  </a:lnTo>
                  <a:lnTo>
                    <a:pt x="7725" y="3885"/>
                  </a:lnTo>
                  <a:lnTo>
                    <a:pt x="7322" y="4166"/>
                  </a:lnTo>
                  <a:lnTo>
                    <a:pt x="7188" y="4209"/>
                  </a:lnTo>
                  <a:lnTo>
                    <a:pt x="7099" y="4268"/>
                  </a:lnTo>
                  <a:lnTo>
                    <a:pt x="6993" y="4341"/>
                  </a:lnTo>
                  <a:lnTo>
                    <a:pt x="6757" y="4399"/>
                  </a:lnTo>
                  <a:lnTo>
                    <a:pt x="6624" y="4445"/>
                  </a:lnTo>
                  <a:lnTo>
                    <a:pt x="6195" y="4555"/>
                  </a:lnTo>
                  <a:lnTo>
                    <a:pt x="6127" y="4549"/>
                  </a:lnTo>
                  <a:lnTo>
                    <a:pt x="5817" y="4625"/>
                  </a:lnTo>
                  <a:lnTo>
                    <a:pt x="5737" y="4616"/>
                  </a:lnTo>
                  <a:lnTo>
                    <a:pt x="5420" y="4655"/>
                  </a:lnTo>
                  <a:lnTo>
                    <a:pt x="5321" y="4643"/>
                  </a:lnTo>
                  <a:lnTo>
                    <a:pt x="5162" y="4662"/>
                  </a:lnTo>
                  <a:lnTo>
                    <a:pt x="4992" y="4662"/>
                  </a:lnTo>
                  <a:lnTo>
                    <a:pt x="4958" y="4670"/>
                  </a:lnTo>
                  <a:lnTo>
                    <a:pt x="4817" y="4676"/>
                  </a:lnTo>
                  <a:lnTo>
                    <a:pt x="4731" y="4689"/>
                  </a:lnTo>
                  <a:lnTo>
                    <a:pt x="3936" y="4786"/>
                  </a:lnTo>
                  <a:lnTo>
                    <a:pt x="3850" y="4793"/>
                  </a:lnTo>
                  <a:lnTo>
                    <a:pt x="3214" y="4872"/>
                  </a:lnTo>
                  <a:lnTo>
                    <a:pt x="3049" y="4857"/>
                  </a:lnTo>
                  <a:lnTo>
                    <a:pt x="2891" y="4860"/>
                  </a:lnTo>
                  <a:lnTo>
                    <a:pt x="2798" y="4848"/>
                  </a:lnTo>
                  <a:lnTo>
                    <a:pt x="2702" y="4839"/>
                  </a:lnTo>
                  <a:lnTo>
                    <a:pt x="2609" y="4823"/>
                  </a:lnTo>
                  <a:lnTo>
                    <a:pt x="2516" y="4812"/>
                  </a:lnTo>
                  <a:lnTo>
                    <a:pt x="2422" y="4796"/>
                  </a:lnTo>
                  <a:lnTo>
                    <a:pt x="2333" y="4778"/>
                  </a:lnTo>
                  <a:lnTo>
                    <a:pt x="2239" y="4759"/>
                  </a:lnTo>
                  <a:lnTo>
                    <a:pt x="2150" y="4738"/>
                  </a:lnTo>
                  <a:lnTo>
                    <a:pt x="2060" y="4713"/>
                  </a:lnTo>
                  <a:lnTo>
                    <a:pt x="1969" y="4689"/>
                  </a:lnTo>
                  <a:lnTo>
                    <a:pt x="1883" y="4662"/>
                  </a:lnTo>
                  <a:lnTo>
                    <a:pt x="1792" y="4631"/>
                  </a:lnTo>
                  <a:lnTo>
                    <a:pt x="1706" y="4597"/>
                  </a:lnTo>
                  <a:lnTo>
                    <a:pt x="1619" y="4560"/>
                  </a:lnTo>
                  <a:lnTo>
                    <a:pt x="1532" y="4521"/>
                  </a:lnTo>
                  <a:lnTo>
                    <a:pt x="1448" y="4478"/>
                  </a:lnTo>
                  <a:lnTo>
                    <a:pt x="1383" y="4448"/>
                  </a:lnTo>
                  <a:lnTo>
                    <a:pt x="1315" y="4414"/>
                  </a:lnTo>
                  <a:lnTo>
                    <a:pt x="1250" y="4380"/>
                  </a:lnTo>
                  <a:lnTo>
                    <a:pt x="1185" y="4343"/>
                  </a:lnTo>
                  <a:lnTo>
                    <a:pt x="1122" y="4309"/>
                  </a:lnTo>
                  <a:lnTo>
                    <a:pt x="1057" y="4270"/>
                  </a:lnTo>
                  <a:lnTo>
                    <a:pt x="996" y="4231"/>
                  </a:lnTo>
                  <a:lnTo>
                    <a:pt x="933" y="4191"/>
                  </a:lnTo>
                  <a:lnTo>
                    <a:pt x="871" y="4148"/>
                  </a:lnTo>
                  <a:lnTo>
                    <a:pt x="812" y="4105"/>
                  </a:lnTo>
                  <a:lnTo>
                    <a:pt x="753" y="4056"/>
                  </a:lnTo>
                  <a:lnTo>
                    <a:pt x="694" y="4008"/>
                  </a:lnTo>
                  <a:lnTo>
                    <a:pt x="635" y="3958"/>
                  </a:lnTo>
                  <a:lnTo>
                    <a:pt x="579" y="3904"/>
                  </a:lnTo>
                  <a:lnTo>
                    <a:pt x="523" y="3845"/>
                  </a:lnTo>
                  <a:lnTo>
                    <a:pt x="468" y="3787"/>
                  </a:lnTo>
                  <a:lnTo>
                    <a:pt x="257" y="3539"/>
                  </a:lnTo>
                  <a:lnTo>
                    <a:pt x="210" y="3408"/>
                  </a:lnTo>
                  <a:lnTo>
                    <a:pt x="191" y="3032"/>
                  </a:lnTo>
                  <a:lnTo>
                    <a:pt x="197" y="2953"/>
                  </a:lnTo>
                  <a:lnTo>
                    <a:pt x="194" y="2781"/>
                  </a:lnTo>
                  <a:lnTo>
                    <a:pt x="201" y="2668"/>
                  </a:lnTo>
                  <a:lnTo>
                    <a:pt x="197" y="2570"/>
                  </a:lnTo>
                  <a:lnTo>
                    <a:pt x="191" y="2534"/>
                  </a:lnTo>
                  <a:lnTo>
                    <a:pt x="183" y="2444"/>
                  </a:lnTo>
                  <a:lnTo>
                    <a:pt x="157" y="2353"/>
                  </a:lnTo>
                  <a:lnTo>
                    <a:pt x="186" y="2160"/>
                  </a:lnTo>
                  <a:lnTo>
                    <a:pt x="191" y="1916"/>
                  </a:lnTo>
                  <a:lnTo>
                    <a:pt x="186" y="1827"/>
                  </a:lnTo>
                  <a:lnTo>
                    <a:pt x="170" y="1656"/>
                  </a:lnTo>
                  <a:lnTo>
                    <a:pt x="154" y="1602"/>
                  </a:lnTo>
                  <a:lnTo>
                    <a:pt x="129" y="1509"/>
                  </a:lnTo>
                  <a:lnTo>
                    <a:pt x="129" y="1458"/>
                  </a:lnTo>
                  <a:lnTo>
                    <a:pt x="136" y="1378"/>
                  </a:lnTo>
                  <a:lnTo>
                    <a:pt x="120" y="1280"/>
                  </a:lnTo>
                  <a:lnTo>
                    <a:pt x="105" y="1182"/>
                  </a:lnTo>
                  <a:lnTo>
                    <a:pt x="89" y="1088"/>
                  </a:lnTo>
                  <a:lnTo>
                    <a:pt x="77" y="989"/>
                  </a:lnTo>
                  <a:lnTo>
                    <a:pt x="68" y="895"/>
                  </a:lnTo>
                  <a:lnTo>
                    <a:pt x="58" y="804"/>
                  </a:lnTo>
                  <a:lnTo>
                    <a:pt x="58" y="708"/>
                  </a:lnTo>
                  <a:lnTo>
                    <a:pt x="61" y="617"/>
                  </a:lnTo>
                  <a:lnTo>
                    <a:pt x="58" y="415"/>
                  </a:lnTo>
                  <a:lnTo>
                    <a:pt x="0" y="0"/>
                  </a:lnTo>
                  <a:lnTo>
                    <a:pt x="42" y="33"/>
                  </a:lnTo>
                  <a:lnTo>
                    <a:pt x="86" y="67"/>
                  </a:lnTo>
                  <a:lnTo>
                    <a:pt x="129" y="100"/>
                  </a:lnTo>
                  <a:lnTo>
                    <a:pt x="173" y="131"/>
                  </a:lnTo>
                  <a:lnTo>
                    <a:pt x="220" y="161"/>
                  </a:lnTo>
                  <a:lnTo>
                    <a:pt x="262" y="192"/>
                  </a:lnTo>
                  <a:lnTo>
                    <a:pt x="309" y="220"/>
                  </a:lnTo>
                  <a:lnTo>
                    <a:pt x="353" y="247"/>
                  </a:lnTo>
                  <a:lnTo>
                    <a:pt x="400" y="274"/>
                  </a:lnTo>
                  <a:lnTo>
                    <a:pt x="446" y="302"/>
                  </a:lnTo>
                  <a:lnTo>
                    <a:pt x="492" y="327"/>
                  </a:lnTo>
                  <a:lnTo>
                    <a:pt x="539" y="351"/>
                  </a:lnTo>
                  <a:lnTo>
                    <a:pt x="586" y="372"/>
                  </a:lnTo>
                  <a:lnTo>
                    <a:pt x="635" y="394"/>
                  </a:lnTo>
                  <a:lnTo>
                    <a:pt x="682" y="415"/>
                  </a:lnTo>
                  <a:lnTo>
                    <a:pt x="732" y="434"/>
                  </a:lnTo>
                  <a:lnTo>
                    <a:pt x="1119" y="614"/>
                  </a:lnTo>
                  <a:lnTo>
                    <a:pt x="1823" y="758"/>
                  </a:lnTo>
                  <a:lnTo>
                    <a:pt x="2181" y="798"/>
                  </a:lnTo>
                  <a:lnTo>
                    <a:pt x="2236" y="779"/>
                  </a:lnTo>
                  <a:lnTo>
                    <a:pt x="2673" y="809"/>
                  </a:lnTo>
                  <a:lnTo>
                    <a:pt x="3068" y="742"/>
                  </a:lnTo>
                  <a:lnTo>
                    <a:pt x="3543" y="733"/>
                  </a:lnTo>
                  <a:lnTo>
                    <a:pt x="3797" y="742"/>
                  </a:lnTo>
                  <a:lnTo>
                    <a:pt x="4021" y="742"/>
                  </a:lnTo>
                  <a:lnTo>
                    <a:pt x="4272" y="699"/>
                  </a:lnTo>
                  <a:lnTo>
                    <a:pt x="4417" y="724"/>
                  </a:lnTo>
                  <a:lnTo>
                    <a:pt x="4582" y="687"/>
                  </a:lnTo>
                  <a:lnTo>
                    <a:pt x="4675" y="651"/>
                  </a:lnTo>
                  <a:lnTo>
                    <a:pt x="4806" y="672"/>
                  </a:lnTo>
                  <a:lnTo>
                    <a:pt x="4849" y="651"/>
                  </a:lnTo>
                  <a:lnTo>
                    <a:pt x="4917" y="638"/>
                  </a:lnTo>
                  <a:lnTo>
                    <a:pt x="4861" y="889"/>
                  </a:lnTo>
                  <a:lnTo>
                    <a:pt x="4861" y="986"/>
                  </a:lnTo>
                  <a:lnTo>
                    <a:pt x="4864" y="1091"/>
                  </a:lnTo>
                  <a:lnTo>
                    <a:pt x="4917" y="1206"/>
                  </a:lnTo>
                  <a:lnTo>
                    <a:pt x="4948" y="1280"/>
                  </a:lnTo>
                  <a:lnTo>
                    <a:pt x="4986" y="1348"/>
                  </a:lnTo>
                  <a:lnTo>
                    <a:pt x="5029" y="1406"/>
                  </a:lnTo>
                  <a:lnTo>
                    <a:pt x="5081" y="1460"/>
                  </a:lnTo>
                  <a:lnTo>
                    <a:pt x="5135" y="1503"/>
                  </a:lnTo>
                  <a:lnTo>
                    <a:pt x="5196" y="1543"/>
                  </a:lnTo>
                  <a:lnTo>
                    <a:pt x="5259" y="1573"/>
                  </a:lnTo>
                  <a:lnTo>
                    <a:pt x="5321" y="1595"/>
                  </a:lnTo>
                  <a:lnTo>
                    <a:pt x="5389" y="1598"/>
                  </a:lnTo>
                  <a:lnTo>
                    <a:pt x="5429" y="1619"/>
                  </a:lnTo>
                  <a:lnTo>
                    <a:pt x="5473" y="1641"/>
                  </a:lnTo>
                  <a:lnTo>
                    <a:pt x="5513" y="1666"/>
                  </a:lnTo>
                  <a:lnTo>
                    <a:pt x="5554" y="1690"/>
                  </a:lnTo>
                  <a:lnTo>
                    <a:pt x="5591" y="1715"/>
                  </a:lnTo>
                  <a:lnTo>
                    <a:pt x="5630" y="1742"/>
                  </a:lnTo>
                  <a:lnTo>
                    <a:pt x="5671" y="1769"/>
                  </a:lnTo>
                  <a:lnTo>
                    <a:pt x="5711" y="1793"/>
                  </a:lnTo>
                  <a:lnTo>
                    <a:pt x="5752" y="1822"/>
                  </a:lnTo>
                  <a:lnTo>
                    <a:pt x="5792" y="1846"/>
                  </a:lnTo>
                  <a:lnTo>
                    <a:pt x="5833" y="1867"/>
                  </a:lnTo>
                  <a:lnTo>
                    <a:pt x="5873" y="1889"/>
                  </a:lnTo>
                  <a:lnTo>
                    <a:pt x="5917" y="1907"/>
                  </a:lnTo>
                  <a:lnTo>
                    <a:pt x="5957" y="1922"/>
                  </a:lnTo>
                  <a:lnTo>
                    <a:pt x="6003" y="1934"/>
                  </a:lnTo>
                  <a:lnTo>
                    <a:pt x="6046" y="1943"/>
                  </a:lnTo>
                  <a:lnTo>
                    <a:pt x="6295" y="2005"/>
                  </a:lnTo>
                  <a:lnTo>
                    <a:pt x="6419" y="2057"/>
                  </a:lnTo>
                  <a:lnTo>
                    <a:pt x="6851" y="2200"/>
                  </a:lnTo>
                  <a:lnTo>
                    <a:pt x="8284" y="2460"/>
                  </a:lnTo>
                  <a:lnTo>
                    <a:pt x="8281" y="2577"/>
                  </a:lnTo>
                  <a:lnTo>
                    <a:pt x="8287" y="2680"/>
                  </a:lnTo>
                  <a:lnTo>
                    <a:pt x="8244" y="2986"/>
                  </a:lnTo>
                  <a:lnTo>
                    <a:pt x="8138" y="3320"/>
                  </a:lnTo>
                  <a:close/>
                </a:path>
              </a:pathLst>
            </a:custGeom>
            <a:solidFill>
              <a:srgbClr val="B3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1010" name="Freeform 50"/>
            <p:cNvSpPr>
              <a:spLocks/>
            </p:cNvSpPr>
            <p:nvPr/>
          </p:nvSpPr>
          <p:spPr bwMode="auto">
            <a:xfrm>
              <a:off x="1225" y="828"/>
              <a:ext cx="135" cy="120"/>
            </a:xfrm>
            <a:custGeom>
              <a:avLst/>
              <a:gdLst>
                <a:gd name="T0" fmla="*/ 2442 w 3264"/>
                <a:gd name="T1" fmla="*/ 4186 h 4198"/>
                <a:gd name="T2" fmla="*/ 2343 w 3264"/>
                <a:gd name="T3" fmla="*/ 4195 h 4198"/>
                <a:gd name="T4" fmla="*/ 2246 w 3264"/>
                <a:gd name="T5" fmla="*/ 4198 h 4198"/>
                <a:gd name="T6" fmla="*/ 2153 w 3264"/>
                <a:gd name="T7" fmla="*/ 4195 h 4198"/>
                <a:gd name="T8" fmla="*/ 2060 w 3264"/>
                <a:gd name="T9" fmla="*/ 4189 h 4198"/>
                <a:gd name="T10" fmla="*/ 1967 w 3264"/>
                <a:gd name="T11" fmla="*/ 4177 h 4198"/>
                <a:gd name="T12" fmla="*/ 1877 w 3264"/>
                <a:gd name="T13" fmla="*/ 4164 h 4198"/>
                <a:gd name="T14" fmla="*/ 1787 w 3264"/>
                <a:gd name="T15" fmla="*/ 4150 h 4198"/>
                <a:gd name="T16" fmla="*/ 1697 w 3264"/>
                <a:gd name="T17" fmla="*/ 4134 h 4198"/>
                <a:gd name="T18" fmla="*/ 1493 w 3264"/>
                <a:gd name="T19" fmla="*/ 4057 h 4198"/>
                <a:gd name="T20" fmla="*/ 1291 w 3264"/>
                <a:gd name="T21" fmla="*/ 3981 h 4198"/>
                <a:gd name="T22" fmla="*/ 1092 w 3264"/>
                <a:gd name="T23" fmla="*/ 3907 h 4198"/>
                <a:gd name="T24" fmla="*/ 897 w 3264"/>
                <a:gd name="T25" fmla="*/ 3828 h 4198"/>
                <a:gd name="T26" fmla="*/ 707 w 3264"/>
                <a:gd name="T27" fmla="*/ 3740 h 4198"/>
                <a:gd name="T28" fmla="*/ 518 w 3264"/>
                <a:gd name="T29" fmla="*/ 3642 h 4198"/>
                <a:gd name="T30" fmla="*/ 332 w 3264"/>
                <a:gd name="T31" fmla="*/ 3526 h 4198"/>
                <a:gd name="T32" fmla="*/ 152 w 3264"/>
                <a:gd name="T33" fmla="*/ 3389 h 4198"/>
                <a:gd name="T34" fmla="*/ 214 w 3264"/>
                <a:gd name="T35" fmla="*/ 3089 h 4198"/>
                <a:gd name="T36" fmla="*/ 552 w 3264"/>
                <a:gd name="T37" fmla="*/ 3043 h 4198"/>
                <a:gd name="T38" fmla="*/ 813 w 3264"/>
                <a:gd name="T39" fmla="*/ 3015 h 4198"/>
                <a:gd name="T40" fmla="*/ 1033 w 3264"/>
                <a:gd name="T41" fmla="*/ 3015 h 4198"/>
                <a:gd name="T42" fmla="*/ 1641 w 3264"/>
                <a:gd name="T43" fmla="*/ 2474 h 4198"/>
                <a:gd name="T44" fmla="*/ 1483 w 3264"/>
                <a:gd name="T45" fmla="*/ 2211 h 4198"/>
                <a:gd name="T46" fmla="*/ 1595 w 3264"/>
                <a:gd name="T47" fmla="*/ 1572 h 4198"/>
                <a:gd name="T48" fmla="*/ 1744 w 3264"/>
                <a:gd name="T49" fmla="*/ 1021 h 4198"/>
                <a:gd name="T50" fmla="*/ 1815 w 3264"/>
                <a:gd name="T51" fmla="*/ 686 h 4198"/>
                <a:gd name="T52" fmla="*/ 1880 w 3264"/>
                <a:gd name="T53" fmla="*/ 420 h 4198"/>
                <a:gd name="T54" fmla="*/ 2122 w 3264"/>
                <a:gd name="T55" fmla="*/ 410 h 4198"/>
                <a:gd name="T56" fmla="*/ 2280 w 3264"/>
                <a:gd name="T57" fmla="*/ 437 h 4198"/>
                <a:gd name="T58" fmla="*/ 2455 w 3264"/>
                <a:gd name="T59" fmla="*/ 426 h 4198"/>
                <a:gd name="T60" fmla="*/ 2876 w 3264"/>
                <a:gd name="T61" fmla="*/ 215 h 4198"/>
                <a:gd name="T62" fmla="*/ 3015 w 3264"/>
                <a:gd name="T63" fmla="*/ 153 h 4198"/>
                <a:gd name="T64" fmla="*/ 3180 w 3264"/>
                <a:gd name="T65" fmla="*/ 0 h 4198"/>
                <a:gd name="T66" fmla="*/ 3106 w 3264"/>
                <a:gd name="T67" fmla="*/ 686 h 4198"/>
                <a:gd name="T68" fmla="*/ 3004 w 3264"/>
                <a:gd name="T69" fmla="*/ 1459 h 4198"/>
                <a:gd name="T70" fmla="*/ 2926 w 3264"/>
                <a:gd name="T71" fmla="*/ 1719 h 4198"/>
                <a:gd name="T72" fmla="*/ 2826 w 3264"/>
                <a:gd name="T73" fmla="*/ 2205 h 4198"/>
                <a:gd name="T74" fmla="*/ 2798 w 3264"/>
                <a:gd name="T75" fmla="*/ 2352 h 4198"/>
                <a:gd name="T76" fmla="*/ 2761 w 3264"/>
                <a:gd name="T77" fmla="*/ 2590 h 4198"/>
                <a:gd name="T78" fmla="*/ 2771 w 3264"/>
                <a:gd name="T79" fmla="*/ 2847 h 4198"/>
                <a:gd name="T80" fmla="*/ 2712 w 3264"/>
                <a:gd name="T81" fmla="*/ 3165 h 4198"/>
                <a:gd name="T82" fmla="*/ 2659 w 3264"/>
                <a:gd name="T83" fmla="*/ 3483 h 4198"/>
                <a:gd name="T84" fmla="*/ 2609 w 3264"/>
                <a:gd name="T85" fmla="*/ 3801 h 4198"/>
                <a:gd name="T86" fmla="*/ 2563 w 3264"/>
                <a:gd name="T87" fmla="*/ 4118 h 4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264" h="4198">
                  <a:moveTo>
                    <a:pt x="2563" y="4118"/>
                  </a:moveTo>
                  <a:lnTo>
                    <a:pt x="2442" y="4186"/>
                  </a:lnTo>
                  <a:lnTo>
                    <a:pt x="2392" y="4192"/>
                  </a:lnTo>
                  <a:lnTo>
                    <a:pt x="2343" y="4195"/>
                  </a:lnTo>
                  <a:lnTo>
                    <a:pt x="2296" y="4198"/>
                  </a:lnTo>
                  <a:lnTo>
                    <a:pt x="2246" y="4198"/>
                  </a:lnTo>
                  <a:lnTo>
                    <a:pt x="2199" y="4198"/>
                  </a:lnTo>
                  <a:lnTo>
                    <a:pt x="2153" y="4195"/>
                  </a:lnTo>
                  <a:lnTo>
                    <a:pt x="2107" y="4192"/>
                  </a:lnTo>
                  <a:lnTo>
                    <a:pt x="2060" y="4189"/>
                  </a:lnTo>
                  <a:lnTo>
                    <a:pt x="2013" y="4183"/>
                  </a:lnTo>
                  <a:lnTo>
                    <a:pt x="1967" y="4177"/>
                  </a:lnTo>
                  <a:lnTo>
                    <a:pt x="1924" y="4171"/>
                  </a:lnTo>
                  <a:lnTo>
                    <a:pt x="1877" y="4164"/>
                  </a:lnTo>
                  <a:lnTo>
                    <a:pt x="1830" y="4155"/>
                  </a:lnTo>
                  <a:lnTo>
                    <a:pt x="1787" y="4150"/>
                  </a:lnTo>
                  <a:lnTo>
                    <a:pt x="1741" y="4140"/>
                  </a:lnTo>
                  <a:lnTo>
                    <a:pt x="1697" y="4134"/>
                  </a:lnTo>
                  <a:lnTo>
                    <a:pt x="1595" y="4094"/>
                  </a:lnTo>
                  <a:lnTo>
                    <a:pt x="1493" y="4057"/>
                  </a:lnTo>
                  <a:lnTo>
                    <a:pt x="1393" y="4021"/>
                  </a:lnTo>
                  <a:lnTo>
                    <a:pt x="1291" y="3981"/>
                  </a:lnTo>
                  <a:lnTo>
                    <a:pt x="1192" y="3944"/>
                  </a:lnTo>
                  <a:lnTo>
                    <a:pt x="1092" y="3907"/>
                  </a:lnTo>
                  <a:lnTo>
                    <a:pt x="996" y="3868"/>
                  </a:lnTo>
                  <a:lnTo>
                    <a:pt x="897" y="3828"/>
                  </a:lnTo>
                  <a:lnTo>
                    <a:pt x="800" y="3786"/>
                  </a:lnTo>
                  <a:lnTo>
                    <a:pt x="707" y="3740"/>
                  </a:lnTo>
                  <a:lnTo>
                    <a:pt x="611" y="3694"/>
                  </a:lnTo>
                  <a:lnTo>
                    <a:pt x="518" y="3642"/>
                  </a:lnTo>
                  <a:lnTo>
                    <a:pt x="424" y="3584"/>
                  </a:lnTo>
                  <a:lnTo>
                    <a:pt x="332" y="3526"/>
                  </a:lnTo>
                  <a:lnTo>
                    <a:pt x="241" y="3459"/>
                  </a:lnTo>
                  <a:lnTo>
                    <a:pt x="152" y="3389"/>
                  </a:lnTo>
                  <a:lnTo>
                    <a:pt x="0" y="3156"/>
                  </a:lnTo>
                  <a:lnTo>
                    <a:pt x="214" y="3089"/>
                  </a:lnTo>
                  <a:lnTo>
                    <a:pt x="453" y="3076"/>
                  </a:lnTo>
                  <a:lnTo>
                    <a:pt x="552" y="3043"/>
                  </a:lnTo>
                  <a:lnTo>
                    <a:pt x="633" y="3046"/>
                  </a:lnTo>
                  <a:lnTo>
                    <a:pt x="813" y="3015"/>
                  </a:lnTo>
                  <a:lnTo>
                    <a:pt x="897" y="3022"/>
                  </a:lnTo>
                  <a:lnTo>
                    <a:pt x="1033" y="3015"/>
                  </a:lnTo>
                  <a:lnTo>
                    <a:pt x="1464" y="2773"/>
                  </a:lnTo>
                  <a:lnTo>
                    <a:pt x="1641" y="2474"/>
                  </a:lnTo>
                  <a:lnTo>
                    <a:pt x="1498" y="2266"/>
                  </a:lnTo>
                  <a:lnTo>
                    <a:pt x="1483" y="2211"/>
                  </a:lnTo>
                  <a:lnTo>
                    <a:pt x="1381" y="2042"/>
                  </a:lnTo>
                  <a:lnTo>
                    <a:pt x="1595" y="1572"/>
                  </a:lnTo>
                  <a:lnTo>
                    <a:pt x="1676" y="1251"/>
                  </a:lnTo>
                  <a:lnTo>
                    <a:pt x="1744" y="1021"/>
                  </a:lnTo>
                  <a:lnTo>
                    <a:pt x="1771" y="940"/>
                  </a:lnTo>
                  <a:lnTo>
                    <a:pt x="1815" y="686"/>
                  </a:lnTo>
                  <a:lnTo>
                    <a:pt x="1843" y="594"/>
                  </a:lnTo>
                  <a:lnTo>
                    <a:pt x="1880" y="420"/>
                  </a:lnTo>
                  <a:lnTo>
                    <a:pt x="1992" y="437"/>
                  </a:lnTo>
                  <a:lnTo>
                    <a:pt x="2122" y="410"/>
                  </a:lnTo>
                  <a:lnTo>
                    <a:pt x="2209" y="453"/>
                  </a:lnTo>
                  <a:lnTo>
                    <a:pt x="2280" y="437"/>
                  </a:lnTo>
                  <a:lnTo>
                    <a:pt x="2367" y="432"/>
                  </a:lnTo>
                  <a:lnTo>
                    <a:pt x="2455" y="426"/>
                  </a:lnTo>
                  <a:lnTo>
                    <a:pt x="2767" y="233"/>
                  </a:lnTo>
                  <a:lnTo>
                    <a:pt x="2876" y="215"/>
                  </a:lnTo>
                  <a:lnTo>
                    <a:pt x="2920" y="193"/>
                  </a:lnTo>
                  <a:lnTo>
                    <a:pt x="3015" y="153"/>
                  </a:lnTo>
                  <a:lnTo>
                    <a:pt x="3065" y="153"/>
                  </a:lnTo>
                  <a:lnTo>
                    <a:pt x="3180" y="0"/>
                  </a:lnTo>
                  <a:lnTo>
                    <a:pt x="3264" y="10"/>
                  </a:lnTo>
                  <a:lnTo>
                    <a:pt x="3106" y="686"/>
                  </a:lnTo>
                  <a:lnTo>
                    <a:pt x="3078" y="780"/>
                  </a:lnTo>
                  <a:lnTo>
                    <a:pt x="3004" y="1459"/>
                  </a:lnTo>
                  <a:lnTo>
                    <a:pt x="2970" y="1634"/>
                  </a:lnTo>
                  <a:lnTo>
                    <a:pt x="2926" y="1719"/>
                  </a:lnTo>
                  <a:lnTo>
                    <a:pt x="2851" y="2079"/>
                  </a:lnTo>
                  <a:lnTo>
                    <a:pt x="2826" y="2205"/>
                  </a:lnTo>
                  <a:lnTo>
                    <a:pt x="2805" y="2281"/>
                  </a:lnTo>
                  <a:lnTo>
                    <a:pt x="2798" y="2352"/>
                  </a:lnTo>
                  <a:lnTo>
                    <a:pt x="2690" y="2435"/>
                  </a:lnTo>
                  <a:lnTo>
                    <a:pt x="2761" y="2590"/>
                  </a:lnTo>
                  <a:lnTo>
                    <a:pt x="2733" y="2682"/>
                  </a:lnTo>
                  <a:lnTo>
                    <a:pt x="2771" y="2847"/>
                  </a:lnTo>
                  <a:lnTo>
                    <a:pt x="2740" y="3006"/>
                  </a:lnTo>
                  <a:lnTo>
                    <a:pt x="2712" y="3165"/>
                  </a:lnTo>
                  <a:lnTo>
                    <a:pt x="2687" y="3324"/>
                  </a:lnTo>
                  <a:lnTo>
                    <a:pt x="2659" y="3483"/>
                  </a:lnTo>
                  <a:lnTo>
                    <a:pt x="2634" y="3642"/>
                  </a:lnTo>
                  <a:lnTo>
                    <a:pt x="2609" y="3801"/>
                  </a:lnTo>
                  <a:lnTo>
                    <a:pt x="2588" y="3960"/>
                  </a:lnTo>
                  <a:lnTo>
                    <a:pt x="2563" y="4118"/>
                  </a:lnTo>
                  <a:close/>
                </a:path>
              </a:pathLst>
            </a:custGeom>
            <a:solidFill>
              <a:srgbClr val="B3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1011" name="Freeform 51"/>
            <p:cNvSpPr>
              <a:spLocks/>
            </p:cNvSpPr>
            <p:nvPr/>
          </p:nvSpPr>
          <p:spPr bwMode="auto">
            <a:xfrm>
              <a:off x="1169" y="766"/>
              <a:ext cx="191" cy="120"/>
            </a:xfrm>
            <a:custGeom>
              <a:avLst/>
              <a:gdLst>
                <a:gd name="T0" fmla="*/ 4242 w 4599"/>
                <a:gd name="T1" fmla="*/ 1785 h 4170"/>
                <a:gd name="T2" fmla="*/ 3813 w 4599"/>
                <a:gd name="T3" fmla="*/ 2025 h 4170"/>
                <a:gd name="T4" fmla="*/ 3420 w 4599"/>
                <a:gd name="T5" fmla="*/ 2092 h 4170"/>
                <a:gd name="T6" fmla="*/ 3295 w 4599"/>
                <a:gd name="T7" fmla="*/ 2156 h 4170"/>
                <a:gd name="T8" fmla="*/ 3134 w 4599"/>
                <a:gd name="T9" fmla="*/ 2189 h 4170"/>
                <a:gd name="T10" fmla="*/ 2855 w 4599"/>
                <a:gd name="T11" fmla="*/ 2559 h 4170"/>
                <a:gd name="T12" fmla="*/ 2659 w 4599"/>
                <a:gd name="T13" fmla="*/ 3199 h 4170"/>
                <a:gd name="T14" fmla="*/ 2448 w 4599"/>
                <a:gd name="T15" fmla="*/ 3981 h 4170"/>
                <a:gd name="T16" fmla="*/ 1917 w 4599"/>
                <a:gd name="T17" fmla="*/ 4170 h 4170"/>
                <a:gd name="T18" fmla="*/ 1645 w 4599"/>
                <a:gd name="T19" fmla="*/ 3960 h 4170"/>
                <a:gd name="T20" fmla="*/ 1145 w 4599"/>
                <a:gd name="T21" fmla="*/ 3540 h 4170"/>
                <a:gd name="T22" fmla="*/ 227 w 4599"/>
                <a:gd name="T23" fmla="*/ 2651 h 4170"/>
                <a:gd name="T24" fmla="*/ 19 w 4599"/>
                <a:gd name="T25" fmla="*/ 2165 h 4170"/>
                <a:gd name="T26" fmla="*/ 112 w 4599"/>
                <a:gd name="T27" fmla="*/ 1911 h 4170"/>
                <a:gd name="T28" fmla="*/ 139 w 4599"/>
                <a:gd name="T29" fmla="*/ 1602 h 4170"/>
                <a:gd name="T30" fmla="*/ 646 w 4599"/>
                <a:gd name="T31" fmla="*/ 227 h 4170"/>
                <a:gd name="T32" fmla="*/ 748 w 4599"/>
                <a:gd name="T33" fmla="*/ 6 h 4170"/>
                <a:gd name="T34" fmla="*/ 1117 w 4599"/>
                <a:gd name="T35" fmla="*/ 67 h 4170"/>
                <a:gd name="T36" fmla="*/ 1577 w 4599"/>
                <a:gd name="T37" fmla="*/ 22 h 4170"/>
                <a:gd name="T38" fmla="*/ 1747 w 4599"/>
                <a:gd name="T39" fmla="*/ 19 h 4170"/>
                <a:gd name="T40" fmla="*/ 1911 w 4599"/>
                <a:gd name="T41" fmla="*/ 34 h 4170"/>
                <a:gd name="T42" fmla="*/ 2076 w 4599"/>
                <a:gd name="T43" fmla="*/ 40 h 4170"/>
                <a:gd name="T44" fmla="*/ 2241 w 4599"/>
                <a:gd name="T45" fmla="*/ 46 h 4170"/>
                <a:gd name="T46" fmla="*/ 2405 w 4599"/>
                <a:gd name="T47" fmla="*/ 56 h 4170"/>
                <a:gd name="T48" fmla="*/ 2566 w 4599"/>
                <a:gd name="T49" fmla="*/ 67 h 4170"/>
                <a:gd name="T50" fmla="*/ 2725 w 4599"/>
                <a:gd name="T51" fmla="*/ 89 h 4170"/>
                <a:gd name="T52" fmla="*/ 2882 w 4599"/>
                <a:gd name="T53" fmla="*/ 123 h 4170"/>
                <a:gd name="T54" fmla="*/ 3038 w 4599"/>
                <a:gd name="T55" fmla="*/ 172 h 4170"/>
                <a:gd name="T56" fmla="*/ 3153 w 4599"/>
                <a:gd name="T57" fmla="*/ 190 h 4170"/>
                <a:gd name="T58" fmla="*/ 3268 w 4599"/>
                <a:gd name="T59" fmla="*/ 209 h 4170"/>
                <a:gd name="T60" fmla="*/ 3379 w 4599"/>
                <a:gd name="T61" fmla="*/ 223 h 4170"/>
                <a:gd name="T62" fmla="*/ 3491 w 4599"/>
                <a:gd name="T63" fmla="*/ 242 h 4170"/>
                <a:gd name="T64" fmla="*/ 3603 w 4599"/>
                <a:gd name="T65" fmla="*/ 263 h 4170"/>
                <a:gd name="T66" fmla="*/ 3708 w 4599"/>
                <a:gd name="T67" fmla="*/ 287 h 4170"/>
                <a:gd name="T68" fmla="*/ 3813 w 4599"/>
                <a:gd name="T69" fmla="*/ 322 h 4170"/>
                <a:gd name="T70" fmla="*/ 3916 w 4599"/>
                <a:gd name="T71" fmla="*/ 364 h 4170"/>
                <a:gd name="T72" fmla="*/ 4009 w 4599"/>
                <a:gd name="T73" fmla="*/ 407 h 4170"/>
                <a:gd name="T74" fmla="*/ 4102 w 4599"/>
                <a:gd name="T75" fmla="*/ 453 h 4170"/>
                <a:gd name="T76" fmla="*/ 4192 w 4599"/>
                <a:gd name="T77" fmla="*/ 505 h 4170"/>
                <a:gd name="T78" fmla="*/ 4276 w 4599"/>
                <a:gd name="T79" fmla="*/ 563 h 4170"/>
                <a:gd name="T80" fmla="*/ 4356 w 4599"/>
                <a:gd name="T81" fmla="*/ 627 h 4170"/>
                <a:gd name="T82" fmla="*/ 4434 w 4599"/>
                <a:gd name="T83" fmla="*/ 700 h 4170"/>
                <a:gd name="T84" fmla="*/ 4505 w 4599"/>
                <a:gd name="T85" fmla="*/ 786 h 4170"/>
                <a:gd name="T86" fmla="*/ 4574 w 4599"/>
                <a:gd name="T87" fmla="*/ 881 h 4170"/>
                <a:gd name="T88" fmla="*/ 4599 w 4599"/>
                <a:gd name="T89" fmla="*/ 1021 h 4170"/>
                <a:gd name="T90" fmla="*/ 4589 w 4599"/>
                <a:gd name="T91" fmla="*/ 1150 h 4170"/>
                <a:gd name="T92" fmla="*/ 4565 w 4599"/>
                <a:gd name="T93" fmla="*/ 1270 h 4170"/>
                <a:gd name="T94" fmla="*/ 4539 w 4599"/>
                <a:gd name="T95" fmla="*/ 1385 h 4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599" h="4170">
                  <a:moveTo>
                    <a:pt x="4531" y="1416"/>
                  </a:moveTo>
                  <a:lnTo>
                    <a:pt x="4242" y="1785"/>
                  </a:lnTo>
                  <a:lnTo>
                    <a:pt x="4168" y="1865"/>
                  </a:lnTo>
                  <a:lnTo>
                    <a:pt x="3813" y="2025"/>
                  </a:lnTo>
                  <a:lnTo>
                    <a:pt x="3506" y="2085"/>
                  </a:lnTo>
                  <a:lnTo>
                    <a:pt x="3420" y="2092"/>
                  </a:lnTo>
                  <a:lnTo>
                    <a:pt x="3363" y="2109"/>
                  </a:lnTo>
                  <a:lnTo>
                    <a:pt x="3295" y="2156"/>
                  </a:lnTo>
                  <a:lnTo>
                    <a:pt x="3193" y="2159"/>
                  </a:lnTo>
                  <a:lnTo>
                    <a:pt x="3134" y="2189"/>
                  </a:lnTo>
                  <a:lnTo>
                    <a:pt x="2954" y="2288"/>
                  </a:lnTo>
                  <a:lnTo>
                    <a:pt x="2855" y="2559"/>
                  </a:lnTo>
                  <a:lnTo>
                    <a:pt x="2796" y="2679"/>
                  </a:lnTo>
                  <a:lnTo>
                    <a:pt x="2659" y="3199"/>
                  </a:lnTo>
                  <a:lnTo>
                    <a:pt x="2594" y="3571"/>
                  </a:lnTo>
                  <a:lnTo>
                    <a:pt x="2448" y="3981"/>
                  </a:lnTo>
                  <a:lnTo>
                    <a:pt x="1955" y="4167"/>
                  </a:lnTo>
                  <a:lnTo>
                    <a:pt x="1917" y="4170"/>
                  </a:lnTo>
                  <a:lnTo>
                    <a:pt x="1731" y="4048"/>
                  </a:lnTo>
                  <a:lnTo>
                    <a:pt x="1645" y="3960"/>
                  </a:lnTo>
                  <a:lnTo>
                    <a:pt x="1173" y="3547"/>
                  </a:lnTo>
                  <a:lnTo>
                    <a:pt x="1145" y="3540"/>
                  </a:lnTo>
                  <a:lnTo>
                    <a:pt x="1043" y="3427"/>
                  </a:lnTo>
                  <a:lnTo>
                    <a:pt x="227" y="2651"/>
                  </a:lnTo>
                  <a:lnTo>
                    <a:pt x="0" y="2395"/>
                  </a:lnTo>
                  <a:lnTo>
                    <a:pt x="19" y="2165"/>
                  </a:lnTo>
                  <a:lnTo>
                    <a:pt x="81" y="2021"/>
                  </a:lnTo>
                  <a:lnTo>
                    <a:pt x="112" y="1911"/>
                  </a:lnTo>
                  <a:lnTo>
                    <a:pt x="121" y="1715"/>
                  </a:lnTo>
                  <a:lnTo>
                    <a:pt x="139" y="1602"/>
                  </a:lnTo>
                  <a:lnTo>
                    <a:pt x="578" y="343"/>
                  </a:lnTo>
                  <a:lnTo>
                    <a:pt x="646" y="227"/>
                  </a:lnTo>
                  <a:lnTo>
                    <a:pt x="690" y="77"/>
                  </a:lnTo>
                  <a:lnTo>
                    <a:pt x="748" y="6"/>
                  </a:lnTo>
                  <a:lnTo>
                    <a:pt x="835" y="0"/>
                  </a:lnTo>
                  <a:lnTo>
                    <a:pt x="1117" y="67"/>
                  </a:lnTo>
                  <a:lnTo>
                    <a:pt x="1521" y="37"/>
                  </a:lnTo>
                  <a:lnTo>
                    <a:pt x="1577" y="22"/>
                  </a:lnTo>
                  <a:lnTo>
                    <a:pt x="1660" y="25"/>
                  </a:lnTo>
                  <a:lnTo>
                    <a:pt x="1747" y="19"/>
                  </a:lnTo>
                  <a:lnTo>
                    <a:pt x="1831" y="28"/>
                  </a:lnTo>
                  <a:lnTo>
                    <a:pt x="1911" y="34"/>
                  </a:lnTo>
                  <a:lnTo>
                    <a:pt x="1995" y="37"/>
                  </a:lnTo>
                  <a:lnTo>
                    <a:pt x="2076" y="40"/>
                  </a:lnTo>
                  <a:lnTo>
                    <a:pt x="2160" y="43"/>
                  </a:lnTo>
                  <a:lnTo>
                    <a:pt x="2241" y="46"/>
                  </a:lnTo>
                  <a:lnTo>
                    <a:pt x="2324" y="53"/>
                  </a:lnTo>
                  <a:lnTo>
                    <a:pt x="2405" y="56"/>
                  </a:lnTo>
                  <a:lnTo>
                    <a:pt x="2486" y="62"/>
                  </a:lnTo>
                  <a:lnTo>
                    <a:pt x="2566" y="67"/>
                  </a:lnTo>
                  <a:lnTo>
                    <a:pt x="2647" y="77"/>
                  </a:lnTo>
                  <a:lnTo>
                    <a:pt x="2725" y="89"/>
                  </a:lnTo>
                  <a:lnTo>
                    <a:pt x="2805" y="104"/>
                  </a:lnTo>
                  <a:lnTo>
                    <a:pt x="2882" y="123"/>
                  </a:lnTo>
                  <a:lnTo>
                    <a:pt x="2960" y="144"/>
                  </a:lnTo>
                  <a:lnTo>
                    <a:pt x="3038" y="172"/>
                  </a:lnTo>
                  <a:lnTo>
                    <a:pt x="3096" y="180"/>
                  </a:lnTo>
                  <a:lnTo>
                    <a:pt x="3153" y="190"/>
                  </a:lnTo>
                  <a:lnTo>
                    <a:pt x="3211" y="199"/>
                  </a:lnTo>
                  <a:lnTo>
                    <a:pt x="3268" y="209"/>
                  </a:lnTo>
                  <a:lnTo>
                    <a:pt x="3323" y="217"/>
                  </a:lnTo>
                  <a:lnTo>
                    <a:pt x="3379" y="223"/>
                  </a:lnTo>
                  <a:lnTo>
                    <a:pt x="3435" y="233"/>
                  </a:lnTo>
                  <a:lnTo>
                    <a:pt x="3491" y="242"/>
                  </a:lnTo>
                  <a:lnTo>
                    <a:pt x="3546" y="251"/>
                  </a:lnTo>
                  <a:lnTo>
                    <a:pt x="3603" y="263"/>
                  </a:lnTo>
                  <a:lnTo>
                    <a:pt x="3655" y="276"/>
                  </a:lnTo>
                  <a:lnTo>
                    <a:pt x="3708" y="287"/>
                  </a:lnTo>
                  <a:lnTo>
                    <a:pt x="3761" y="303"/>
                  </a:lnTo>
                  <a:lnTo>
                    <a:pt x="3813" y="322"/>
                  </a:lnTo>
                  <a:lnTo>
                    <a:pt x="3867" y="343"/>
                  </a:lnTo>
                  <a:lnTo>
                    <a:pt x="3916" y="364"/>
                  </a:lnTo>
                  <a:lnTo>
                    <a:pt x="3962" y="386"/>
                  </a:lnTo>
                  <a:lnTo>
                    <a:pt x="4009" y="407"/>
                  </a:lnTo>
                  <a:lnTo>
                    <a:pt x="4056" y="429"/>
                  </a:lnTo>
                  <a:lnTo>
                    <a:pt x="4102" y="453"/>
                  </a:lnTo>
                  <a:lnTo>
                    <a:pt x="4145" y="477"/>
                  </a:lnTo>
                  <a:lnTo>
                    <a:pt x="4192" y="505"/>
                  </a:lnTo>
                  <a:lnTo>
                    <a:pt x="4236" y="533"/>
                  </a:lnTo>
                  <a:lnTo>
                    <a:pt x="4276" y="563"/>
                  </a:lnTo>
                  <a:lnTo>
                    <a:pt x="4317" y="594"/>
                  </a:lnTo>
                  <a:lnTo>
                    <a:pt x="4356" y="627"/>
                  </a:lnTo>
                  <a:lnTo>
                    <a:pt x="4397" y="664"/>
                  </a:lnTo>
                  <a:lnTo>
                    <a:pt x="4434" y="700"/>
                  </a:lnTo>
                  <a:lnTo>
                    <a:pt x="4471" y="740"/>
                  </a:lnTo>
                  <a:lnTo>
                    <a:pt x="4505" y="786"/>
                  </a:lnTo>
                  <a:lnTo>
                    <a:pt x="4539" y="833"/>
                  </a:lnTo>
                  <a:lnTo>
                    <a:pt x="4574" y="881"/>
                  </a:lnTo>
                  <a:lnTo>
                    <a:pt x="4589" y="954"/>
                  </a:lnTo>
                  <a:lnTo>
                    <a:pt x="4599" y="1021"/>
                  </a:lnTo>
                  <a:lnTo>
                    <a:pt x="4596" y="1088"/>
                  </a:lnTo>
                  <a:lnTo>
                    <a:pt x="4589" y="1150"/>
                  </a:lnTo>
                  <a:lnTo>
                    <a:pt x="4576" y="1211"/>
                  </a:lnTo>
                  <a:lnTo>
                    <a:pt x="4565" y="1270"/>
                  </a:lnTo>
                  <a:lnTo>
                    <a:pt x="4552" y="1327"/>
                  </a:lnTo>
                  <a:lnTo>
                    <a:pt x="4539" y="1385"/>
                  </a:lnTo>
                  <a:lnTo>
                    <a:pt x="4531" y="1416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1012" name="Freeform 52"/>
            <p:cNvSpPr>
              <a:spLocks/>
            </p:cNvSpPr>
            <p:nvPr/>
          </p:nvSpPr>
          <p:spPr bwMode="auto">
            <a:xfrm>
              <a:off x="1262" y="773"/>
              <a:ext cx="83" cy="42"/>
            </a:xfrm>
            <a:custGeom>
              <a:avLst/>
              <a:gdLst>
                <a:gd name="T0" fmla="*/ 1932 w 2010"/>
                <a:gd name="T1" fmla="*/ 1403 h 1482"/>
                <a:gd name="T2" fmla="*/ 1864 w 2010"/>
                <a:gd name="T3" fmla="*/ 1452 h 1482"/>
                <a:gd name="T4" fmla="*/ 1746 w 2010"/>
                <a:gd name="T5" fmla="*/ 1397 h 1482"/>
                <a:gd name="T6" fmla="*/ 1641 w 2010"/>
                <a:gd name="T7" fmla="*/ 1482 h 1482"/>
                <a:gd name="T8" fmla="*/ 1532 w 2010"/>
                <a:gd name="T9" fmla="*/ 1480 h 1482"/>
                <a:gd name="T10" fmla="*/ 1427 w 2010"/>
                <a:gd name="T11" fmla="*/ 1474 h 1482"/>
                <a:gd name="T12" fmla="*/ 1318 w 2010"/>
                <a:gd name="T13" fmla="*/ 1464 h 1482"/>
                <a:gd name="T14" fmla="*/ 1213 w 2010"/>
                <a:gd name="T15" fmla="*/ 1452 h 1482"/>
                <a:gd name="T16" fmla="*/ 1108 w 2010"/>
                <a:gd name="T17" fmla="*/ 1437 h 1482"/>
                <a:gd name="T18" fmla="*/ 1002 w 2010"/>
                <a:gd name="T19" fmla="*/ 1415 h 1482"/>
                <a:gd name="T20" fmla="*/ 899 w 2010"/>
                <a:gd name="T21" fmla="*/ 1394 h 1482"/>
                <a:gd name="T22" fmla="*/ 800 w 2010"/>
                <a:gd name="T23" fmla="*/ 1364 h 1482"/>
                <a:gd name="T24" fmla="*/ 701 w 2010"/>
                <a:gd name="T25" fmla="*/ 1330 h 1482"/>
                <a:gd name="T26" fmla="*/ 601 w 2010"/>
                <a:gd name="T27" fmla="*/ 1290 h 1482"/>
                <a:gd name="T28" fmla="*/ 508 w 2010"/>
                <a:gd name="T29" fmla="*/ 1244 h 1482"/>
                <a:gd name="T30" fmla="*/ 415 w 2010"/>
                <a:gd name="T31" fmla="*/ 1189 h 1482"/>
                <a:gd name="T32" fmla="*/ 322 w 2010"/>
                <a:gd name="T33" fmla="*/ 1128 h 1482"/>
                <a:gd name="T34" fmla="*/ 235 w 2010"/>
                <a:gd name="T35" fmla="*/ 1061 h 1482"/>
                <a:gd name="T36" fmla="*/ 152 w 2010"/>
                <a:gd name="T37" fmla="*/ 984 h 1482"/>
                <a:gd name="T38" fmla="*/ 68 w 2010"/>
                <a:gd name="T39" fmla="*/ 898 h 1482"/>
                <a:gd name="T40" fmla="*/ 12 w 2010"/>
                <a:gd name="T41" fmla="*/ 749 h 1482"/>
                <a:gd name="T42" fmla="*/ 0 w 2010"/>
                <a:gd name="T43" fmla="*/ 663 h 1482"/>
                <a:gd name="T44" fmla="*/ 0 w 2010"/>
                <a:gd name="T45" fmla="*/ 580 h 1482"/>
                <a:gd name="T46" fmla="*/ 8 w 2010"/>
                <a:gd name="T47" fmla="*/ 504 h 1482"/>
                <a:gd name="T48" fmla="*/ 28 w 2010"/>
                <a:gd name="T49" fmla="*/ 430 h 1482"/>
                <a:gd name="T50" fmla="*/ 55 w 2010"/>
                <a:gd name="T51" fmla="*/ 360 h 1482"/>
                <a:gd name="T52" fmla="*/ 96 w 2010"/>
                <a:gd name="T53" fmla="*/ 293 h 1482"/>
                <a:gd name="T54" fmla="*/ 146 w 2010"/>
                <a:gd name="T55" fmla="*/ 229 h 1482"/>
                <a:gd name="T56" fmla="*/ 204 w 2010"/>
                <a:gd name="T57" fmla="*/ 165 h 1482"/>
                <a:gd name="T58" fmla="*/ 275 w 2010"/>
                <a:gd name="T59" fmla="*/ 107 h 1482"/>
                <a:gd name="T60" fmla="*/ 437 w 2010"/>
                <a:gd name="T61" fmla="*/ 73 h 1482"/>
                <a:gd name="T62" fmla="*/ 499 w 2010"/>
                <a:gd name="T63" fmla="*/ 39 h 1482"/>
                <a:gd name="T64" fmla="*/ 661 w 2010"/>
                <a:gd name="T65" fmla="*/ 3 h 1482"/>
                <a:gd name="T66" fmla="*/ 741 w 2010"/>
                <a:gd name="T67" fmla="*/ 0 h 1482"/>
                <a:gd name="T68" fmla="*/ 821 w 2010"/>
                <a:gd name="T69" fmla="*/ 0 h 1482"/>
                <a:gd name="T70" fmla="*/ 899 w 2010"/>
                <a:gd name="T71" fmla="*/ 3 h 1482"/>
                <a:gd name="T72" fmla="*/ 977 w 2010"/>
                <a:gd name="T73" fmla="*/ 9 h 1482"/>
                <a:gd name="T74" fmla="*/ 1054 w 2010"/>
                <a:gd name="T75" fmla="*/ 22 h 1482"/>
                <a:gd name="T76" fmla="*/ 1129 w 2010"/>
                <a:gd name="T77" fmla="*/ 36 h 1482"/>
                <a:gd name="T78" fmla="*/ 1203 w 2010"/>
                <a:gd name="T79" fmla="*/ 55 h 1482"/>
                <a:gd name="T80" fmla="*/ 1278 w 2010"/>
                <a:gd name="T81" fmla="*/ 79 h 1482"/>
                <a:gd name="T82" fmla="*/ 1346 w 2010"/>
                <a:gd name="T83" fmla="*/ 110 h 1482"/>
                <a:gd name="T84" fmla="*/ 1417 w 2010"/>
                <a:gd name="T85" fmla="*/ 143 h 1482"/>
                <a:gd name="T86" fmla="*/ 1483 w 2010"/>
                <a:gd name="T87" fmla="*/ 183 h 1482"/>
                <a:gd name="T88" fmla="*/ 1548 w 2010"/>
                <a:gd name="T89" fmla="*/ 232 h 1482"/>
                <a:gd name="T90" fmla="*/ 1613 w 2010"/>
                <a:gd name="T91" fmla="*/ 287 h 1482"/>
                <a:gd name="T92" fmla="*/ 1675 w 2010"/>
                <a:gd name="T93" fmla="*/ 349 h 1482"/>
                <a:gd name="T94" fmla="*/ 1734 w 2010"/>
                <a:gd name="T95" fmla="*/ 416 h 1482"/>
                <a:gd name="T96" fmla="*/ 1790 w 2010"/>
                <a:gd name="T97" fmla="*/ 492 h 1482"/>
                <a:gd name="T98" fmla="*/ 1985 w 2010"/>
                <a:gd name="T99" fmla="*/ 783 h 1482"/>
                <a:gd name="T100" fmla="*/ 2010 w 2010"/>
                <a:gd name="T101" fmla="*/ 1040 h 1482"/>
                <a:gd name="T102" fmla="*/ 1932 w 2010"/>
                <a:gd name="T103" fmla="*/ 1403 h 1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010" h="1482">
                  <a:moveTo>
                    <a:pt x="1932" y="1403"/>
                  </a:moveTo>
                  <a:lnTo>
                    <a:pt x="1864" y="1452"/>
                  </a:lnTo>
                  <a:lnTo>
                    <a:pt x="1746" y="1397"/>
                  </a:lnTo>
                  <a:lnTo>
                    <a:pt x="1641" y="1482"/>
                  </a:lnTo>
                  <a:lnTo>
                    <a:pt x="1532" y="1480"/>
                  </a:lnTo>
                  <a:lnTo>
                    <a:pt x="1427" y="1474"/>
                  </a:lnTo>
                  <a:lnTo>
                    <a:pt x="1318" y="1464"/>
                  </a:lnTo>
                  <a:lnTo>
                    <a:pt x="1213" y="1452"/>
                  </a:lnTo>
                  <a:lnTo>
                    <a:pt x="1108" y="1437"/>
                  </a:lnTo>
                  <a:lnTo>
                    <a:pt x="1002" y="1415"/>
                  </a:lnTo>
                  <a:lnTo>
                    <a:pt x="899" y="1394"/>
                  </a:lnTo>
                  <a:lnTo>
                    <a:pt x="800" y="1364"/>
                  </a:lnTo>
                  <a:lnTo>
                    <a:pt x="701" y="1330"/>
                  </a:lnTo>
                  <a:lnTo>
                    <a:pt x="601" y="1290"/>
                  </a:lnTo>
                  <a:lnTo>
                    <a:pt x="508" y="1244"/>
                  </a:lnTo>
                  <a:lnTo>
                    <a:pt x="415" y="1189"/>
                  </a:lnTo>
                  <a:lnTo>
                    <a:pt x="322" y="1128"/>
                  </a:lnTo>
                  <a:lnTo>
                    <a:pt x="235" y="1061"/>
                  </a:lnTo>
                  <a:lnTo>
                    <a:pt x="152" y="984"/>
                  </a:lnTo>
                  <a:lnTo>
                    <a:pt x="68" y="898"/>
                  </a:lnTo>
                  <a:lnTo>
                    <a:pt x="12" y="749"/>
                  </a:lnTo>
                  <a:lnTo>
                    <a:pt x="0" y="663"/>
                  </a:lnTo>
                  <a:lnTo>
                    <a:pt x="0" y="580"/>
                  </a:lnTo>
                  <a:lnTo>
                    <a:pt x="8" y="504"/>
                  </a:lnTo>
                  <a:lnTo>
                    <a:pt x="28" y="430"/>
                  </a:lnTo>
                  <a:lnTo>
                    <a:pt x="55" y="360"/>
                  </a:lnTo>
                  <a:lnTo>
                    <a:pt x="96" y="293"/>
                  </a:lnTo>
                  <a:lnTo>
                    <a:pt x="146" y="229"/>
                  </a:lnTo>
                  <a:lnTo>
                    <a:pt x="204" y="165"/>
                  </a:lnTo>
                  <a:lnTo>
                    <a:pt x="275" y="107"/>
                  </a:lnTo>
                  <a:lnTo>
                    <a:pt x="437" y="73"/>
                  </a:lnTo>
                  <a:lnTo>
                    <a:pt x="499" y="39"/>
                  </a:lnTo>
                  <a:lnTo>
                    <a:pt x="661" y="3"/>
                  </a:lnTo>
                  <a:lnTo>
                    <a:pt x="741" y="0"/>
                  </a:lnTo>
                  <a:lnTo>
                    <a:pt x="821" y="0"/>
                  </a:lnTo>
                  <a:lnTo>
                    <a:pt x="899" y="3"/>
                  </a:lnTo>
                  <a:lnTo>
                    <a:pt x="977" y="9"/>
                  </a:lnTo>
                  <a:lnTo>
                    <a:pt x="1054" y="22"/>
                  </a:lnTo>
                  <a:lnTo>
                    <a:pt x="1129" y="36"/>
                  </a:lnTo>
                  <a:lnTo>
                    <a:pt x="1203" y="55"/>
                  </a:lnTo>
                  <a:lnTo>
                    <a:pt x="1278" y="79"/>
                  </a:lnTo>
                  <a:lnTo>
                    <a:pt x="1346" y="110"/>
                  </a:lnTo>
                  <a:lnTo>
                    <a:pt x="1417" y="143"/>
                  </a:lnTo>
                  <a:lnTo>
                    <a:pt x="1483" y="183"/>
                  </a:lnTo>
                  <a:lnTo>
                    <a:pt x="1548" y="232"/>
                  </a:lnTo>
                  <a:lnTo>
                    <a:pt x="1613" y="287"/>
                  </a:lnTo>
                  <a:lnTo>
                    <a:pt x="1675" y="349"/>
                  </a:lnTo>
                  <a:lnTo>
                    <a:pt x="1734" y="416"/>
                  </a:lnTo>
                  <a:lnTo>
                    <a:pt x="1790" y="492"/>
                  </a:lnTo>
                  <a:lnTo>
                    <a:pt x="1985" y="783"/>
                  </a:lnTo>
                  <a:lnTo>
                    <a:pt x="2010" y="1040"/>
                  </a:lnTo>
                  <a:lnTo>
                    <a:pt x="1932" y="140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1013" name="Freeform 53"/>
            <p:cNvSpPr>
              <a:spLocks/>
            </p:cNvSpPr>
            <p:nvPr/>
          </p:nvSpPr>
          <p:spPr bwMode="auto">
            <a:xfrm>
              <a:off x="1267" y="782"/>
              <a:ext cx="68" cy="22"/>
            </a:xfrm>
            <a:custGeom>
              <a:avLst/>
              <a:gdLst>
                <a:gd name="T0" fmla="*/ 1605 w 1639"/>
                <a:gd name="T1" fmla="*/ 685 h 743"/>
                <a:gd name="T2" fmla="*/ 1546 w 1639"/>
                <a:gd name="T3" fmla="*/ 718 h 743"/>
                <a:gd name="T4" fmla="*/ 1443 w 1639"/>
                <a:gd name="T5" fmla="*/ 731 h 743"/>
                <a:gd name="T6" fmla="*/ 1341 w 1639"/>
                <a:gd name="T7" fmla="*/ 740 h 743"/>
                <a:gd name="T8" fmla="*/ 1242 w 1639"/>
                <a:gd name="T9" fmla="*/ 743 h 743"/>
                <a:gd name="T10" fmla="*/ 1145 w 1639"/>
                <a:gd name="T11" fmla="*/ 740 h 743"/>
                <a:gd name="T12" fmla="*/ 1049 w 1639"/>
                <a:gd name="T13" fmla="*/ 734 h 743"/>
                <a:gd name="T14" fmla="*/ 956 w 1639"/>
                <a:gd name="T15" fmla="*/ 722 h 743"/>
                <a:gd name="T16" fmla="*/ 863 w 1639"/>
                <a:gd name="T17" fmla="*/ 706 h 743"/>
                <a:gd name="T18" fmla="*/ 773 w 1639"/>
                <a:gd name="T19" fmla="*/ 685 h 743"/>
                <a:gd name="T20" fmla="*/ 683 w 1639"/>
                <a:gd name="T21" fmla="*/ 661 h 743"/>
                <a:gd name="T22" fmla="*/ 593 w 1639"/>
                <a:gd name="T23" fmla="*/ 632 h 743"/>
                <a:gd name="T24" fmla="*/ 507 w 1639"/>
                <a:gd name="T25" fmla="*/ 602 h 743"/>
                <a:gd name="T26" fmla="*/ 420 w 1639"/>
                <a:gd name="T27" fmla="*/ 565 h 743"/>
                <a:gd name="T28" fmla="*/ 332 w 1639"/>
                <a:gd name="T29" fmla="*/ 529 h 743"/>
                <a:gd name="T30" fmla="*/ 249 w 1639"/>
                <a:gd name="T31" fmla="*/ 486 h 743"/>
                <a:gd name="T32" fmla="*/ 162 w 1639"/>
                <a:gd name="T33" fmla="*/ 444 h 743"/>
                <a:gd name="T34" fmla="*/ 78 w 1639"/>
                <a:gd name="T35" fmla="*/ 398 h 743"/>
                <a:gd name="T36" fmla="*/ 0 w 1639"/>
                <a:gd name="T37" fmla="*/ 308 h 743"/>
                <a:gd name="T38" fmla="*/ 44 w 1639"/>
                <a:gd name="T39" fmla="*/ 171 h 743"/>
                <a:gd name="T40" fmla="*/ 78 w 1639"/>
                <a:gd name="T41" fmla="*/ 134 h 743"/>
                <a:gd name="T42" fmla="*/ 118 w 1639"/>
                <a:gd name="T43" fmla="*/ 101 h 743"/>
                <a:gd name="T44" fmla="*/ 162 w 1639"/>
                <a:gd name="T45" fmla="*/ 77 h 743"/>
                <a:gd name="T46" fmla="*/ 206 w 1639"/>
                <a:gd name="T47" fmla="*/ 55 h 743"/>
                <a:gd name="T48" fmla="*/ 251 w 1639"/>
                <a:gd name="T49" fmla="*/ 37 h 743"/>
                <a:gd name="T50" fmla="*/ 298 w 1639"/>
                <a:gd name="T51" fmla="*/ 21 h 743"/>
                <a:gd name="T52" fmla="*/ 342 w 1639"/>
                <a:gd name="T53" fmla="*/ 12 h 743"/>
                <a:gd name="T54" fmla="*/ 385 w 1639"/>
                <a:gd name="T55" fmla="*/ 3 h 743"/>
                <a:gd name="T56" fmla="*/ 534 w 1639"/>
                <a:gd name="T57" fmla="*/ 18 h 743"/>
                <a:gd name="T58" fmla="*/ 708 w 1639"/>
                <a:gd name="T59" fmla="*/ 0 h 743"/>
                <a:gd name="T60" fmla="*/ 816 w 1639"/>
                <a:gd name="T61" fmla="*/ 34 h 743"/>
                <a:gd name="T62" fmla="*/ 873 w 1639"/>
                <a:gd name="T63" fmla="*/ 15 h 743"/>
                <a:gd name="T64" fmla="*/ 981 w 1639"/>
                <a:gd name="T65" fmla="*/ 52 h 743"/>
                <a:gd name="T66" fmla="*/ 1019 w 1639"/>
                <a:gd name="T67" fmla="*/ 43 h 743"/>
                <a:gd name="T68" fmla="*/ 1056 w 1639"/>
                <a:gd name="T69" fmla="*/ 55 h 743"/>
                <a:gd name="T70" fmla="*/ 1096 w 1639"/>
                <a:gd name="T71" fmla="*/ 64 h 743"/>
                <a:gd name="T72" fmla="*/ 1133 w 1639"/>
                <a:gd name="T73" fmla="*/ 77 h 743"/>
                <a:gd name="T74" fmla="*/ 1174 w 1639"/>
                <a:gd name="T75" fmla="*/ 88 h 743"/>
                <a:gd name="T76" fmla="*/ 1211 w 1639"/>
                <a:gd name="T77" fmla="*/ 101 h 743"/>
                <a:gd name="T78" fmla="*/ 1251 w 1639"/>
                <a:gd name="T79" fmla="*/ 113 h 743"/>
                <a:gd name="T80" fmla="*/ 1288 w 1639"/>
                <a:gd name="T81" fmla="*/ 128 h 743"/>
                <a:gd name="T82" fmla="*/ 1325 w 1639"/>
                <a:gd name="T83" fmla="*/ 147 h 743"/>
                <a:gd name="T84" fmla="*/ 1362 w 1639"/>
                <a:gd name="T85" fmla="*/ 165 h 743"/>
                <a:gd name="T86" fmla="*/ 1399 w 1639"/>
                <a:gd name="T87" fmla="*/ 187 h 743"/>
                <a:gd name="T88" fmla="*/ 1435 w 1639"/>
                <a:gd name="T89" fmla="*/ 211 h 743"/>
                <a:gd name="T90" fmla="*/ 1469 w 1639"/>
                <a:gd name="T91" fmla="*/ 238 h 743"/>
                <a:gd name="T92" fmla="*/ 1503 w 1639"/>
                <a:gd name="T93" fmla="*/ 269 h 743"/>
                <a:gd name="T94" fmla="*/ 1534 w 1639"/>
                <a:gd name="T95" fmla="*/ 303 h 743"/>
                <a:gd name="T96" fmla="*/ 1564 w 1639"/>
                <a:gd name="T97" fmla="*/ 340 h 743"/>
                <a:gd name="T98" fmla="*/ 1595 w 1639"/>
                <a:gd name="T99" fmla="*/ 382 h 743"/>
                <a:gd name="T100" fmla="*/ 1605 w 1639"/>
                <a:gd name="T101" fmla="*/ 520 h 743"/>
                <a:gd name="T102" fmla="*/ 1639 w 1639"/>
                <a:gd name="T103" fmla="*/ 578 h 743"/>
                <a:gd name="T104" fmla="*/ 1605 w 1639"/>
                <a:gd name="T105" fmla="*/ 685 h 7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639" h="743">
                  <a:moveTo>
                    <a:pt x="1605" y="685"/>
                  </a:moveTo>
                  <a:lnTo>
                    <a:pt x="1546" y="718"/>
                  </a:lnTo>
                  <a:lnTo>
                    <a:pt x="1443" y="731"/>
                  </a:lnTo>
                  <a:lnTo>
                    <a:pt x="1341" y="740"/>
                  </a:lnTo>
                  <a:lnTo>
                    <a:pt x="1242" y="743"/>
                  </a:lnTo>
                  <a:lnTo>
                    <a:pt x="1145" y="740"/>
                  </a:lnTo>
                  <a:lnTo>
                    <a:pt x="1049" y="734"/>
                  </a:lnTo>
                  <a:lnTo>
                    <a:pt x="956" y="722"/>
                  </a:lnTo>
                  <a:lnTo>
                    <a:pt x="863" y="706"/>
                  </a:lnTo>
                  <a:lnTo>
                    <a:pt x="773" y="685"/>
                  </a:lnTo>
                  <a:lnTo>
                    <a:pt x="683" y="661"/>
                  </a:lnTo>
                  <a:lnTo>
                    <a:pt x="593" y="632"/>
                  </a:lnTo>
                  <a:lnTo>
                    <a:pt x="507" y="602"/>
                  </a:lnTo>
                  <a:lnTo>
                    <a:pt x="420" y="565"/>
                  </a:lnTo>
                  <a:lnTo>
                    <a:pt x="332" y="529"/>
                  </a:lnTo>
                  <a:lnTo>
                    <a:pt x="249" y="486"/>
                  </a:lnTo>
                  <a:lnTo>
                    <a:pt x="162" y="444"/>
                  </a:lnTo>
                  <a:lnTo>
                    <a:pt x="78" y="398"/>
                  </a:lnTo>
                  <a:lnTo>
                    <a:pt x="0" y="308"/>
                  </a:lnTo>
                  <a:lnTo>
                    <a:pt x="44" y="171"/>
                  </a:lnTo>
                  <a:lnTo>
                    <a:pt x="78" y="134"/>
                  </a:lnTo>
                  <a:lnTo>
                    <a:pt x="118" y="101"/>
                  </a:lnTo>
                  <a:lnTo>
                    <a:pt x="162" y="77"/>
                  </a:lnTo>
                  <a:lnTo>
                    <a:pt x="206" y="55"/>
                  </a:lnTo>
                  <a:lnTo>
                    <a:pt x="251" y="37"/>
                  </a:lnTo>
                  <a:lnTo>
                    <a:pt x="298" y="21"/>
                  </a:lnTo>
                  <a:lnTo>
                    <a:pt x="342" y="12"/>
                  </a:lnTo>
                  <a:lnTo>
                    <a:pt x="385" y="3"/>
                  </a:lnTo>
                  <a:lnTo>
                    <a:pt x="534" y="18"/>
                  </a:lnTo>
                  <a:lnTo>
                    <a:pt x="708" y="0"/>
                  </a:lnTo>
                  <a:lnTo>
                    <a:pt x="816" y="34"/>
                  </a:lnTo>
                  <a:lnTo>
                    <a:pt x="873" y="15"/>
                  </a:lnTo>
                  <a:lnTo>
                    <a:pt x="981" y="52"/>
                  </a:lnTo>
                  <a:lnTo>
                    <a:pt x="1019" y="43"/>
                  </a:lnTo>
                  <a:lnTo>
                    <a:pt x="1056" y="55"/>
                  </a:lnTo>
                  <a:lnTo>
                    <a:pt x="1096" y="64"/>
                  </a:lnTo>
                  <a:lnTo>
                    <a:pt x="1133" y="77"/>
                  </a:lnTo>
                  <a:lnTo>
                    <a:pt x="1174" y="88"/>
                  </a:lnTo>
                  <a:lnTo>
                    <a:pt x="1211" y="101"/>
                  </a:lnTo>
                  <a:lnTo>
                    <a:pt x="1251" y="113"/>
                  </a:lnTo>
                  <a:lnTo>
                    <a:pt x="1288" y="128"/>
                  </a:lnTo>
                  <a:lnTo>
                    <a:pt x="1325" y="147"/>
                  </a:lnTo>
                  <a:lnTo>
                    <a:pt x="1362" y="165"/>
                  </a:lnTo>
                  <a:lnTo>
                    <a:pt x="1399" y="187"/>
                  </a:lnTo>
                  <a:lnTo>
                    <a:pt x="1435" y="211"/>
                  </a:lnTo>
                  <a:lnTo>
                    <a:pt x="1469" y="238"/>
                  </a:lnTo>
                  <a:lnTo>
                    <a:pt x="1503" y="269"/>
                  </a:lnTo>
                  <a:lnTo>
                    <a:pt x="1534" y="303"/>
                  </a:lnTo>
                  <a:lnTo>
                    <a:pt x="1564" y="340"/>
                  </a:lnTo>
                  <a:lnTo>
                    <a:pt x="1595" y="382"/>
                  </a:lnTo>
                  <a:lnTo>
                    <a:pt x="1605" y="520"/>
                  </a:lnTo>
                  <a:lnTo>
                    <a:pt x="1639" y="578"/>
                  </a:lnTo>
                  <a:lnTo>
                    <a:pt x="1605" y="685"/>
                  </a:lnTo>
                  <a:close/>
                </a:path>
              </a:pathLst>
            </a:custGeom>
            <a:solidFill>
              <a:srgbClr val="B3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1014" name="Freeform 54"/>
            <p:cNvSpPr>
              <a:spLocks/>
            </p:cNvSpPr>
            <p:nvPr/>
          </p:nvSpPr>
          <p:spPr bwMode="auto">
            <a:xfrm>
              <a:off x="974" y="875"/>
              <a:ext cx="308" cy="39"/>
            </a:xfrm>
            <a:custGeom>
              <a:avLst/>
              <a:gdLst>
                <a:gd name="T0" fmla="*/ 7056 w 7416"/>
                <a:gd name="T1" fmla="*/ 942 h 1352"/>
                <a:gd name="T2" fmla="*/ 6596 w 7416"/>
                <a:gd name="T3" fmla="*/ 1040 h 1352"/>
                <a:gd name="T4" fmla="*/ 6305 w 7416"/>
                <a:gd name="T5" fmla="*/ 1101 h 1352"/>
                <a:gd name="T6" fmla="*/ 6020 w 7416"/>
                <a:gd name="T7" fmla="*/ 1154 h 1352"/>
                <a:gd name="T8" fmla="*/ 5741 w 7416"/>
                <a:gd name="T9" fmla="*/ 1199 h 1352"/>
                <a:gd name="T10" fmla="*/ 5461 w 7416"/>
                <a:gd name="T11" fmla="*/ 1235 h 1352"/>
                <a:gd name="T12" fmla="*/ 5179 w 7416"/>
                <a:gd name="T13" fmla="*/ 1269 h 1352"/>
                <a:gd name="T14" fmla="*/ 3950 w 7416"/>
                <a:gd name="T15" fmla="*/ 1309 h 1352"/>
                <a:gd name="T16" fmla="*/ 2681 w 7416"/>
                <a:gd name="T17" fmla="*/ 1334 h 1352"/>
                <a:gd name="T18" fmla="*/ 2402 w 7416"/>
                <a:gd name="T19" fmla="*/ 1345 h 1352"/>
                <a:gd name="T20" fmla="*/ 2138 w 7416"/>
                <a:gd name="T21" fmla="*/ 1331 h 1352"/>
                <a:gd name="T22" fmla="*/ 1877 w 7416"/>
                <a:gd name="T23" fmla="*/ 1309 h 1352"/>
                <a:gd name="T24" fmla="*/ 1620 w 7416"/>
                <a:gd name="T25" fmla="*/ 1275 h 1352"/>
                <a:gd name="T26" fmla="*/ 1369 w 7416"/>
                <a:gd name="T27" fmla="*/ 1218 h 1352"/>
                <a:gd name="T28" fmla="*/ 1142 w 7416"/>
                <a:gd name="T29" fmla="*/ 1141 h 1352"/>
                <a:gd name="T30" fmla="*/ 946 w 7416"/>
                <a:gd name="T31" fmla="*/ 1071 h 1352"/>
                <a:gd name="T32" fmla="*/ 760 w 7416"/>
                <a:gd name="T33" fmla="*/ 997 h 1352"/>
                <a:gd name="T34" fmla="*/ 583 w 7416"/>
                <a:gd name="T35" fmla="*/ 915 h 1352"/>
                <a:gd name="T36" fmla="*/ 413 w 7416"/>
                <a:gd name="T37" fmla="*/ 814 h 1352"/>
                <a:gd name="T38" fmla="*/ 248 w 7416"/>
                <a:gd name="T39" fmla="*/ 694 h 1352"/>
                <a:gd name="T40" fmla="*/ 25 w 7416"/>
                <a:gd name="T41" fmla="*/ 193 h 1352"/>
                <a:gd name="T42" fmla="*/ 115 w 7416"/>
                <a:gd name="T43" fmla="*/ 214 h 1352"/>
                <a:gd name="T44" fmla="*/ 332 w 7416"/>
                <a:gd name="T45" fmla="*/ 465 h 1352"/>
                <a:gd name="T46" fmla="*/ 593 w 7416"/>
                <a:gd name="T47" fmla="*/ 648 h 1352"/>
                <a:gd name="T48" fmla="*/ 872 w 7416"/>
                <a:gd name="T49" fmla="*/ 787 h 1352"/>
                <a:gd name="T50" fmla="*/ 1154 w 7416"/>
                <a:gd name="T51" fmla="*/ 897 h 1352"/>
                <a:gd name="T52" fmla="*/ 1403 w 7416"/>
                <a:gd name="T53" fmla="*/ 988 h 1352"/>
                <a:gd name="T54" fmla="*/ 1610 w 7416"/>
                <a:gd name="T55" fmla="*/ 1044 h 1352"/>
                <a:gd name="T56" fmla="*/ 1816 w 7416"/>
                <a:gd name="T57" fmla="*/ 1080 h 1352"/>
                <a:gd name="T58" fmla="*/ 2020 w 7416"/>
                <a:gd name="T59" fmla="*/ 1104 h 1352"/>
                <a:gd name="T60" fmla="*/ 2227 w 7416"/>
                <a:gd name="T61" fmla="*/ 1122 h 1352"/>
                <a:gd name="T62" fmla="*/ 2436 w 7416"/>
                <a:gd name="T63" fmla="*/ 1144 h 1352"/>
                <a:gd name="T64" fmla="*/ 3524 w 7416"/>
                <a:gd name="T65" fmla="*/ 1202 h 1352"/>
                <a:gd name="T66" fmla="*/ 3869 w 7416"/>
                <a:gd name="T67" fmla="*/ 1211 h 1352"/>
                <a:gd name="T68" fmla="*/ 4089 w 7416"/>
                <a:gd name="T69" fmla="*/ 1202 h 1352"/>
                <a:gd name="T70" fmla="*/ 4313 w 7416"/>
                <a:gd name="T71" fmla="*/ 1192 h 1352"/>
                <a:gd name="T72" fmla="*/ 4536 w 7416"/>
                <a:gd name="T73" fmla="*/ 1184 h 1352"/>
                <a:gd name="T74" fmla="*/ 4763 w 7416"/>
                <a:gd name="T75" fmla="*/ 1175 h 1352"/>
                <a:gd name="T76" fmla="*/ 4983 w 7416"/>
                <a:gd name="T77" fmla="*/ 1165 h 1352"/>
                <a:gd name="T78" fmla="*/ 6029 w 7416"/>
                <a:gd name="T79" fmla="*/ 972 h 1352"/>
                <a:gd name="T80" fmla="*/ 6985 w 7416"/>
                <a:gd name="T81" fmla="*/ 719 h 1352"/>
                <a:gd name="T82" fmla="*/ 7140 w 7416"/>
                <a:gd name="T83" fmla="*/ 600 h 1352"/>
                <a:gd name="T84" fmla="*/ 7351 w 7416"/>
                <a:gd name="T85" fmla="*/ 527 h 1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416" h="1352">
                  <a:moveTo>
                    <a:pt x="7351" y="747"/>
                  </a:moveTo>
                  <a:lnTo>
                    <a:pt x="7301" y="798"/>
                  </a:lnTo>
                  <a:lnTo>
                    <a:pt x="7056" y="942"/>
                  </a:lnTo>
                  <a:lnTo>
                    <a:pt x="6941" y="975"/>
                  </a:lnTo>
                  <a:lnTo>
                    <a:pt x="6668" y="1031"/>
                  </a:lnTo>
                  <a:lnTo>
                    <a:pt x="6596" y="1040"/>
                  </a:lnTo>
                  <a:lnTo>
                    <a:pt x="6497" y="1061"/>
                  </a:lnTo>
                  <a:lnTo>
                    <a:pt x="6402" y="1082"/>
                  </a:lnTo>
                  <a:lnTo>
                    <a:pt x="6305" y="1101"/>
                  </a:lnTo>
                  <a:lnTo>
                    <a:pt x="6209" y="1119"/>
                  </a:lnTo>
                  <a:lnTo>
                    <a:pt x="6115" y="1138"/>
                  </a:lnTo>
                  <a:lnTo>
                    <a:pt x="6020" y="1154"/>
                  </a:lnTo>
                  <a:lnTo>
                    <a:pt x="5927" y="1168"/>
                  </a:lnTo>
                  <a:lnTo>
                    <a:pt x="5833" y="1184"/>
                  </a:lnTo>
                  <a:lnTo>
                    <a:pt x="5741" y="1199"/>
                  </a:lnTo>
                  <a:lnTo>
                    <a:pt x="5647" y="1211"/>
                  </a:lnTo>
                  <a:lnTo>
                    <a:pt x="5555" y="1224"/>
                  </a:lnTo>
                  <a:lnTo>
                    <a:pt x="5461" y="1235"/>
                  </a:lnTo>
                  <a:lnTo>
                    <a:pt x="5365" y="1248"/>
                  </a:lnTo>
                  <a:lnTo>
                    <a:pt x="5272" y="1261"/>
                  </a:lnTo>
                  <a:lnTo>
                    <a:pt x="5179" y="1269"/>
                  </a:lnTo>
                  <a:lnTo>
                    <a:pt x="5082" y="1278"/>
                  </a:lnTo>
                  <a:lnTo>
                    <a:pt x="4099" y="1269"/>
                  </a:lnTo>
                  <a:lnTo>
                    <a:pt x="3950" y="1309"/>
                  </a:lnTo>
                  <a:lnTo>
                    <a:pt x="2998" y="1312"/>
                  </a:lnTo>
                  <a:lnTo>
                    <a:pt x="2960" y="1331"/>
                  </a:lnTo>
                  <a:lnTo>
                    <a:pt x="2681" y="1334"/>
                  </a:lnTo>
                  <a:lnTo>
                    <a:pt x="2575" y="1352"/>
                  </a:lnTo>
                  <a:lnTo>
                    <a:pt x="2488" y="1349"/>
                  </a:lnTo>
                  <a:lnTo>
                    <a:pt x="2402" y="1345"/>
                  </a:lnTo>
                  <a:lnTo>
                    <a:pt x="2311" y="1339"/>
                  </a:lnTo>
                  <a:lnTo>
                    <a:pt x="2225" y="1336"/>
                  </a:lnTo>
                  <a:lnTo>
                    <a:pt x="2138" y="1331"/>
                  </a:lnTo>
                  <a:lnTo>
                    <a:pt x="2051" y="1324"/>
                  </a:lnTo>
                  <a:lnTo>
                    <a:pt x="1965" y="1318"/>
                  </a:lnTo>
                  <a:lnTo>
                    <a:pt x="1877" y="1309"/>
                  </a:lnTo>
                  <a:lnTo>
                    <a:pt x="1790" y="1299"/>
                  </a:lnTo>
                  <a:lnTo>
                    <a:pt x="1704" y="1288"/>
                  </a:lnTo>
                  <a:lnTo>
                    <a:pt x="1620" y="1275"/>
                  </a:lnTo>
                  <a:lnTo>
                    <a:pt x="1536" y="1257"/>
                  </a:lnTo>
                  <a:lnTo>
                    <a:pt x="1452" y="1239"/>
                  </a:lnTo>
                  <a:lnTo>
                    <a:pt x="1369" y="1218"/>
                  </a:lnTo>
                  <a:lnTo>
                    <a:pt x="1288" y="1192"/>
                  </a:lnTo>
                  <a:lnTo>
                    <a:pt x="1207" y="1165"/>
                  </a:lnTo>
                  <a:lnTo>
                    <a:pt x="1142" y="1141"/>
                  </a:lnTo>
                  <a:lnTo>
                    <a:pt x="1077" y="1119"/>
                  </a:lnTo>
                  <a:lnTo>
                    <a:pt x="1011" y="1095"/>
                  </a:lnTo>
                  <a:lnTo>
                    <a:pt x="946" y="1071"/>
                  </a:lnTo>
                  <a:lnTo>
                    <a:pt x="885" y="1049"/>
                  </a:lnTo>
                  <a:lnTo>
                    <a:pt x="822" y="1025"/>
                  </a:lnTo>
                  <a:lnTo>
                    <a:pt x="760" y="997"/>
                  </a:lnTo>
                  <a:lnTo>
                    <a:pt x="702" y="970"/>
                  </a:lnTo>
                  <a:lnTo>
                    <a:pt x="642" y="942"/>
                  </a:lnTo>
                  <a:lnTo>
                    <a:pt x="583" y="915"/>
                  </a:lnTo>
                  <a:lnTo>
                    <a:pt x="524" y="884"/>
                  </a:lnTo>
                  <a:lnTo>
                    <a:pt x="469" y="851"/>
                  </a:lnTo>
                  <a:lnTo>
                    <a:pt x="413" y="814"/>
                  </a:lnTo>
                  <a:lnTo>
                    <a:pt x="357" y="777"/>
                  </a:lnTo>
                  <a:lnTo>
                    <a:pt x="302" y="737"/>
                  </a:lnTo>
                  <a:lnTo>
                    <a:pt x="248" y="694"/>
                  </a:lnTo>
                  <a:lnTo>
                    <a:pt x="43" y="465"/>
                  </a:lnTo>
                  <a:lnTo>
                    <a:pt x="22" y="276"/>
                  </a:lnTo>
                  <a:lnTo>
                    <a:pt x="25" y="193"/>
                  </a:lnTo>
                  <a:lnTo>
                    <a:pt x="0" y="0"/>
                  </a:lnTo>
                  <a:lnTo>
                    <a:pt x="53" y="114"/>
                  </a:lnTo>
                  <a:lnTo>
                    <a:pt x="115" y="214"/>
                  </a:lnTo>
                  <a:lnTo>
                    <a:pt x="183" y="307"/>
                  </a:lnTo>
                  <a:lnTo>
                    <a:pt x="255" y="391"/>
                  </a:lnTo>
                  <a:lnTo>
                    <a:pt x="332" y="465"/>
                  </a:lnTo>
                  <a:lnTo>
                    <a:pt x="415" y="533"/>
                  </a:lnTo>
                  <a:lnTo>
                    <a:pt x="503" y="594"/>
                  </a:lnTo>
                  <a:lnTo>
                    <a:pt x="593" y="648"/>
                  </a:lnTo>
                  <a:lnTo>
                    <a:pt x="682" y="698"/>
                  </a:lnTo>
                  <a:lnTo>
                    <a:pt x="776" y="744"/>
                  </a:lnTo>
                  <a:lnTo>
                    <a:pt x="872" y="787"/>
                  </a:lnTo>
                  <a:lnTo>
                    <a:pt x="965" y="823"/>
                  </a:lnTo>
                  <a:lnTo>
                    <a:pt x="1061" y="860"/>
                  </a:lnTo>
                  <a:lnTo>
                    <a:pt x="1154" y="897"/>
                  </a:lnTo>
                  <a:lnTo>
                    <a:pt x="1244" y="930"/>
                  </a:lnTo>
                  <a:lnTo>
                    <a:pt x="1335" y="967"/>
                  </a:lnTo>
                  <a:lnTo>
                    <a:pt x="1403" y="988"/>
                  </a:lnTo>
                  <a:lnTo>
                    <a:pt x="1471" y="1009"/>
                  </a:lnTo>
                  <a:lnTo>
                    <a:pt x="1542" y="1028"/>
                  </a:lnTo>
                  <a:lnTo>
                    <a:pt x="1610" y="1044"/>
                  </a:lnTo>
                  <a:lnTo>
                    <a:pt x="1678" y="1055"/>
                  </a:lnTo>
                  <a:lnTo>
                    <a:pt x="1746" y="1068"/>
                  </a:lnTo>
                  <a:lnTo>
                    <a:pt x="1816" y="1080"/>
                  </a:lnTo>
                  <a:lnTo>
                    <a:pt x="1884" y="1085"/>
                  </a:lnTo>
                  <a:lnTo>
                    <a:pt x="1952" y="1095"/>
                  </a:lnTo>
                  <a:lnTo>
                    <a:pt x="2020" y="1104"/>
                  </a:lnTo>
                  <a:lnTo>
                    <a:pt x="2088" y="1111"/>
                  </a:lnTo>
                  <a:lnTo>
                    <a:pt x="2156" y="1117"/>
                  </a:lnTo>
                  <a:lnTo>
                    <a:pt x="2227" y="1122"/>
                  </a:lnTo>
                  <a:lnTo>
                    <a:pt x="2297" y="1128"/>
                  </a:lnTo>
                  <a:lnTo>
                    <a:pt x="2365" y="1138"/>
                  </a:lnTo>
                  <a:lnTo>
                    <a:pt x="2436" y="1144"/>
                  </a:lnTo>
                  <a:lnTo>
                    <a:pt x="2960" y="1218"/>
                  </a:lnTo>
                  <a:lnTo>
                    <a:pt x="3267" y="1205"/>
                  </a:lnTo>
                  <a:lnTo>
                    <a:pt x="3524" y="1202"/>
                  </a:lnTo>
                  <a:lnTo>
                    <a:pt x="3621" y="1208"/>
                  </a:lnTo>
                  <a:lnTo>
                    <a:pt x="3795" y="1214"/>
                  </a:lnTo>
                  <a:lnTo>
                    <a:pt x="3869" y="1211"/>
                  </a:lnTo>
                  <a:lnTo>
                    <a:pt x="3940" y="1208"/>
                  </a:lnTo>
                  <a:lnTo>
                    <a:pt x="4015" y="1205"/>
                  </a:lnTo>
                  <a:lnTo>
                    <a:pt x="4089" y="1202"/>
                  </a:lnTo>
                  <a:lnTo>
                    <a:pt x="4164" y="1199"/>
                  </a:lnTo>
                  <a:lnTo>
                    <a:pt x="4238" y="1196"/>
                  </a:lnTo>
                  <a:lnTo>
                    <a:pt x="4313" y="1192"/>
                  </a:lnTo>
                  <a:lnTo>
                    <a:pt x="4387" y="1190"/>
                  </a:lnTo>
                  <a:lnTo>
                    <a:pt x="4462" y="1187"/>
                  </a:lnTo>
                  <a:lnTo>
                    <a:pt x="4536" y="1184"/>
                  </a:lnTo>
                  <a:lnTo>
                    <a:pt x="4614" y="1181"/>
                  </a:lnTo>
                  <a:lnTo>
                    <a:pt x="4688" y="1178"/>
                  </a:lnTo>
                  <a:lnTo>
                    <a:pt x="4763" y="1175"/>
                  </a:lnTo>
                  <a:lnTo>
                    <a:pt x="4834" y="1171"/>
                  </a:lnTo>
                  <a:lnTo>
                    <a:pt x="4909" y="1168"/>
                  </a:lnTo>
                  <a:lnTo>
                    <a:pt x="4983" y="1165"/>
                  </a:lnTo>
                  <a:lnTo>
                    <a:pt x="5759" y="1009"/>
                  </a:lnTo>
                  <a:lnTo>
                    <a:pt x="5840" y="1018"/>
                  </a:lnTo>
                  <a:lnTo>
                    <a:pt x="6029" y="972"/>
                  </a:lnTo>
                  <a:lnTo>
                    <a:pt x="6162" y="911"/>
                  </a:lnTo>
                  <a:lnTo>
                    <a:pt x="6820" y="808"/>
                  </a:lnTo>
                  <a:lnTo>
                    <a:pt x="6985" y="719"/>
                  </a:lnTo>
                  <a:lnTo>
                    <a:pt x="7049" y="677"/>
                  </a:lnTo>
                  <a:lnTo>
                    <a:pt x="7118" y="677"/>
                  </a:lnTo>
                  <a:lnTo>
                    <a:pt x="7140" y="600"/>
                  </a:lnTo>
                  <a:lnTo>
                    <a:pt x="7184" y="612"/>
                  </a:lnTo>
                  <a:lnTo>
                    <a:pt x="7242" y="484"/>
                  </a:lnTo>
                  <a:lnTo>
                    <a:pt x="7351" y="527"/>
                  </a:lnTo>
                  <a:lnTo>
                    <a:pt x="7416" y="600"/>
                  </a:lnTo>
                  <a:lnTo>
                    <a:pt x="7351" y="747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1015" name="Freeform 55"/>
            <p:cNvSpPr>
              <a:spLocks/>
            </p:cNvSpPr>
            <p:nvPr/>
          </p:nvSpPr>
          <p:spPr bwMode="auto">
            <a:xfrm>
              <a:off x="1200" y="772"/>
              <a:ext cx="91" cy="56"/>
            </a:xfrm>
            <a:custGeom>
              <a:avLst/>
              <a:gdLst>
                <a:gd name="T0" fmla="*/ 2175 w 2188"/>
                <a:gd name="T1" fmla="*/ 1932 h 1957"/>
                <a:gd name="T2" fmla="*/ 2080 w 2188"/>
                <a:gd name="T3" fmla="*/ 1957 h 1957"/>
                <a:gd name="T4" fmla="*/ 1579 w 2188"/>
                <a:gd name="T5" fmla="*/ 1490 h 1957"/>
                <a:gd name="T6" fmla="*/ 236 w 2188"/>
                <a:gd name="T7" fmla="*/ 389 h 1957"/>
                <a:gd name="T8" fmla="*/ 198 w 2188"/>
                <a:gd name="T9" fmla="*/ 340 h 1957"/>
                <a:gd name="T10" fmla="*/ 0 w 2188"/>
                <a:gd name="T11" fmla="*/ 99 h 1957"/>
                <a:gd name="T12" fmla="*/ 15 w 2188"/>
                <a:gd name="T13" fmla="*/ 0 h 1957"/>
                <a:gd name="T14" fmla="*/ 65 w 2188"/>
                <a:gd name="T15" fmla="*/ 0 h 1957"/>
                <a:gd name="T16" fmla="*/ 401 w 2188"/>
                <a:gd name="T17" fmla="*/ 230 h 1957"/>
                <a:gd name="T18" fmla="*/ 782 w 2188"/>
                <a:gd name="T19" fmla="*/ 547 h 1957"/>
                <a:gd name="T20" fmla="*/ 857 w 2188"/>
                <a:gd name="T21" fmla="*/ 640 h 1957"/>
                <a:gd name="T22" fmla="*/ 1297 w 2188"/>
                <a:gd name="T23" fmla="*/ 973 h 1957"/>
                <a:gd name="T24" fmla="*/ 1748 w 2188"/>
                <a:gd name="T25" fmla="*/ 1321 h 1957"/>
                <a:gd name="T26" fmla="*/ 2144 w 2188"/>
                <a:gd name="T27" fmla="*/ 1691 h 1957"/>
                <a:gd name="T28" fmla="*/ 2188 w 2188"/>
                <a:gd name="T29" fmla="*/ 1835 h 1957"/>
                <a:gd name="T30" fmla="*/ 2175 w 2188"/>
                <a:gd name="T31" fmla="*/ 1932 h 19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188" h="1957">
                  <a:moveTo>
                    <a:pt x="2175" y="1932"/>
                  </a:moveTo>
                  <a:lnTo>
                    <a:pt x="2080" y="1957"/>
                  </a:lnTo>
                  <a:lnTo>
                    <a:pt x="1579" y="1490"/>
                  </a:lnTo>
                  <a:lnTo>
                    <a:pt x="236" y="389"/>
                  </a:lnTo>
                  <a:lnTo>
                    <a:pt x="198" y="340"/>
                  </a:lnTo>
                  <a:lnTo>
                    <a:pt x="0" y="99"/>
                  </a:lnTo>
                  <a:lnTo>
                    <a:pt x="15" y="0"/>
                  </a:lnTo>
                  <a:lnTo>
                    <a:pt x="65" y="0"/>
                  </a:lnTo>
                  <a:lnTo>
                    <a:pt x="401" y="230"/>
                  </a:lnTo>
                  <a:lnTo>
                    <a:pt x="782" y="547"/>
                  </a:lnTo>
                  <a:lnTo>
                    <a:pt x="857" y="640"/>
                  </a:lnTo>
                  <a:lnTo>
                    <a:pt x="1297" y="973"/>
                  </a:lnTo>
                  <a:lnTo>
                    <a:pt x="1748" y="1321"/>
                  </a:lnTo>
                  <a:lnTo>
                    <a:pt x="2144" y="1691"/>
                  </a:lnTo>
                  <a:lnTo>
                    <a:pt x="2188" y="1835"/>
                  </a:lnTo>
                  <a:lnTo>
                    <a:pt x="2175" y="19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1016" name="Freeform 56"/>
            <p:cNvSpPr>
              <a:spLocks/>
            </p:cNvSpPr>
            <p:nvPr/>
          </p:nvSpPr>
          <p:spPr bwMode="auto">
            <a:xfrm>
              <a:off x="979" y="814"/>
              <a:ext cx="251" cy="84"/>
            </a:xfrm>
            <a:custGeom>
              <a:avLst/>
              <a:gdLst>
                <a:gd name="T0" fmla="*/ 5920 w 6029"/>
                <a:gd name="T1" fmla="*/ 2595 h 2925"/>
                <a:gd name="T2" fmla="*/ 5703 w 6029"/>
                <a:gd name="T3" fmla="*/ 2644 h 2925"/>
                <a:gd name="T4" fmla="*/ 5486 w 6029"/>
                <a:gd name="T5" fmla="*/ 2693 h 2925"/>
                <a:gd name="T6" fmla="*/ 5272 w 6029"/>
                <a:gd name="T7" fmla="*/ 2738 h 2925"/>
                <a:gd name="T8" fmla="*/ 5055 w 6029"/>
                <a:gd name="T9" fmla="*/ 2781 h 2925"/>
                <a:gd name="T10" fmla="*/ 4841 w 6029"/>
                <a:gd name="T11" fmla="*/ 2818 h 2925"/>
                <a:gd name="T12" fmla="*/ 4626 w 6029"/>
                <a:gd name="T13" fmla="*/ 2849 h 2925"/>
                <a:gd name="T14" fmla="*/ 4412 w 6029"/>
                <a:gd name="T15" fmla="*/ 2874 h 2925"/>
                <a:gd name="T16" fmla="*/ 3962 w 6029"/>
                <a:gd name="T17" fmla="*/ 2877 h 2925"/>
                <a:gd name="T18" fmla="*/ 2539 w 6029"/>
                <a:gd name="T19" fmla="*/ 2925 h 2925"/>
                <a:gd name="T20" fmla="*/ 1185 w 6029"/>
                <a:gd name="T21" fmla="*/ 2736 h 2925"/>
                <a:gd name="T22" fmla="*/ 947 w 6029"/>
                <a:gd name="T23" fmla="*/ 2681 h 2925"/>
                <a:gd name="T24" fmla="*/ 856 w 6029"/>
                <a:gd name="T25" fmla="*/ 2650 h 2925"/>
                <a:gd name="T26" fmla="*/ 767 w 6029"/>
                <a:gd name="T27" fmla="*/ 2617 h 2925"/>
                <a:gd name="T28" fmla="*/ 677 w 6029"/>
                <a:gd name="T29" fmla="*/ 2586 h 2925"/>
                <a:gd name="T30" fmla="*/ 589 w 6029"/>
                <a:gd name="T31" fmla="*/ 2553 h 2925"/>
                <a:gd name="T32" fmla="*/ 506 w 6029"/>
                <a:gd name="T33" fmla="*/ 2513 h 2925"/>
                <a:gd name="T34" fmla="*/ 425 w 6029"/>
                <a:gd name="T35" fmla="*/ 2470 h 2925"/>
                <a:gd name="T36" fmla="*/ 345 w 6029"/>
                <a:gd name="T37" fmla="*/ 2415 h 2925"/>
                <a:gd name="T38" fmla="*/ 270 w 6029"/>
                <a:gd name="T39" fmla="*/ 2351 h 2925"/>
                <a:gd name="T40" fmla="*/ 165 w 6029"/>
                <a:gd name="T41" fmla="*/ 2253 h 2925"/>
                <a:gd name="T42" fmla="*/ 81 w 6029"/>
                <a:gd name="T43" fmla="*/ 2127 h 2925"/>
                <a:gd name="T44" fmla="*/ 29 w 6029"/>
                <a:gd name="T45" fmla="*/ 1996 h 2925"/>
                <a:gd name="T46" fmla="*/ 9 w 6029"/>
                <a:gd name="T47" fmla="*/ 1870 h 2925"/>
                <a:gd name="T48" fmla="*/ 13 w 6029"/>
                <a:gd name="T49" fmla="*/ 1636 h 2925"/>
                <a:gd name="T50" fmla="*/ 84 w 6029"/>
                <a:gd name="T51" fmla="*/ 1424 h 2925"/>
                <a:gd name="T52" fmla="*/ 217 w 6029"/>
                <a:gd name="T53" fmla="*/ 1238 h 2925"/>
                <a:gd name="T54" fmla="*/ 391 w 6029"/>
                <a:gd name="T55" fmla="*/ 1063 h 2925"/>
                <a:gd name="T56" fmla="*/ 872 w 6029"/>
                <a:gd name="T57" fmla="*/ 768 h 2925"/>
                <a:gd name="T58" fmla="*/ 1021 w 6029"/>
                <a:gd name="T59" fmla="*/ 728 h 2925"/>
                <a:gd name="T60" fmla="*/ 1570 w 6029"/>
                <a:gd name="T61" fmla="*/ 541 h 2925"/>
                <a:gd name="T62" fmla="*/ 2539 w 6029"/>
                <a:gd name="T63" fmla="*/ 211 h 2925"/>
                <a:gd name="T64" fmla="*/ 2871 w 6029"/>
                <a:gd name="T65" fmla="*/ 125 h 2925"/>
                <a:gd name="T66" fmla="*/ 3246 w 6029"/>
                <a:gd name="T67" fmla="*/ 52 h 2925"/>
                <a:gd name="T68" fmla="*/ 3416 w 6029"/>
                <a:gd name="T69" fmla="*/ 55 h 2925"/>
                <a:gd name="T70" fmla="*/ 3593 w 6029"/>
                <a:gd name="T71" fmla="*/ 39 h 2925"/>
                <a:gd name="T72" fmla="*/ 4323 w 6029"/>
                <a:gd name="T73" fmla="*/ 55 h 2925"/>
                <a:gd name="T74" fmla="*/ 4279 w 6029"/>
                <a:gd name="T75" fmla="*/ 205 h 2925"/>
                <a:gd name="T76" fmla="*/ 4251 w 6029"/>
                <a:gd name="T77" fmla="*/ 358 h 2925"/>
                <a:gd name="T78" fmla="*/ 4257 w 6029"/>
                <a:gd name="T79" fmla="*/ 516 h 2925"/>
                <a:gd name="T80" fmla="*/ 4313 w 6029"/>
                <a:gd name="T81" fmla="*/ 685 h 2925"/>
                <a:gd name="T82" fmla="*/ 5973 w 6029"/>
                <a:gd name="T83" fmla="*/ 2473 h 29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029" h="2925">
                  <a:moveTo>
                    <a:pt x="6029" y="2571"/>
                  </a:moveTo>
                  <a:lnTo>
                    <a:pt x="5920" y="2595"/>
                  </a:lnTo>
                  <a:lnTo>
                    <a:pt x="5811" y="2620"/>
                  </a:lnTo>
                  <a:lnTo>
                    <a:pt x="5703" y="2644"/>
                  </a:lnTo>
                  <a:lnTo>
                    <a:pt x="5594" y="2668"/>
                  </a:lnTo>
                  <a:lnTo>
                    <a:pt x="5486" y="2693"/>
                  </a:lnTo>
                  <a:lnTo>
                    <a:pt x="5377" y="2717"/>
                  </a:lnTo>
                  <a:lnTo>
                    <a:pt x="5272" y="2738"/>
                  </a:lnTo>
                  <a:lnTo>
                    <a:pt x="5163" y="2760"/>
                  </a:lnTo>
                  <a:lnTo>
                    <a:pt x="5055" y="2781"/>
                  </a:lnTo>
                  <a:lnTo>
                    <a:pt x="4946" y="2800"/>
                  </a:lnTo>
                  <a:lnTo>
                    <a:pt x="4841" y="2818"/>
                  </a:lnTo>
                  <a:lnTo>
                    <a:pt x="4731" y="2834"/>
                  </a:lnTo>
                  <a:lnTo>
                    <a:pt x="4626" y="2849"/>
                  </a:lnTo>
                  <a:lnTo>
                    <a:pt x="4518" y="2861"/>
                  </a:lnTo>
                  <a:lnTo>
                    <a:pt x="4412" y="2874"/>
                  </a:lnTo>
                  <a:lnTo>
                    <a:pt x="4304" y="2880"/>
                  </a:lnTo>
                  <a:lnTo>
                    <a:pt x="3962" y="2877"/>
                  </a:lnTo>
                  <a:lnTo>
                    <a:pt x="3277" y="2907"/>
                  </a:lnTo>
                  <a:lnTo>
                    <a:pt x="2539" y="2925"/>
                  </a:lnTo>
                  <a:lnTo>
                    <a:pt x="1672" y="2815"/>
                  </a:lnTo>
                  <a:lnTo>
                    <a:pt x="1185" y="2736"/>
                  </a:lnTo>
                  <a:lnTo>
                    <a:pt x="1065" y="2700"/>
                  </a:lnTo>
                  <a:lnTo>
                    <a:pt x="947" y="2681"/>
                  </a:lnTo>
                  <a:lnTo>
                    <a:pt x="900" y="2665"/>
                  </a:lnTo>
                  <a:lnTo>
                    <a:pt x="856" y="2650"/>
                  </a:lnTo>
                  <a:lnTo>
                    <a:pt x="810" y="2632"/>
                  </a:lnTo>
                  <a:lnTo>
                    <a:pt x="767" y="2617"/>
                  </a:lnTo>
                  <a:lnTo>
                    <a:pt x="723" y="2601"/>
                  </a:lnTo>
                  <a:lnTo>
                    <a:pt x="677" y="2586"/>
                  </a:lnTo>
                  <a:lnTo>
                    <a:pt x="633" y="2571"/>
                  </a:lnTo>
                  <a:lnTo>
                    <a:pt x="589" y="2553"/>
                  </a:lnTo>
                  <a:lnTo>
                    <a:pt x="549" y="2534"/>
                  </a:lnTo>
                  <a:lnTo>
                    <a:pt x="506" y="2513"/>
                  </a:lnTo>
                  <a:lnTo>
                    <a:pt x="466" y="2491"/>
                  </a:lnTo>
                  <a:lnTo>
                    <a:pt x="425" y="2470"/>
                  </a:lnTo>
                  <a:lnTo>
                    <a:pt x="385" y="2443"/>
                  </a:lnTo>
                  <a:lnTo>
                    <a:pt x="345" y="2415"/>
                  </a:lnTo>
                  <a:lnTo>
                    <a:pt x="307" y="2384"/>
                  </a:lnTo>
                  <a:lnTo>
                    <a:pt x="270" y="2351"/>
                  </a:lnTo>
                  <a:lnTo>
                    <a:pt x="215" y="2308"/>
                  </a:lnTo>
                  <a:lnTo>
                    <a:pt x="165" y="2253"/>
                  </a:lnTo>
                  <a:lnTo>
                    <a:pt x="118" y="2194"/>
                  </a:lnTo>
                  <a:lnTo>
                    <a:pt x="81" y="2127"/>
                  </a:lnTo>
                  <a:lnTo>
                    <a:pt x="53" y="2063"/>
                  </a:lnTo>
                  <a:lnTo>
                    <a:pt x="29" y="1996"/>
                  </a:lnTo>
                  <a:lnTo>
                    <a:pt x="16" y="1929"/>
                  </a:lnTo>
                  <a:lnTo>
                    <a:pt x="9" y="1870"/>
                  </a:lnTo>
                  <a:lnTo>
                    <a:pt x="0" y="1749"/>
                  </a:lnTo>
                  <a:lnTo>
                    <a:pt x="13" y="1636"/>
                  </a:lnTo>
                  <a:lnTo>
                    <a:pt x="40" y="1526"/>
                  </a:lnTo>
                  <a:lnTo>
                    <a:pt x="84" y="1424"/>
                  </a:lnTo>
                  <a:lnTo>
                    <a:pt x="146" y="1329"/>
                  </a:lnTo>
                  <a:lnTo>
                    <a:pt x="217" y="1238"/>
                  </a:lnTo>
                  <a:lnTo>
                    <a:pt x="298" y="1149"/>
                  </a:lnTo>
                  <a:lnTo>
                    <a:pt x="391" y="1063"/>
                  </a:lnTo>
                  <a:lnTo>
                    <a:pt x="642" y="902"/>
                  </a:lnTo>
                  <a:lnTo>
                    <a:pt x="872" y="768"/>
                  </a:lnTo>
                  <a:lnTo>
                    <a:pt x="968" y="731"/>
                  </a:lnTo>
                  <a:lnTo>
                    <a:pt x="1021" y="728"/>
                  </a:lnTo>
                  <a:lnTo>
                    <a:pt x="1245" y="663"/>
                  </a:lnTo>
                  <a:lnTo>
                    <a:pt x="1570" y="541"/>
                  </a:lnTo>
                  <a:lnTo>
                    <a:pt x="1943" y="382"/>
                  </a:lnTo>
                  <a:lnTo>
                    <a:pt x="2539" y="211"/>
                  </a:lnTo>
                  <a:lnTo>
                    <a:pt x="2817" y="125"/>
                  </a:lnTo>
                  <a:lnTo>
                    <a:pt x="2871" y="125"/>
                  </a:lnTo>
                  <a:lnTo>
                    <a:pt x="2957" y="119"/>
                  </a:lnTo>
                  <a:lnTo>
                    <a:pt x="3246" y="52"/>
                  </a:lnTo>
                  <a:lnTo>
                    <a:pt x="3329" y="61"/>
                  </a:lnTo>
                  <a:lnTo>
                    <a:pt x="3416" y="55"/>
                  </a:lnTo>
                  <a:lnTo>
                    <a:pt x="3512" y="31"/>
                  </a:lnTo>
                  <a:lnTo>
                    <a:pt x="3593" y="39"/>
                  </a:lnTo>
                  <a:lnTo>
                    <a:pt x="3687" y="0"/>
                  </a:lnTo>
                  <a:lnTo>
                    <a:pt x="4323" y="55"/>
                  </a:lnTo>
                  <a:lnTo>
                    <a:pt x="4301" y="128"/>
                  </a:lnTo>
                  <a:lnTo>
                    <a:pt x="4279" y="205"/>
                  </a:lnTo>
                  <a:lnTo>
                    <a:pt x="4263" y="281"/>
                  </a:lnTo>
                  <a:lnTo>
                    <a:pt x="4251" y="358"/>
                  </a:lnTo>
                  <a:lnTo>
                    <a:pt x="4248" y="437"/>
                  </a:lnTo>
                  <a:lnTo>
                    <a:pt x="4257" y="516"/>
                  </a:lnTo>
                  <a:lnTo>
                    <a:pt x="4279" y="599"/>
                  </a:lnTo>
                  <a:lnTo>
                    <a:pt x="4313" y="685"/>
                  </a:lnTo>
                  <a:lnTo>
                    <a:pt x="4503" y="1063"/>
                  </a:lnTo>
                  <a:lnTo>
                    <a:pt x="5973" y="2473"/>
                  </a:lnTo>
                  <a:lnTo>
                    <a:pt x="6029" y="2571"/>
                  </a:lnTo>
                  <a:close/>
                </a:path>
              </a:pathLst>
            </a:cu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1017" name="Freeform 57"/>
            <p:cNvSpPr>
              <a:spLocks/>
            </p:cNvSpPr>
            <p:nvPr/>
          </p:nvSpPr>
          <p:spPr bwMode="auto">
            <a:xfrm>
              <a:off x="935" y="585"/>
              <a:ext cx="273" cy="185"/>
            </a:xfrm>
            <a:custGeom>
              <a:avLst/>
              <a:gdLst>
                <a:gd name="T0" fmla="*/ 6423 w 6538"/>
                <a:gd name="T1" fmla="*/ 6107 h 6444"/>
                <a:gd name="T2" fmla="*/ 6013 w 6538"/>
                <a:gd name="T3" fmla="*/ 6236 h 6444"/>
                <a:gd name="T4" fmla="*/ 5784 w 6538"/>
                <a:gd name="T5" fmla="*/ 6416 h 6444"/>
                <a:gd name="T6" fmla="*/ 5635 w 6538"/>
                <a:gd name="T7" fmla="*/ 6242 h 6444"/>
                <a:gd name="T8" fmla="*/ 5483 w 6538"/>
                <a:gd name="T9" fmla="*/ 6067 h 6444"/>
                <a:gd name="T10" fmla="*/ 5334 w 6538"/>
                <a:gd name="T11" fmla="*/ 5890 h 6444"/>
                <a:gd name="T12" fmla="*/ 5181 w 6538"/>
                <a:gd name="T13" fmla="*/ 5716 h 6444"/>
                <a:gd name="T14" fmla="*/ 5032 w 6538"/>
                <a:gd name="T15" fmla="*/ 5539 h 6444"/>
                <a:gd name="T16" fmla="*/ 4883 w 6538"/>
                <a:gd name="T17" fmla="*/ 5362 h 6444"/>
                <a:gd name="T18" fmla="*/ 4731 w 6538"/>
                <a:gd name="T19" fmla="*/ 5188 h 6444"/>
                <a:gd name="T20" fmla="*/ 4582 w 6538"/>
                <a:gd name="T21" fmla="*/ 5010 h 6444"/>
                <a:gd name="T22" fmla="*/ 4430 w 6538"/>
                <a:gd name="T23" fmla="*/ 4839 h 6444"/>
                <a:gd name="T24" fmla="*/ 4279 w 6538"/>
                <a:gd name="T25" fmla="*/ 4665 h 6444"/>
                <a:gd name="T26" fmla="*/ 4124 w 6538"/>
                <a:gd name="T27" fmla="*/ 4494 h 6444"/>
                <a:gd name="T28" fmla="*/ 3972 w 6538"/>
                <a:gd name="T29" fmla="*/ 4325 h 6444"/>
                <a:gd name="T30" fmla="*/ 3816 w 6538"/>
                <a:gd name="T31" fmla="*/ 4160 h 6444"/>
                <a:gd name="T32" fmla="*/ 3658 w 6538"/>
                <a:gd name="T33" fmla="*/ 3998 h 6444"/>
                <a:gd name="T34" fmla="*/ 3500 w 6538"/>
                <a:gd name="T35" fmla="*/ 3836 h 6444"/>
                <a:gd name="T36" fmla="*/ 3342 w 6538"/>
                <a:gd name="T37" fmla="*/ 3680 h 6444"/>
                <a:gd name="T38" fmla="*/ 3134 w 6538"/>
                <a:gd name="T39" fmla="*/ 3494 h 6444"/>
                <a:gd name="T40" fmla="*/ 2926 w 6538"/>
                <a:gd name="T41" fmla="*/ 3301 h 6444"/>
                <a:gd name="T42" fmla="*/ 2718 w 6538"/>
                <a:gd name="T43" fmla="*/ 3106 h 6444"/>
                <a:gd name="T44" fmla="*/ 2510 w 6538"/>
                <a:gd name="T45" fmla="*/ 2907 h 6444"/>
                <a:gd name="T46" fmla="*/ 2302 w 6538"/>
                <a:gd name="T47" fmla="*/ 2702 h 6444"/>
                <a:gd name="T48" fmla="*/ 2098 w 6538"/>
                <a:gd name="T49" fmla="*/ 2494 h 6444"/>
                <a:gd name="T50" fmla="*/ 1889 w 6538"/>
                <a:gd name="T51" fmla="*/ 2283 h 6444"/>
                <a:gd name="T52" fmla="*/ 1685 w 6538"/>
                <a:gd name="T53" fmla="*/ 2069 h 6444"/>
                <a:gd name="T54" fmla="*/ 1477 w 6538"/>
                <a:gd name="T55" fmla="*/ 1855 h 6444"/>
                <a:gd name="T56" fmla="*/ 1272 w 6538"/>
                <a:gd name="T57" fmla="*/ 1635 h 6444"/>
                <a:gd name="T58" fmla="*/ 1067 w 6538"/>
                <a:gd name="T59" fmla="*/ 1415 h 6444"/>
                <a:gd name="T60" fmla="*/ 866 w 6538"/>
                <a:gd name="T61" fmla="*/ 1191 h 6444"/>
                <a:gd name="T62" fmla="*/ 664 w 6538"/>
                <a:gd name="T63" fmla="*/ 968 h 6444"/>
                <a:gd name="T64" fmla="*/ 462 w 6538"/>
                <a:gd name="T65" fmla="*/ 745 h 6444"/>
                <a:gd name="T66" fmla="*/ 260 w 6538"/>
                <a:gd name="T67" fmla="*/ 519 h 6444"/>
                <a:gd name="T68" fmla="*/ 62 w 6538"/>
                <a:gd name="T69" fmla="*/ 293 h 6444"/>
                <a:gd name="T70" fmla="*/ 6 w 6538"/>
                <a:gd name="T71" fmla="*/ 143 h 6444"/>
                <a:gd name="T72" fmla="*/ 87 w 6538"/>
                <a:gd name="T73" fmla="*/ 0 h 6444"/>
                <a:gd name="T74" fmla="*/ 202 w 6538"/>
                <a:gd name="T75" fmla="*/ 30 h 6444"/>
                <a:gd name="T76" fmla="*/ 314 w 6538"/>
                <a:gd name="T77" fmla="*/ 73 h 6444"/>
                <a:gd name="T78" fmla="*/ 422 w 6538"/>
                <a:gd name="T79" fmla="*/ 124 h 6444"/>
                <a:gd name="T80" fmla="*/ 527 w 6538"/>
                <a:gd name="T81" fmla="*/ 186 h 6444"/>
                <a:gd name="T82" fmla="*/ 630 w 6538"/>
                <a:gd name="T83" fmla="*/ 250 h 6444"/>
                <a:gd name="T84" fmla="*/ 732 w 6538"/>
                <a:gd name="T85" fmla="*/ 314 h 6444"/>
                <a:gd name="T86" fmla="*/ 838 w 6538"/>
                <a:gd name="T87" fmla="*/ 378 h 6444"/>
                <a:gd name="T88" fmla="*/ 940 w 6538"/>
                <a:gd name="T89" fmla="*/ 440 h 6444"/>
                <a:gd name="T90" fmla="*/ 1641 w 6538"/>
                <a:gd name="T91" fmla="*/ 1017 h 6444"/>
                <a:gd name="T92" fmla="*/ 1790 w 6538"/>
                <a:gd name="T93" fmla="*/ 1161 h 6444"/>
                <a:gd name="T94" fmla="*/ 2129 w 6538"/>
                <a:gd name="T95" fmla="*/ 1528 h 6444"/>
                <a:gd name="T96" fmla="*/ 2252 w 6538"/>
                <a:gd name="T97" fmla="*/ 1635 h 6444"/>
                <a:gd name="T98" fmla="*/ 3075 w 6538"/>
                <a:gd name="T99" fmla="*/ 2497 h 6444"/>
                <a:gd name="T100" fmla="*/ 3475 w 6538"/>
                <a:gd name="T101" fmla="*/ 2919 h 6444"/>
                <a:gd name="T102" fmla="*/ 3910 w 6538"/>
                <a:gd name="T103" fmla="*/ 3331 h 6444"/>
                <a:gd name="T104" fmla="*/ 4899 w 6538"/>
                <a:gd name="T105" fmla="*/ 4481 h 6444"/>
                <a:gd name="T106" fmla="*/ 5858 w 6538"/>
                <a:gd name="T107" fmla="*/ 5453 h 6444"/>
                <a:gd name="T108" fmla="*/ 6218 w 6538"/>
                <a:gd name="T109" fmla="*/ 5777 h 6444"/>
                <a:gd name="T110" fmla="*/ 6538 w 6538"/>
                <a:gd name="T111" fmla="*/ 6007 h 64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6538" h="6444">
                  <a:moveTo>
                    <a:pt x="6519" y="6070"/>
                  </a:moveTo>
                  <a:lnTo>
                    <a:pt x="6423" y="6107"/>
                  </a:lnTo>
                  <a:lnTo>
                    <a:pt x="6339" y="6113"/>
                  </a:lnTo>
                  <a:lnTo>
                    <a:pt x="6013" y="6236"/>
                  </a:lnTo>
                  <a:lnTo>
                    <a:pt x="5879" y="6444"/>
                  </a:lnTo>
                  <a:lnTo>
                    <a:pt x="5784" y="6416"/>
                  </a:lnTo>
                  <a:lnTo>
                    <a:pt x="5709" y="6330"/>
                  </a:lnTo>
                  <a:lnTo>
                    <a:pt x="5635" y="6242"/>
                  </a:lnTo>
                  <a:lnTo>
                    <a:pt x="5557" y="6156"/>
                  </a:lnTo>
                  <a:lnTo>
                    <a:pt x="5483" y="6067"/>
                  </a:lnTo>
                  <a:lnTo>
                    <a:pt x="5408" y="5979"/>
                  </a:lnTo>
                  <a:lnTo>
                    <a:pt x="5334" y="5890"/>
                  </a:lnTo>
                  <a:lnTo>
                    <a:pt x="5259" y="5805"/>
                  </a:lnTo>
                  <a:lnTo>
                    <a:pt x="5181" y="5716"/>
                  </a:lnTo>
                  <a:lnTo>
                    <a:pt x="5107" y="5627"/>
                  </a:lnTo>
                  <a:lnTo>
                    <a:pt x="5032" y="5539"/>
                  </a:lnTo>
                  <a:lnTo>
                    <a:pt x="4958" y="5450"/>
                  </a:lnTo>
                  <a:lnTo>
                    <a:pt x="4883" y="5362"/>
                  </a:lnTo>
                  <a:lnTo>
                    <a:pt x="4806" y="5276"/>
                  </a:lnTo>
                  <a:lnTo>
                    <a:pt x="4731" y="5188"/>
                  </a:lnTo>
                  <a:lnTo>
                    <a:pt x="4657" y="5099"/>
                  </a:lnTo>
                  <a:lnTo>
                    <a:pt x="4582" y="5010"/>
                  </a:lnTo>
                  <a:lnTo>
                    <a:pt x="4505" y="4925"/>
                  </a:lnTo>
                  <a:lnTo>
                    <a:pt x="4430" y="4839"/>
                  </a:lnTo>
                  <a:lnTo>
                    <a:pt x="4354" y="4751"/>
                  </a:lnTo>
                  <a:lnTo>
                    <a:pt x="4279" y="4665"/>
                  </a:lnTo>
                  <a:lnTo>
                    <a:pt x="4201" y="4579"/>
                  </a:lnTo>
                  <a:lnTo>
                    <a:pt x="4124" y="4494"/>
                  </a:lnTo>
                  <a:lnTo>
                    <a:pt x="4046" y="4411"/>
                  </a:lnTo>
                  <a:lnTo>
                    <a:pt x="3972" y="4325"/>
                  </a:lnTo>
                  <a:lnTo>
                    <a:pt x="3894" y="4242"/>
                  </a:lnTo>
                  <a:lnTo>
                    <a:pt x="3816" y="4160"/>
                  </a:lnTo>
                  <a:lnTo>
                    <a:pt x="3735" y="4078"/>
                  </a:lnTo>
                  <a:lnTo>
                    <a:pt x="3658" y="3998"/>
                  </a:lnTo>
                  <a:lnTo>
                    <a:pt x="3580" y="3915"/>
                  </a:lnTo>
                  <a:lnTo>
                    <a:pt x="3500" y="3836"/>
                  </a:lnTo>
                  <a:lnTo>
                    <a:pt x="3423" y="3757"/>
                  </a:lnTo>
                  <a:lnTo>
                    <a:pt x="3342" y="3680"/>
                  </a:lnTo>
                  <a:lnTo>
                    <a:pt x="3240" y="3588"/>
                  </a:lnTo>
                  <a:lnTo>
                    <a:pt x="3134" y="3494"/>
                  </a:lnTo>
                  <a:lnTo>
                    <a:pt x="3031" y="3399"/>
                  </a:lnTo>
                  <a:lnTo>
                    <a:pt x="2926" y="3301"/>
                  </a:lnTo>
                  <a:lnTo>
                    <a:pt x="2824" y="3206"/>
                  </a:lnTo>
                  <a:lnTo>
                    <a:pt x="2718" y="3106"/>
                  </a:lnTo>
                  <a:lnTo>
                    <a:pt x="2616" y="3007"/>
                  </a:lnTo>
                  <a:lnTo>
                    <a:pt x="2510" y="2907"/>
                  </a:lnTo>
                  <a:lnTo>
                    <a:pt x="2408" y="2806"/>
                  </a:lnTo>
                  <a:lnTo>
                    <a:pt x="2302" y="2702"/>
                  </a:lnTo>
                  <a:lnTo>
                    <a:pt x="2200" y="2598"/>
                  </a:lnTo>
                  <a:lnTo>
                    <a:pt x="2098" y="2494"/>
                  </a:lnTo>
                  <a:lnTo>
                    <a:pt x="1991" y="2390"/>
                  </a:lnTo>
                  <a:lnTo>
                    <a:pt x="1889" y="2283"/>
                  </a:lnTo>
                  <a:lnTo>
                    <a:pt x="1787" y="2176"/>
                  </a:lnTo>
                  <a:lnTo>
                    <a:pt x="1685" y="2069"/>
                  </a:lnTo>
                  <a:lnTo>
                    <a:pt x="1580" y="1962"/>
                  </a:lnTo>
                  <a:lnTo>
                    <a:pt x="1477" y="1855"/>
                  </a:lnTo>
                  <a:lnTo>
                    <a:pt x="1374" y="1745"/>
                  </a:lnTo>
                  <a:lnTo>
                    <a:pt x="1272" y="1635"/>
                  </a:lnTo>
                  <a:lnTo>
                    <a:pt x="1170" y="1525"/>
                  </a:lnTo>
                  <a:lnTo>
                    <a:pt x="1067" y="1415"/>
                  </a:lnTo>
                  <a:lnTo>
                    <a:pt x="968" y="1305"/>
                  </a:lnTo>
                  <a:lnTo>
                    <a:pt x="866" y="1191"/>
                  </a:lnTo>
                  <a:lnTo>
                    <a:pt x="764" y="1081"/>
                  </a:lnTo>
                  <a:lnTo>
                    <a:pt x="664" y="968"/>
                  </a:lnTo>
                  <a:lnTo>
                    <a:pt x="561" y="855"/>
                  </a:lnTo>
                  <a:lnTo>
                    <a:pt x="462" y="745"/>
                  </a:lnTo>
                  <a:lnTo>
                    <a:pt x="359" y="632"/>
                  </a:lnTo>
                  <a:lnTo>
                    <a:pt x="260" y="519"/>
                  </a:lnTo>
                  <a:lnTo>
                    <a:pt x="161" y="406"/>
                  </a:lnTo>
                  <a:lnTo>
                    <a:pt x="62" y="293"/>
                  </a:lnTo>
                  <a:lnTo>
                    <a:pt x="16" y="180"/>
                  </a:lnTo>
                  <a:lnTo>
                    <a:pt x="6" y="143"/>
                  </a:lnTo>
                  <a:lnTo>
                    <a:pt x="0" y="110"/>
                  </a:lnTo>
                  <a:lnTo>
                    <a:pt x="87" y="0"/>
                  </a:lnTo>
                  <a:lnTo>
                    <a:pt x="145" y="11"/>
                  </a:lnTo>
                  <a:lnTo>
                    <a:pt x="202" y="30"/>
                  </a:lnTo>
                  <a:lnTo>
                    <a:pt x="260" y="48"/>
                  </a:lnTo>
                  <a:lnTo>
                    <a:pt x="314" y="73"/>
                  </a:lnTo>
                  <a:lnTo>
                    <a:pt x="369" y="97"/>
                  </a:lnTo>
                  <a:lnTo>
                    <a:pt x="422" y="124"/>
                  </a:lnTo>
                  <a:lnTo>
                    <a:pt x="474" y="156"/>
                  </a:lnTo>
                  <a:lnTo>
                    <a:pt x="527" y="186"/>
                  </a:lnTo>
                  <a:lnTo>
                    <a:pt x="581" y="217"/>
                  </a:lnTo>
                  <a:lnTo>
                    <a:pt x="630" y="250"/>
                  </a:lnTo>
                  <a:lnTo>
                    <a:pt x="683" y="280"/>
                  </a:lnTo>
                  <a:lnTo>
                    <a:pt x="732" y="314"/>
                  </a:lnTo>
                  <a:lnTo>
                    <a:pt x="785" y="348"/>
                  </a:lnTo>
                  <a:lnTo>
                    <a:pt x="838" y="378"/>
                  </a:lnTo>
                  <a:lnTo>
                    <a:pt x="887" y="409"/>
                  </a:lnTo>
                  <a:lnTo>
                    <a:pt x="940" y="440"/>
                  </a:lnTo>
                  <a:lnTo>
                    <a:pt x="1015" y="561"/>
                  </a:lnTo>
                  <a:lnTo>
                    <a:pt x="1641" y="1017"/>
                  </a:lnTo>
                  <a:lnTo>
                    <a:pt x="1625" y="1064"/>
                  </a:lnTo>
                  <a:lnTo>
                    <a:pt x="1790" y="1161"/>
                  </a:lnTo>
                  <a:lnTo>
                    <a:pt x="2057" y="1491"/>
                  </a:lnTo>
                  <a:lnTo>
                    <a:pt x="2129" y="1528"/>
                  </a:lnTo>
                  <a:lnTo>
                    <a:pt x="2206" y="1619"/>
                  </a:lnTo>
                  <a:lnTo>
                    <a:pt x="2252" y="1635"/>
                  </a:lnTo>
                  <a:lnTo>
                    <a:pt x="2814" y="2286"/>
                  </a:lnTo>
                  <a:lnTo>
                    <a:pt x="3075" y="2497"/>
                  </a:lnTo>
                  <a:lnTo>
                    <a:pt x="3431" y="2889"/>
                  </a:lnTo>
                  <a:lnTo>
                    <a:pt x="3475" y="2919"/>
                  </a:lnTo>
                  <a:lnTo>
                    <a:pt x="3798" y="3249"/>
                  </a:lnTo>
                  <a:lnTo>
                    <a:pt x="3910" y="3331"/>
                  </a:lnTo>
                  <a:lnTo>
                    <a:pt x="4117" y="3594"/>
                  </a:lnTo>
                  <a:lnTo>
                    <a:pt x="4899" y="4481"/>
                  </a:lnTo>
                  <a:lnTo>
                    <a:pt x="4980" y="4551"/>
                  </a:lnTo>
                  <a:lnTo>
                    <a:pt x="5858" y="5453"/>
                  </a:lnTo>
                  <a:lnTo>
                    <a:pt x="6153" y="5658"/>
                  </a:lnTo>
                  <a:lnTo>
                    <a:pt x="6218" y="5777"/>
                  </a:lnTo>
                  <a:lnTo>
                    <a:pt x="6349" y="5903"/>
                  </a:lnTo>
                  <a:lnTo>
                    <a:pt x="6538" y="6007"/>
                  </a:lnTo>
                  <a:lnTo>
                    <a:pt x="6519" y="6070"/>
                  </a:lnTo>
                  <a:close/>
                </a:path>
              </a:pathLst>
            </a:custGeom>
            <a:solidFill>
              <a:srgbClr val="CC99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1018" name="Rectangle 58"/>
            <p:cNvSpPr>
              <a:spLocks noChangeArrowheads="1"/>
            </p:cNvSpPr>
            <p:nvPr/>
          </p:nvSpPr>
          <p:spPr bwMode="auto">
            <a:xfrm>
              <a:off x="1615" y="1066"/>
              <a:ext cx="1" cy="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endParaRPr lang="en-GB">
                <a:latin typeface="Times New Roman" charset="0"/>
              </a:endParaRPr>
            </a:p>
          </p:txBody>
        </p:sp>
      </p:grpSp>
      <p:grpSp>
        <p:nvGrpSpPr>
          <p:cNvPr id="41019" name="Group 59"/>
          <p:cNvGrpSpPr>
            <a:grpSpLocks/>
          </p:cNvGrpSpPr>
          <p:nvPr/>
        </p:nvGrpSpPr>
        <p:grpSpPr bwMode="auto">
          <a:xfrm>
            <a:off x="899592" y="2492896"/>
            <a:ext cx="7372350" cy="4030663"/>
            <a:chOff x="927" y="432"/>
            <a:chExt cx="689" cy="697"/>
          </a:xfrm>
        </p:grpSpPr>
        <p:sp>
          <p:nvSpPr>
            <p:cNvPr id="41020" name="Freeform 60"/>
            <p:cNvSpPr>
              <a:spLocks/>
            </p:cNvSpPr>
            <p:nvPr/>
          </p:nvSpPr>
          <p:spPr bwMode="auto">
            <a:xfrm>
              <a:off x="1174" y="436"/>
              <a:ext cx="413" cy="373"/>
            </a:xfrm>
            <a:custGeom>
              <a:avLst/>
              <a:gdLst>
                <a:gd name="T0" fmla="*/ 168 w 2643"/>
                <a:gd name="T1" fmla="*/ 865 h 3059"/>
                <a:gd name="T2" fmla="*/ 251 w 2643"/>
                <a:gd name="T3" fmla="*/ 1002 h 3059"/>
                <a:gd name="T4" fmla="*/ 1323 w 2643"/>
                <a:gd name="T5" fmla="*/ 485 h 3059"/>
                <a:gd name="T6" fmla="*/ 1343 w 2643"/>
                <a:gd name="T7" fmla="*/ 334 h 3059"/>
                <a:gd name="T8" fmla="*/ 1499 w 2643"/>
                <a:gd name="T9" fmla="*/ 92 h 3059"/>
                <a:gd name="T10" fmla="*/ 1687 w 2643"/>
                <a:gd name="T11" fmla="*/ 0 h 3059"/>
                <a:gd name="T12" fmla="*/ 1858 w 2643"/>
                <a:gd name="T13" fmla="*/ 51 h 3059"/>
                <a:gd name="T14" fmla="*/ 2057 w 2643"/>
                <a:gd name="T15" fmla="*/ 159 h 3059"/>
                <a:gd name="T16" fmla="*/ 2201 w 2643"/>
                <a:gd name="T17" fmla="*/ 424 h 3059"/>
                <a:gd name="T18" fmla="*/ 2428 w 2643"/>
                <a:gd name="T19" fmla="*/ 611 h 3059"/>
                <a:gd name="T20" fmla="*/ 2617 w 2643"/>
                <a:gd name="T21" fmla="*/ 966 h 3059"/>
                <a:gd name="T22" fmla="*/ 2643 w 2643"/>
                <a:gd name="T23" fmla="*/ 1344 h 3059"/>
                <a:gd name="T24" fmla="*/ 2504 w 2643"/>
                <a:gd name="T25" fmla="*/ 1816 h 3059"/>
                <a:gd name="T26" fmla="*/ 2318 w 2643"/>
                <a:gd name="T27" fmla="*/ 2057 h 3059"/>
                <a:gd name="T28" fmla="*/ 2113 w 2643"/>
                <a:gd name="T29" fmla="*/ 2106 h 3059"/>
                <a:gd name="T30" fmla="*/ 1921 w 2643"/>
                <a:gd name="T31" fmla="*/ 1967 h 3059"/>
                <a:gd name="T32" fmla="*/ 1847 w 2643"/>
                <a:gd name="T33" fmla="*/ 2033 h 3059"/>
                <a:gd name="T34" fmla="*/ 1621 w 2643"/>
                <a:gd name="T35" fmla="*/ 1791 h 3059"/>
                <a:gd name="T36" fmla="*/ 1614 w 2643"/>
                <a:gd name="T37" fmla="*/ 1691 h 3059"/>
                <a:gd name="T38" fmla="*/ 1575 w 2643"/>
                <a:gd name="T39" fmla="*/ 1659 h 3059"/>
                <a:gd name="T40" fmla="*/ 983 w 2643"/>
                <a:gd name="T41" fmla="*/ 1421 h 3059"/>
                <a:gd name="T42" fmla="*/ 1692 w 2643"/>
                <a:gd name="T43" fmla="*/ 2664 h 3059"/>
                <a:gd name="T44" fmla="*/ 1669 w 2643"/>
                <a:gd name="T45" fmla="*/ 2842 h 3059"/>
                <a:gd name="T46" fmla="*/ 1426 w 2643"/>
                <a:gd name="T47" fmla="*/ 3043 h 3059"/>
                <a:gd name="T48" fmla="*/ 1224 w 2643"/>
                <a:gd name="T49" fmla="*/ 3059 h 3059"/>
                <a:gd name="T50" fmla="*/ 1148 w 2643"/>
                <a:gd name="T51" fmla="*/ 2994 h 3059"/>
                <a:gd name="T52" fmla="*/ 1111 w 2643"/>
                <a:gd name="T53" fmla="*/ 2887 h 3059"/>
                <a:gd name="T54" fmla="*/ 275 w 2643"/>
                <a:gd name="T55" fmla="*/ 1875 h 3059"/>
                <a:gd name="T56" fmla="*/ 195 w 2643"/>
                <a:gd name="T57" fmla="*/ 1282 h 3059"/>
                <a:gd name="T58" fmla="*/ 0 w 2643"/>
                <a:gd name="T59" fmla="*/ 1042 h 3059"/>
                <a:gd name="T60" fmla="*/ 168 w 2643"/>
                <a:gd name="T61" fmla="*/ 865 h 3059"/>
                <a:gd name="T62" fmla="*/ 168 w 2643"/>
                <a:gd name="T63" fmla="*/ 865 h 30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643" h="3059">
                  <a:moveTo>
                    <a:pt x="168" y="865"/>
                  </a:moveTo>
                  <a:lnTo>
                    <a:pt x="251" y="1002"/>
                  </a:lnTo>
                  <a:lnTo>
                    <a:pt x="1323" y="485"/>
                  </a:lnTo>
                  <a:lnTo>
                    <a:pt x="1343" y="334"/>
                  </a:lnTo>
                  <a:lnTo>
                    <a:pt x="1499" y="92"/>
                  </a:lnTo>
                  <a:lnTo>
                    <a:pt x="1687" y="0"/>
                  </a:lnTo>
                  <a:lnTo>
                    <a:pt x="1858" y="51"/>
                  </a:lnTo>
                  <a:lnTo>
                    <a:pt x="2057" y="159"/>
                  </a:lnTo>
                  <a:lnTo>
                    <a:pt x="2201" y="424"/>
                  </a:lnTo>
                  <a:lnTo>
                    <a:pt x="2428" y="611"/>
                  </a:lnTo>
                  <a:lnTo>
                    <a:pt x="2617" y="966"/>
                  </a:lnTo>
                  <a:lnTo>
                    <a:pt x="2643" y="1344"/>
                  </a:lnTo>
                  <a:lnTo>
                    <a:pt x="2504" y="1816"/>
                  </a:lnTo>
                  <a:lnTo>
                    <a:pt x="2318" y="2057"/>
                  </a:lnTo>
                  <a:lnTo>
                    <a:pt x="2113" y="2106"/>
                  </a:lnTo>
                  <a:lnTo>
                    <a:pt x="1921" y="1967"/>
                  </a:lnTo>
                  <a:lnTo>
                    <a:pt x="1847" y="2033"/>
                  </a:lnTo>
                  <a:lnTo>
                    <a:pt x="1621" y="1791"/>
                  </a:lnTo>
                  <a:lnTo>
                    <a:pt x="1614" y="1691"/>
                  </a:lnTo>
                  <a:lnTo>
                    <a:pt x="1575" y="1659"/>
                  </a:lnTo>
                  <a:lnTo>
                    <a:pt x="983" y="1421"/>
                  </a:lnTo>
                  <a:lnTo>
                    <a:pt x="1692" y="2664"/>
                  </a:lnTo>
                  <a:lnTo>
                    <a:pt x="1669" y="2842"/>
                  </a:lnTo>
                  <a:lnTo>
                    <a:pt x="1426" y="3043"/>
                  </a:lnTo>
                  <a:lnTo>
                    <a:pt x="1224" y="3059"/>
                  </a:lnTo>
                  <a:lnTo>
                    <a:pt x="1148" y="2994"/>
                  </a:lnTo>
                  <a:lnTo>
                    <a:pt x="1111" y="2887"/>
                  </a:lnTo>
                  <a:lnTo>
                    <a:pt x="275" y="1875"/>
                  </a:lnTo>
                  <a:lnTo>
                    <a:pt x="195" y="1282"/>
                  </a:lnTo>
                  <a:lnTo>
                    <a:pt x="0" y="1042"/>
                  </a:lnTo>
                  <a:lnTo>
                    <a:pt x="168" y="865"/>
                  </a:lnTo>
                  <a:lnTo>
                    <a:pt x="168" y="86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1021" name="Freeform 61"/>
            <p:cNvSpPr>
              <a:spLocks/>
            </p:cNvSpPr>
            <p:nvPr/>
          </p:nvSpPr>
          <p:spPr bwMode="auto">
            <a:xfrm>
              <a:off x="1175" y="540"/>
              <a:ext cx="55" cy="49"/>
            </a:xfrm>
            <a:custGeom>
              <a:avLst/>
              <a:gdLst>
                <a:gd name="T0" fmla="*/ 235 w 350"/>
                <a:gd name="T1" fmla="*/ 128 h 404"/>
                <a:gd name="T2" fmla="*/ 148 w 350"/>
                <a:gd name="T3" fmla="*/ 0 h 404"/>
                <a:gd name="T4" fmla="*/ 0 w 350"/>
                <a:gd name="T5" fmla="*/ 131 h 404"/>
                <a:gd name="T6" fmla="*/ 20 w 350"/>
                <a:gd name="T7" fmla="*/ 206 h 404"/>
                <a:gd name="T8" fmla="*/ 168 w 350"/>
                <a:gd name="T9" fmla="*/ 393 h 404"/>
                <a:gd name="T10" fmla="*/ 309 w 350"/>
                <a:gd name="T11" fmla="*/ 404 h 404"/>
                <a:gd name="T12" fmla="*/ 350 w 350"/>
                <a:gd name="T13" fmla="*/ 342 h 404"/>
                <a:gd name="T14" fmla="*/ 239 w 350"/>
                <a:gd name="T15" fmla="*/ 192 h 404"/>
                <a:gd name="T16" fmla="*/ 235 w 350"/>
                <a:gd name="T17" fmla="*/ 128 h 404"/>
                <a:gd name="T18" fmla="*/ 235 w 350"/>
                <a:gd name="T19" fmla="*/ 128 h 4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0" h="404">
                  <a:moveTo>
                    <a:pt x="235" y="128"/>
                  </a:moveTo>
                  <a:lnTo>
                    <a:pt x="148" y="0"/>
                  </a:lnTo>
                  <a:lnTo>
                    <a:pt x="0" y="131"/>
                  </a:lnTo>
                  <a:lnTo>
                    <a:pt x="20" y="206"/>
                  </a:lnTo>
                  <a:lnTo>
                    <a:pt x="168" y="393"/>
                  </a:lnTo>
                  <a:lnTo>
                    <a:pt x="309" y="404"/>
                  </a:lnTo>
                  <a:lnTo>
                    <a:pt x="350" y="342"/>
                  </a:lnTo>
                  <a:lnTo>
                    <a:pt x="239" y="192"/>
                  </a:lnTo>
                  <a:lnTo>
                    <a:pt x="235" y="128"/>
                  </a:lnTo>
                  <a:lnTo>
                    <a:pt x="235" y="128"/>
                  </a:lnTo>
                  <a:close/>
                </a:path>
              </a:pathLst>
            </a:custGeom>
            <a:solidFill>
              <a:srgbClr val="FFFF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1022" name="Freeform 62"/>
            <p:cNvSpPr>
              <a:spLocks/>
            </p:cNvSpPr>
            <p:nvPr/>
          </p:nvSpPr>
          <p:spPr bwMode="auto">
            <a:xfrm>
              <a:off x="1194" y="548"/>
              <a:ext cx="26" cy="36"/>
            </a:xfrm>
            <a:custGeom>
              <a:avLst/>
              <a:gdLst>
                <a:gd name="T0" fmla="*/ 84 w 174"/>
                <a:gd name="T1" fmla="*/ 0 h 295"/>
                <a:gd name="T2" fmla="*/ 0 w 174"/>
                <a:gd name="T3" fmla="*/ 87 h 295"/>
                <a:gd name="T4" fmla="*/ 113 w 174"/>
                <a:gd name="T5" fmla="*/ 295 h 295"/>
                <a:gd name="T6" fmla="*/ 174 w 174"/>
                <a:gd name="T7" fmla="*/ 227 h 295"/>
                <a:gd name="T8" fmla="*/ 65 w 174"/>
                <a:gd name="T9" fmla="*/ 121 h 295"/>
                <a:gd name="T10" fmla="*/ 84 w 174"/>
                <a:gd name="T11" fmla="*/ 0 h 295"/>
                <a:gd name="T12" fmla="*/ 84 w 174"/>
                <a:gd name="T13" fmla="*/ 0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4" h="295">
                  <a:moveTo>
                    <a:pt x="84" y="0"/>
                  </a:moveTo>
                  <a:lnTo>
                    <a:pt x="0" y="87"/>
                  </a:lnTo>
                  <a:lnTo>
                    <a:pt x="113" y="295"/>
                  </a:lnTo>
                  <a:lnTo>
                    <a:pt x="174" y="227"/>
                  </a:lnTo>
                  <a:lnTo>
                    <a:pt x="65" y="121"/>
                  </a:lnTo>
                  <a:lnTo>
                    <a:pt x="84" y="0"/>
                  </a:lnTo>
                  <a:lnTo>
                    <a:pt x="84" y="0"/>
                  </a:lnTo>
                  <a:close/>
                </a:path>
              </a:pathLst>
            </a:custGeom>
            <a:solidFill>
              <a:srgbClr val="B8CC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1023" name="Freeform 63"/>
            <p:cNvSpPr>
              <a:spLocks/>
            </p:cNvSpPr>
            <p:nvPr/>
          </p:nvSpPr>
          <p:spPr bwMode="auto">
            <a:xfrm>
              <a:off x="1351" y="762"/>
              <a:ext cx="84" cy="48"/>
            </a:xfrm>
            <a:custGeom>
              <a:avLst/>
              <a:gdLst>
                <a:gd name="T0" fmla="*/ 0 w 540"/>
                <a:gd name="T1" fmla="*/ 208 h 394"/>
                <a:gd name="T2" fmla="*/ 16 w 540"/>
                <a:gd name="T3" fmla="*/ 322 h 394"/>
                <a:gd name="T4" fmla="*/ 99 w 540"/>
                <a:gd name="T5" fmla="*/ 384 h 394"/>
                <a:gd name="T6" fmla="*/ 292 w 540"/>
                <a:gd name="T7" fmla="*/ 394 h 394"/>
                <a:gd name="T8" fmla="*/ 520 w 540"/>
                <a:gd name="T9" fmla="*/ 251 h 394"/>
                <a:gd name="T10" fmla="*/ 540 w 540"/>
                <a:gd name="T11" fmla="*/ 0 h 394"/>
                <a:gd name="T12" fmla="*/ 0 w 540"/>
                <a:gd name="T13" fmla="*/ 208 h 394"/>
                <a:gd name="T14" fmla="*/ 0 w 540"/>
                <a:gd name="T15" fmla="*/ 208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40" h="394">
                  <a:moveTo>
                    <a:pt x="0" y="208"/>
                  </a:moveTo>
                  <a:lnTo>
                    <a:pt x="16" y="322"/>
                  </a:lnTo>
                  <a:lnTo>
                    <a:pt x="99" y="384"/>
                  </a:lnTo>
                  <a:lnTo>
                    <a:pt x="292" y="394"/>
                  </a:lnTo>
                  <a:lnTo>
                    <a:pt x="520" y="251"/>
                  </a:lnTo>
                  <a:lnTo>
                    <a:pt x="540" y="0"/>
                  </a:lnTo>
                  <a:lnTo>
                    <a:pt x="0" y="208"/>
                  </a:lnTo>
                  <a:lnTo>
                    <a:pt x="0" y="208"/>
                  </a:lnTo>
                  <a:close/>
                </a:path>
              </a:pathLst>
            </a:custGeom>
            <a:solidFill>
              <a:srgbClr val="E5FF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1024" name="Freeform 64"/>
            <p:cNvSpPr>
              <a:spLocks/>
            </p:cNvSpPr>
            <p:nvPr/>
          </p:nvSpPr>
          <p:spPr bwMode="auto">
            <a:xfrm>
              <a:off x="1212" y="605"/>
              <a:ext cx="223" cy="194"/>
            </a:xfrm>
            <a:custGeom>
              <a:avLst/>
              <a:gdLst>
                <a:gd name="T0" fmla="*/ 0 w 1428"/>
                <a:gd name="T1" fmla="*/ 505 h 1586"/>
                <a:gd name="T2" fmla="*/ 915 w 1428"/>
                <a:gd name="T3" fmla="*/ 1529 h 1586"/>
                <a:gd name="T4" fmla="*/ 960 w 1428"/>
                <a:gd name="T5" fmla="*/ 1581 h 1586"/>
                <a:gd name="T6" fmla="*/ 1130 w 1428"/>
                <a:gd name="T7" fmla="*/ 1586 h 1586"/>
                <a:gd name="T8" fmla="*/ 1327 w 1428"/>
                <a:gd name="T9" fmla="*/ 1477 h 1586"/>
                <a:gd name="T10" fmla="*/ 1428 w 1428"/>
                <a:gd name="T11" fmla="*/ 1302 h 1586"/>
                <a:gd name="T12" fmla="*/ 811 w 1428"/>
                <a:gd name="T13" fmla="*/ 47 h 1586"/>
                <a:gd name="T14" fmla="*/ 701 w 1428"/>
                <a:gd name="T15" fmla="*/ 0 h 1586"/>
                <a:gd name="T16" fmla="*/ 719 w 1428"/>
                <a:gd name="T17" fmla="*/ 80 h 1586"/>
                <a:gd name="T18" fmla="*/ 420 w 1428"/>
                <a:gd name="T19" fmla="*/ 428 h 1586"/>
                <a:gd name="T20" fmla="*/ 192 w 1428"/>
                <a:gd name="T21" fmla="*/ 513 h 1586"/>
                <a:gd name="T22" fmla="*/ 0 w 1428"/>
                <a:gd name="T23" fmla="*/ 505 h 1586"/>
                <a:gd name="T24" fmla="*/ 0 w 1428"/>
                <a:gd name="T25" fmla="*/ 505 h 15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28" h="1586">
                  <a:moveTo>
                    <a:pt x="0" y="505"/>
                  </a:moveTo>
                  <a:lnTo>
                    <a:pt x="915" y="1529"/>
                  </a:lnTo>
                  <a:lnTo>
                    <a:pt x="960" y="1581"/>
                  </a:lnTo>
                  <a:lnTo>
                    <a:pt x="1130" y="1586"/>
                  </a:lnTo>
                  <a:lnTo>
                    <a:pt x="1327" y="1477"/>
                  </a:lnTo>
                  <a:lnTo>
                    <a:pt x="1428" y="1302"/>
                  </a:lnTo>
                  <a:lnTo>
                    <a:pt x="811" y="47"/>
                  </a:lnTo>
                  <a:lnTo>
                    <a:pt x="701" y="0"/>
                  </a:lnTo>
                  <a:lnTo>
                    <a:pt x="719" y="80"/>
                  </a:lnTo>
                  <a:lnTo>
                    <a:pt x="420" y="428"/>
                  </a:lnTo>
                  <a:lnTo>
                    <a:pt x="192" y="513"/>
                  </a:lnTo>
                  <a:lnTo>
                    <a:pt x="0" y="505"/>
                  </a:lnTo>
                  <a:lnTo>
                    <a:pt x="0" y="505"/>
                  </a:lnTo>
                  <a:close/>
                </a:path>
              </a:pathLst>
            </a:custGeom>
            <a:solidFill>
              <a:srgbClr val="8A99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1025" name="Freeform 65"/>
            <p:cNvSpPr>
              <a:spLocks/>
            </p:cNvSpPr>
            <p:nvPr/>
          </p:nvSpPr>
          <p:spPr bwMode="auto">
            <a:xfrm>
              <a:off x="1193" y="576"/>
              <a:ext cx="129" cy="95"/>
            </a:xfrm>
            <a:custGeom>
              <a:avLst/>
              <a:gdLst>
                <a:gd name="T0" fmla="*/ 62 w 830"/>
                <a:gd name="T1" fmla="*/ 110 h 779"/>
                <a:gd name="T2" fmla="*/ 171 w 830"/>
                <a:gd name="T3" fmla="*/ 109 h 779"/>
                <a:gd name="T4" fmla="*/ 211 w 830"/>
                <a:gd name="T5" fmla="*/ 0 h 779"/>
                <a:gd name="T6" fmla="*/ 830 w 830"/>
                <a:gd name="T7" fmla="*/ 238 h 779"/>
                <a:gd name="T8" fmla="*/ 780 w 830"/>
                <a:gd name="T9" fmla="*/ 349 h 779"/>
                <a:gd name="T10" fmla="*/ 568 w 830"/>
                <a:gd name="T11" fmla="*/ 684 h 779"/>
                <a:gd name="T12" fmla="*/ 285 w 830"/>
                <a:gd name="T13" fmla="*/ 779 h 779"/>
                <a:gd name="T14" fmla="*/ 65 w 830"/>
                <a:gd name="T15" fmla="*/ 722 h 779"/>
                <a:gd name="T16" fmla="*/ 4 w 830"/>
                <a:gd name="T17" fmla="*/ 631 h 779"/>
                <a:gd name="T18" fmla="*/ 48 w 830"/>
                <a:gd name="T19" fmla="*/ 518 h 779"/>
                <a:gd name="T20" fmla="*/ 0 w 830"/>
                <a:gd name="T21" fmla="*/ 302 h 779"/>
                <a:gd name="T22" fmla="*/ 62 w 830"/>
                <a:gd name="T23" fmla="*/ 110 h 779"/>
                <a:gd name="T24" fmla="*/ 62 w 830"/>
                <a:gd name="T25" fmla="*/ 110 h 7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30" h="779">
                  <a:moveTo>
                    <a:pt x="62" y="110"/>
                  </a:moveTo>
                  <a:lnTo>
                    <a:pt x="171" y="109"/>
                  </a:lnTo>
                  <a:lnTo>
                    <a:pt x="211" y="0"/>
                  </a:lnTo>
                  <a:lnTo>
                    <a:pt x="830" y="238"/>
                  </a:lnTo>
                  <a:lnTo>
                    <a:pt x="780" y="349"/>
                  </a:lnTo>
                  <a:lnTo>
                    <a:pt x="568" y="684"/>
                  </a:lnTo>
                  <a:lnTo>
                    <a:pt x="285" y="779"/>
                  </a:lnTo>
                  <a:lnTo>
                    <a:pt x="65" y="722"/>
                  </a:lnTo>
                  <a:lnTo>
                    <a:pt x="4" y="631"/>
                  </a:lnTo>
                  <a:lnTo>
                    <a:pt x="48" y="518"/>
                  </a:lnTo>
                  <a:lnTo>
                    <a:pt x="0" y="302"/>
                  </a:lnTo>
                  <a:lnTo>
                    <a:pt x="62" y="110"/>
                  </a:lnTo>
                  <a:lnTo>
                    <a:pt x="62" y="110"/>
                  </a:lnTo>
                  <a:close/>
                </a:path>
              </a:pathLst>
            </a:custGeom>
            <a:solidFill>
              <a:srgbClr val="B8B8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1026" name="Freeform 66"/>
            <p:cNvSpPr>
              <a:spLocks/>
            </p:cNvSpPr>
            <p:nvPr/>
          </p:nvSpPr>
          <p:spPr bwMode="auto">
            <a:xfrm>
              <a:off x="1199" y="643"/>
              <a:ext cx="78" cy="20"/>
            </a:xfrm>
            <a:custGeom>
              <a:avLst/>
              <a:gdLst>
                <a:gd name="T0" fmla="*/ 0 w 495"/>
                <a:gd name="T1" fmla="*/ 44 h 163"/>
                <a:gd name="T2" fmla="*/ 16 w 495"/>
                <a:gd name="T3" fmla="*/ 125 h 163"/>
                <a:gd name="T4" fmla="*/ 146 w 495"/>
                <a:gd name="T5" fmla="*/ 163 h 163"/>
                <a:gd name="T6" fmla="*/ 373 w 495"/>
                <a:gd name="T7" fmla="*/ 106 h 163"/>
                <a:gd name="T8" fmla="*/ 495 w 495"/>
                <a:gd name="T9" fmla="*/ 0 h 163"/>
                <a:gd name="T10" fmla="*/ 250 w 495"/>
                <a:gd name="T11" fmla="*/ 105 h 163"/>
                <a:gd name="T12" fmla="*/ 0 w 495"/>
                <a:gd name="T13" fmla="*/ 44 h 163"/>
                <a:gd name="T14" fmla="*/ 0 w 495"/>
                <a:gd name="T15" fmla="*/ 44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5" h="163">
                  <a:moveTo>
                    <a:pt x="0" y="44"/>
                  </a:moveTo>
                  <a:lnTo>
                    <a:pt x="16" y="125"/>
                  </a:lnTo>
                  <a:lnTo>
                    <a:pt x="146" y="163"/>
                  </a:lnTo>
                  <a:lnTo>
                    <a:pt x="373" y="106"/>
                  </a:lnTo>
                  <a:lnTo>
                    <a:pt x="495" y="0"/>
                  </a:lnTo>
                  <a:lnTo>
                    <a:pt x="250" y="105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E5E5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1027" name="Freeform 67"/>
            <p:cNvSpPr>
              <a:spLocks/>
            </p:cNvSpPr>
            <p:nvPr/>
          </p:nvSpPr>
          <p:spPr bwMode="auto">
            <a:xfrm>
              <a:off x="1325" y="613"/>
              <a:ext cx="124" cy="200"/>
            </a:xfrm>
            <a:custGeom>
              <a:avLst/>
              <a:gdLst>
                <a:gd name="T0" fmla="*/ 42 w 794"/>
                <a:gd name="T1" fmla="*/ 0 h 1642"/>
                <a:gd name="T2" fmla="*/ 696 w 794"/>
                <a:gd name="T3" fmla="*/ 1090 h 1642"/>
                <a:gd name="T4" fmla="*/ 765 w 794"/>
                <a:gd name="T5" fmla="*/ 1148 h 1642"/>
                <a:gd name="T6" fmla="*/ 794 w 794"/>
                <a:gd name="T7" fmla="*/ 1253 h 1642"/>
                <a:gd name="T8" fmla="*/ 772 w 794"/>
                <a:gd name="T9" fmla="*/ 1415 h 1642"/>
                <a:gd name="T10" fmla="*/ 664 w 794"/>
                <a:gd name="T11" fmla="*/ 1522 h 1642"/>
                <a:gd name="T12" fmla="*/ 476 w 794"/>
                <a:gd name="T13" fmla="*/ 1642 h 1642"/>
                <a:gd name="T14" fmla="*/ 269 w 794"/>
                <a:gd name="T15" fmla="*/ 1639 h 1642"/>
                <a:gd name="T16" fmla="*/ 224 w 794"/>
                <a:gd name="T17" fmla="*/ 1591 h 1642"/>
                <a:gd name="T18" fmla="*/ 201 w 794"/>
                <a:gd name="T19" fmla="*/ 1517 h 1642"/>
                <a:gd name="T20" fmla="*/ 268 w 794"/>
                <a:gd name="T21" fmla="*/ 1586 h 1642"/>
                <a:gd name="T22" fmla="*/ 469 w 794"/>
                <a:gd name="T23" fmla="*/ 1575 h 1642"/>
                <a:gd name="T24" fmla="*/ 665 w 794"/>
                <a:gd name="T25" fmla="*/ 1409 h 1642"/>
                <a:gd name="T26" fmla="*/ 671 w 794"/>
                <a:gd name="T27" fmla="*/ 1193 h 1642"/>
                <a:gd name="T28" fmla="*/ 221 w 794"/>
                <a:gd name="T29" fmla="*/ 574 h 1642"/>
                <a:gd name="T30" fmla="*/ 0 w 794"/>
                <a:gd name="T31" fmla="*/ 496 h 1642"/>
                <a:gd name="T32" fmla="*/ 8 w 794"/>
                <a:gd name="T33" fmla="*/ 108 h 1642"/>
                <a:gd name="T34" fmla="*/ 42 w 794"/>
                <a:gd name="T35" fmla="*/ 0 h 1642"/>
                <a:gd name="T36" fmla="*/ 42 w 794"/>
                <a:gd name="T37" fmla="*/ 0 h 16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94" h="1642">
                  <a:moveTo>
                    <a:pt x="42" y="0"/>
                  </a:moveTo>
                  <a:lnTo>
                    <a:pt x="696" y="1090"/>
                  </a:lnTo>
                  <a:lnTo>
                    <a:pt x="765" y="1148"/>
                  </a:lnTo>
                  <a:lnTo>
                    <a:pt x="794" y="1253"/>
                  </a:lnTo>
                  <a:lnTo>
                    <a:pt x="772" y="1415"/>
                  </a:lnTo>
                  <a:lnTo>
                    <a:pt x="664" y="1522"/>
                  </a:lnTo>
                  <a:lnTo>
                    <a:pt x="476" y="1642"/>
                  </a:lnTo>
                  <a:lnTo>
                    <a:pt x="269" y="1639"/>
                  </a:lnTo>
                  <a:lnTo>
                    <a:pt x="224" y="1591"/>
                  </a:lnTo>
                  <a:lnTo>
                    <a:pt x="201" y="1517"/>
                  </a:lnTo>
                  <a:lnTo>
                    <a:pt x="268" y="1586"/>
                  </a:lnTo>
                  <a:lnTo>
                    <a:pt x="469" y="1575"/>
                  </a:lnTo>
                  <a:lnTo>
                    <a:pt x="665" y="1409"/>
                  </a:lnTo>
                  <a:lnTo>
                    <a:pt x="671" y="1193"/>
                  </a:lnTo>
                  <a:lnTo>
                    <a:pt x="221" y="574"/>
                  </a:lnTo>
                  <a:lnTo>
                    <a:pt x="0" y="496"/>
                  </a:lnTo>
                  <a:lnTo>
                    <a:pt x="8" y="108"/>
                  </a:lnTo>
                  <a:lnTo>
                    <a:pt x="42" y="0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1028" name="Freeform 68"/>
            <p:cNvSpPr>
              <a:spLocks/>
            </p:cNvSpPr>
            <p:nvPr/>
          </p:nvSpPr>
          <p:spPr bwMode="auto">
            <a:xfrm>
              <a:off x="1194" y="623"/>
              <a:ext cx="123" cy="50"/>
            </a:xfrm>
            <a:custGeom>
              <a:avLst/>
              <a:gdLst>
                <a:gd name="T0" fmla="*/ 9 w 786"/>
                <a:gd name="T1" fmla="*/ 228 h 415"/>
                <a:gd name="T2" fmla="*/ 0 w 786"/>
                <a:gd name="T3" fmla="*/ 261 h 415"/>
                <a:gd name="T4" fmla="*/ 17 w 786"/>
                <a:gd name="T5" fmla="*/ 299 h 415"/>
                <a:gd name="T6" fmla="*/ 38 w 786"/>
                <a:gd name="T7" fmla="*/ 340 h 415"/>
                <a:gd name="T8" fmla="*/ 90 w 786"/>
                <a:gd name="T9" fmla="*/ 371 h 415"/>
                <a:gd name="T10" fmla="*/ 206 w 786"/>
                <a:gd name="T11" fmla="*/ 415 h 415"/>
                <a:gd name="T12" fmla="*/ 323 w 786"/>
                <a:gd name="T13" fmla="*/ 407 h 415"/>
                <a:gd name="T14" fmla="*/ 569 w 786"/>
                <a:gd name="T15" fmla="*/ 311 h 415"/>
                <a:gd name="T16" fmla="*/ 786 w 786"/>
                <a:gd name="T17" fmla="*/ 0 h 415"/>
                <a:gd name="T18" fmla="*/ 676 w 786"/>
                <a:gd name="T19" fmla="*/ 103 h 415"/>
                <a:gd name="T20" fmla="*/ 503 w 786"/>
                <a:gd name="T21" fmla="*/ 283 h 415"/>
                <a:gd name="T22" fmla="*/ 332 w 786"/>
                <a:gd name="T23" fmla="*/ 340 h 415"/>
                <a:gd name="T24" fmla="*/ 207 w 786"/>
                <a:gd name="T25" fmla="*/ 360 h 415"/>
                <a:gd name="T26" fmla="*/ 42 w 786"/>
                <a:gd name="T27" fmla="*/ 317 h 415"/>
                <a:gd name="T28" fmla="*/ 9 w 786"/>
                <a:gd name="T29" fmla="*/ 228 h 415"/>
                <a:gd name="T30" fmla="*/ 9 w 786"/>
                <a:gd name="T31" fmla="*/ 228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86" h="415">
                  <a:moveTo>
                    <a:pt x="9" y="228"/>
                  </a:moveTo>
                  <a:lnTo>
                    <a:pt x="0" y="261"/>
                  </a:lnTo>
                  <a:lnTo>
                    <a:pt x="17" y="299"/>
                  </a:lnTo>
                  <a:lnTo>
                    <a:pt x="38" y="340"/>
                  </a:lnTo>
                  <a:lnTo>
                    <a:pt x="90" y="371"/>
                  </a:lnTo>
                  <a:lnTo>
                    <a:pt x="206" y="415"/>
                  </a:lnTo>
                  <a:lnTo>
                    <a:pt x="323" y="407"/>
                  </a:lnTo>
                  <a:lnTo>
                    <a:pt x="569" y="311"/>
                  </a:lnTo>
                  <a:lnTo>
                    <a:pt x="786" y="0"/>
                  </a:lnTo>
                  <a:lnTo>
                    <a:pt x="676" y="103"/>
                  </a:lnTo>
                  <a:lnTo>
                    <a:pt x="503" y="283"/>
                  </a:lnTo>
                  <a:lnTo>
                    <a:pt x="332" y="340"/>
                  </a:lnTo>
                  <a:lnTo>
                    <a:pt x="207" y="360"/>
                  </a:lnTo>
                  <a:lnTo>
                    <a:pt x="42" y="317"/>
                  </a:lnTo>
                  <a:lnTo>
                    <a:pt x="9" y="228"/>
                  </a:lnTo>
                  <a:lnTo>
                    <a:pt x="9" y="22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1029" name="Freeform 69"/>
            <p:cNvSpPr>
              <a:spLocks/>
            </p:cNvSpPr>
            <p:nvPr/>
          </p:nvSpPr>
          <p:spPr bwMode="auto">
            <a:xfrm>
              <a:off x="1232" y="630"/>
              <a:ext cx="123" cy="161"/>
            </a:xfrm>
            <a:custGeom>
              <a:avLst/>
              <a:gdLst>
                <a:gd name="T0" fmla="*/ 0 w 782"/>
                <a:gd name="T1" fmla="*/ 405 h 1324"/>
                <a:gd name="T2" fmla="*/ 782 w 782"/>
                <a:gd name="T3" fmla="*/ 1324 h 1324"/>
                <a:gd name="T4" fmla="*/ 355 w 782"/>
                <a:gd name="T5" fmla="*/ 736 h 1324"/>
                <a:gd name="T6" fmla="*/ 507 w 782"/>
                <a:gd name="T7" fmla="*/ 379 h 1324"/>
                <a:gd name="T8" fmla="*/ 550 w 782"/>
                <a:gd name="T9" fmla="*/ 0 h 1324"/>
                <a:gd name="T10" fmla="*/ 353 w 782"/>
                <a:gd name="T11" fmla="*/ 304 h 1324"/>
                <a:gd name="T12" fmla="*/ 116 w 782"/>
                <a:gd name="T13" fmla="*/ 398 h 1324"/>
                <a:gd name="T14" fmla="*/ 0 w 782"/>
                <a:gd name="T15" fmla="*/ 405 h 1324"/>
                <a:gd name="T16" fmla="*/ 0 w 782"/>
                <a:gd name="T17" fmla="*/ 405 h 1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82" h="1324">
                  <a:moveTo>
                    <a:pt x="0" y="405"/>
                  </a:moveTo>
                  <a:lnTo>
                    <a:pt x="782" y="1324"/>
                  </a:lnTo>
                  <a:lnTo>
                    <a:pt x="355" y="736"/>
                  </a:lnTo>
                  <a:lnTo>
                    <a:pt x="507" y="379"/>
                  </a:lnTo>
                  <a:lnTo>
                    <a:pt x="550" y="0"/>
                  </a:lnTo>
                  <a:lnTo>
                    <a:pt x="353" y="304"/>
                  </a:lnTo>
                  <a:lnTo>
                    <a:pt x="116" y="398"/>
                  </a:lnTo>
                  <a:lnTo>
                    <a:pt x="0" y="405"/>
                  </a:lnTo>
                  <a:lnTo>
                    <a:pt x="0" y="40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1030" name="Freeform 70"/>
            <p:cNvSpPr>
              <a:spLocks/>
            </p:cNvSpPr>
            <p:nvPr/>
          </p:nvSpPr>
          <p:spPr bwMode="auto">
            <a:xfrm>
              <a:off x="1190" y="591"/>
              <a:ext cx="61" cy="68"/>
            </a:xfrm>
            <a:custGeom>
              <a:avLst/>
              <a:gdLst>
                <a:gd name="T0" fmla="*/ 74 w 390"/>
                <a:gd name="T1" fmla="*/ 0 h 560"/>
                <a:gd name="T2" fmla="*/ 35 w 390"/>
                <a:gd name="T3" fmla="*/ 77 h 560"/>
                <a:gd name="T4" fmla="*/ 0 w 390"/>
                <a:gd name="T5" fmla="*/ 221 h 560"/>
                <a:gd name="T6" fmla="*/ 23 w 390"/>
                <a:gd name="T7" fmla="*/ 390 h 560"/>
                <a:gd name="T8" fmla="*/ 52 w 390"/>
                <a:gd name="T9" fmla="*/ 481 h 560"/>
                <a:gd name="T10" fmla="*/ 73 w 390"/>
                <a:gd name="T11" fmla="*/ 523 h 560"/>
                <a:gd name="T12" fmla="*/ 190 w 390"/>
                <a:gd name="T13" fmla="*/ 560 h 560"/>
                <a:gd name="T14" fmla="*/ 390 w 390"/>
                <a:gd name="T15" fmla="*/ 508 h 560"/>
                <a:gd name="T16" fmla="*/ 268 w 390"/>
                <a:gd name="T17" fmla="*/ 491 h 560"/>
                <a:gd name="T18" fmla="*/ 174 w 390"/>
                <a:gd name="T19" fmla="*/ 306 h 560"/>
                <a:gd name="T20" fmla="*/ 198 w 390"/>
                <a:gd name="T21" fmla="*/ 475 h 560"/>
                <a:gd name="T22" fmla="*/ 128 w 390"/>
                <a:gd name="T23" fmla="*/ 490 h 560"/>
                <a:gd name="T24" fmla="*/ 41 w 390"/>
                <a:gd name="T25" fmla="*/ 258 h 560"/>
                <a:gd name="T26" fmla="*/ 51 w 390"/>
                <a:gd name="T27" fmla="*/ 143 h 560"/>
                <a:gd name="T28" fmla="*/ 74 w 390"/>
                <a:gd name="T29" fmla="*/ 0 h 560"/>
                <a:gd name="T30" fmla="*/ 74 w 390"/>
                <a:gd name="T31" fmla="*/ 0 h 5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90" h="560">
                  <a:moveTo>
                    <a:pt x="74" y="0"/>
                  </a:moveTo>
                  <a:lnTo>
                    <a:pt x="35" y="77"/>
                  </a:lnTo>
                  <a:lnTo>
                    <a:pt x="0" y="221"/>
                  </a:lnTo>
                  <a:lnTo>
                    <a:pt x="23" y="390"/>
                  </a:lnTo>
                  <a:lnTo>
                    <a:pt x="52" y="481"/>
                  </a:lnTo>
                  <a:lnTo>
                    <a:pt x="73" y="523"/>
                  </a:lnTo>
                  <a:lnTo>
                    <a:pt x="190" y="560"/>
                  </a:lnTo>
                  <a:lnTo>
                    <a:pt x="390" y="508"/>
                  </a:lnTo>
                  <a:lnTo>
                    <a:pt x="268" y="491"/>
                  </a:lnTo>
                  <a:lnTo>
                    <a:pt x="174" y="306"/>
                  </a:lnTo>
                  <a:lnTo>
                    <a:pt x="198" y="475"/>
                  </a:lnTo>
                  <a:lnTo>
                    <a:pt x="128" y="490"/>
                  </a:lnTo>
                  <a:lnTo>
                    <a:pt x="41" y="258"/>
                  </a:lnTo>
                  <a:lnTo>
                    <a:pt x="51" y="143"/>
                  </a:lnTo>
                  <a:lnTo>
                    <a:pt x="74" y="0"/>
                  </a:lnTo>
                  <a:lnTo>
                    <a:pt x="7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1031" name="Freeform 71"/>
            <p:cNvSpPr>
              <a:spLocks/>
            </p:cNvSpPr>
            <p:nvPr/>
          </p:nvSpPr>
          <p:spPr bwMode="auto">
            <a:xfrm>
              <a:off x="1237" y="586"/>
              <a:ext cx="76" cy="55"/>
            </a:xfrm>
            <a:custGeom>
              <a:avLst/>
              <a:gdLst>
                <a:gd name="T0" fmla="*/ 0 w 483"/>
                <a:gd name="T1" fmla="*/ 0 h 455"/>
                <a:gd name="T2" fmla="*/ 213 w 483"/>
                <a:gd name="T3" fmla="*/ 33 h 455"/>
                <a:gd name="T4" fmla="*/ 376 w 483"/>
                <a:gd name="T5" fmla="*/ 119 h 455"/>
                <a:gd name="T6" fmla="*/ 483 w 483"/>
                <a:gd name="T7" fmla="*/ 155 h 455"/>
                <a:gd name="T8" fmla="*/ 483 w 483"/>
                <a:gd name="T9" fmla="*/ 226 h 455"/>
                <a:gd name="T10" fmla="*/ 359 w 483"/>
                <a:gd name="T11" fmla="*/ 366 h 455"/>
                <a:gd name="T12" fmla="*/ 244 w 483"/>
                <a:gd name="T13" fmla="*/ 455 h 455"/>
                <a:gd name="T14" fmla="*/ 298 w 483"/>
                <a:gd name="T15" fmla="*/ 354 h 455"/>
                <a:gd name="T16" fmla="*/ 141 w 483"/>
                <a:gd name="T17" fmla="*/ 170 h 455"/>
                <a:gd name="T18" fmla="*/ 338 w 483"/>
                <a:gd name="T19" fmla="*/ 249 h 455"/>
                <a:gd name="T20" fmla="*/ 191 w 483"/>
                <a:gd name="T21" fmla="*/ 80 h 455"/>
                <a:gd name="T22" fmla="*/ 0 w 483"/>
                <a:gd name="T23" fmla="*/ 0 h 455"/>
                <a:gd name="T24" fmla="*/ 0 w 483"/>
                <a:gd name="T25" fmla="*/ 0 h 4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83" h="455">
                  <a:moveTo>
                    <a:pt x="0" y="0"/>
                  </a:moveTo>
                  <a:lnTo>
                    <a:pt x="213" y="33"/>
                  </a:lnTo>
                  <a:lnTo>
                    <a:pt x="376" y="119"/>
                  </a:lnTo>
                  <a:lnTo>
                    <a:pt x="483" y="155"/>
                  </a:lnTo>
                  <a:lnTo>
                    <a:pt x="483" y="226"/>
                  </a:lnTo>
                  <a:lnTo>
                    <a:pt x="359" y="366"/>
                  </a:lnTo>
                  <a:lnTo>
                    <a:pt x="244" y="455"/>
                  </a:lnTo>
                  <a:lnTo>
                    <a:pt x="298" y="354"/>
                  </a:lnTo>
                  <a:lnTo>
                    <a:pt x="141" y="170"/>
                  </a:lnTo>
                  <a:lnTo>
                    <a:pt x="338" y="249"/>
                  </a:lnTo>
                  <a:lnTo>
                    <a:pt x="191" y="8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1032" name="Freeform 72"/>
            <p:cNvSpPr>
              <a:spLocks/>
            </p:cNvSpPr>
            <p:nvPr/>
          </p:nvSpPr>
          <p:spPr bwMode="auto">
            <a:xfrm>
              <a:off x="1199" y="557"/>
              <a:ext cx="13" cy="13"/>
            </a:xfrm>
            <a:custGeom>
              <a:avLst/>
              <a:gdLst>
                <a:gd name="T0" fmla="*/ 53 w 78"/>
                <a:gd name="T1" fmla="*/ 9 h 109"/>
                <a:gd name="T2" fmla="*/ 12 w 78"/>
                <a:gd name="T3" fmla="*/ 0 h 109"/>
                <a:gd name="T4" fmla="*/ 0 w 78"/>
                <a:gd name="T5" fmla="*/ 35 h 109"/>
                <a:gd name="T6" fmla="*/ 16 w 78"/>
                <a:gd name="T7" fmla="*/ 86 h 109"/>
                <a:gd name="T8" fmla="*/ 78 w 78"/>
                <a:gd name="T9" fmla="*/ 109 h 109"/>
                <a:gd name="T10" fmla="*/ 37 w 78"/>
                <a:gd name="T11" fmla="*/ 53 h 109"/>
                <a:gd name="T12" fmla="*/ 53 w 78"/>
                <a:gd name="T13" fmla="*/ 9 h 109"/>
                <a:gd name="T14" fmla="*/ 53 w 78"/>
                <a:gd name="T15" fmla="*/ 9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8" h="109">
                  <a:moveTo>
                    <a:pt x="53" y="9"/>
                  </a:moveTo>
                  <a:lnTo>
                    <a:pt x="12" y="0"/>
                  </a:lnTo>
                  <a:lnTo>
                    <a:pt x="0" y="35"/>
                  </a:lnTo>
                  <a:lnTo>
                    <a:pt x="16" y="86"/>
                  </a:lnTo>
                  <a:lnTo>
                    <a:pt x="78" y="109"/>
                  </a:lnTo>
                  <a:lnTo>
                    <a:pt x="37" y="53"/>
                  </a:lnTo>
                  <a:lnTo>
                    <a:pt x="53" y="9"/>
                  </a:lnTo>
                  <a:lnTo>
                    <a:pt x="53" y="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1033" name="Freeform 73"/>
            <p:cNvSpPr>
              <a:spLocks/>
            </p:cNvSpPr>
            <p:nvPr/>
          </p:nvSpPr>
          <p:spPr bwMode="auto">
            <a:xfrm>
              <a:off x="1209" y="578"/>
              <a:ext cx="33" cy="20"/>
            </a:xfrm>
            <a:custGeom>
              <a:avLst/>
              <a:gdLst>
                <a:gd name="T0" fmla="*/ 0 w 212"/>
                <a:gd name="T1" fmla="*/ 111 h 163"/>
                <a:gd name="T2" fmla="*/ 53 w 212"/>
                <a:gd name="T3" fmla="*/ 106 h 163"/>
                <a:gd name="T4" fmla="*/ 63 w 212"/>
                <a:gd name="T5" fmla="*/ 141 h 163"/>
                <a:gd name="T6" fmla="*/ 94 w 212"/>
                <a:gd name="T7" fmla="*/ 163 h 163"/>
                <a:gd name="T8" fmla="*/ 169 w 212"/>
                <a:gd name="T9" fmla="*/ 131 h 163"/>
                <a:gd name="T10" fmla="*/ 133 w 212"/>
                <a:gd name="T11" fmla="*/ 71 h 163"/>
                <a:gd name="T12" fmla="*/ 212 w 212"/>
                <a:gd name="T13" fmla="*/ 36 h 163"/>
                <a:gd name="T14" fmla="*/ 106 w 212"/>
                <a:gd name="T15" fmla="*/ 0 h 163"/>
                <a:gd name="T16" fmla="*/ 79 w 212"/>
                <a:gd name="T17" fmla="*/ 70 h 163"/>
                <a:gd name="T18" fmla="*/ 0 w 212"/>
                <a:gd name="T19" fmla="*/ 111 h 163"/>
                <a:gd name="T20" fmla="*/ 0 w 212"/>
                <a:gd name="T21" fmla="*/ 111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2" h="163">
                  <a:moveTo>
                    <a:pt x="0" y="111"/>
                  </a:moveTo>
                  <a:lnTo>
                    <a:pt x="53" y="106"/>
                  </a:lnTo>
                  <a:lnTo>
                    <a:pt x="63" y="141"/>
                  </a:lnTo>
                  <a:lnTo>
                    <a:pt x="94" y="163"/>
                  </a:lnTo>
                  <a:lnTo>
                    <a:pt x="169" y="131"/>
                  </a:lnTo>
                  <a:lnTo>
                    <a:pt x="133" y="71"/>
                  </a:lnTo>
                  <a:lnTo>
                    <a:pt x="212" y="36"/>
                  </a:lnTo>
                  <a:lnTo>
                    <a:pt x="106" y="0"/>
                  </a:lnTo>
                  <a:lnTo>
                    <a:pt x="79" y="70"/>
                  </a:lnTo>
                  <a:lnTo>
                    <a:pt x="0" y="111"/>
                  </a:lnTo>
                  <a:lnTo>
                    <a:pt x="0" y="11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1034" name="Freeform 74"/>
            <p:cNvSpPr>
              <a:spLocks/>
            </p:cNvSpPr>
            <p:nvPr/>
          </p:nvSpPr>
          <p:spPr bwMode="auto">
            <a:xfrm>
              <a:off x="1414" y="604"/>
              <a:ext cx="45" cy="46"/>
            </a:xfrm>
            <a:custGeom>
              <a:avLst/>
              <a:gdLst>
                <a:gd name="T0" fmla="*/ 21 w 284"/>
                <a:gd name="T1" fmla="*/ 0 h 379"/>
                <a:gd name="T2" fmla="*/ 0 w 284"/>
                <a:gd name="T3" fmla="*/ 171 h 379"/>
                <a:gd name="T4" fmla="*/ 120 w 284"/>
                <a:gd name="T5" fmla="*/ 340 h 379"/>
                <a:gd name="T6" fmla="*/ 284 w 284"/>
                <a:gd name="T7" fmla="*/ 379 h 379"/>
                <a:gd name="T8" fmla="*/ 133 w 284"/>
                <a:gd name="T9" fmla="*/ 281 h 379"/>
                <a:gd name="T10" fmla="*/ 34 w 284"/>
                <a:gd name="T11" fmla="*/ 161 h 379"/>
                <a:gd name="T12" fmla="*/ 21 w 284"/>
                <a:gd name="T13" fmla="*/ 0 h 379"/>
                <a:gd name="T14" fmla="*/ 21 w 284"/>
                <a:gd name="T15" fmla="*/ 0 h 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4" h="379">
                  <a:moveTo>
                    <a:pt x="21" y="0"/>
                  </a:moveTo>
                  <a:lnTo>
                    <a:pt x="0" y="171"/>
                  </a:lnTo>
                  <a:lnTo>
                    <a:pt x="120" y="340"/>
                  </a:lnTo>
                  <a:lnTo>
                    <a:pt x="284" y="379"/>
                  </a:lnTo>
                  <a:lnTo>
                    <a:pt x="133" y="281"/>
                  </a:lnTo>
                  <a:lnTo>
                    <a:pt x="34" y="161"/>
                  </a:lnTo>
                  <a:lnTo>
                    <a:pt x="21" y="0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1035" name="Freeform 75"/>
            <p:cNvSpPr>
              <a:spLocks/>
            </p:cNvSpPr>
            <p:nvPr/>
          </p:nvSpPr>
          <p:spPr bwMode="auto">
            <a:xfrm>
              <a:off x="1201" y="593"/>
              <a:ext cx="37" cy="43"/>
            </a:xfrm>
            <a:custGeom>
              <a:avLst/>
              <a:gdLst>
                <a:gd name="T0" fmla="*/ 0 w 234"/>
                <a:gd name="T1" fmla="*/ 0 h 354"/>
                <a:gd name="T2" fmla="*/ 6 w 234"/>
                <a:gd name="T3" fmla="*/ 242 h 354"/>
                <a:gd name="T4" fmla="*/ 65 w 234"/>
                <a:gd name="T5" fmla="*/ 354 h 354"/>
                <a:gd name="T6" fmla="*/ 92 w 234"/>
                <a:gd name="T7" fmla="*/ 215 h 354"/>
                <a:gd name="T8" fmla="*/ 179 w 234"/>
                <a:gd name="T9" fmla="*/ 323 h 354"/>
                <a:gd name="T10" fmla="*/ 157 w 234"/>
                <a:gd name="T11" fmla="*/ 154 h 354"/>
                <a:gd name="T12" fmla="*/ 234 w 234"/>
                <a:gd name="T13" fmla="*/ 93 h 354"/>
                <a:gd name="T14" fmla="*/ 60 w 234"/>
                <a:gd name="T15" fmla="*/ 70 h 354"/>
                <a:gd name="T16" fmla="*/ 0 w 234"/>
                <a:gd name="T17" fmla="*/ 0 h 354"/>
                <a:gd name="T18" fmla="*/ 0 w 234"/>
                <a:gd name="T19" fmla="*/ 0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4" h="354">
                  <a:moveTo>
                    <a:pt x="0" y="0"/>
                  </a:moveTo>
                  <a:lnTo>
                    <a:pt x="6" y="242"/>
                  </a:lnTo>
                  <a:lnTo>
                    <a:pt x="65" y="354"/>
                  </a:lnTo>
                  <a:lnTo>
                    <a:pt x="92" y="215"/>
                  </a:lnTo>
                  <a:lnTo>
                    <a:pt x="179" y="323"/>
                  </a:lnTo>
                  <a:lnTo>
                    <a:pt x="157" y="154"/>
                  </a:lnTo>
                  <a:lnTo>
                    <a:pt x="234" y="93"/>
                  </a:lnTo>
                  <a:lnTo>
                    <a:pt x="60" y="7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5E5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1036" name="Freeform 76"/>
            <p:cNvSpPr>
              <a:spLocks/>
            </p:cNvSpPr>
            <p:nvPr/>
          </p:nvSpPr>
          <p:spPr bwMode="auto">
            <a:xfrm>
              <a:off x="1295" y="682"/>
              <a:ext cx="117" cy="112"/>
            </a:xfrm>
            <a:custGeom>
              <a:avLst/>
              <a:gdLst>
                <a:gd name="T0" fmla="*/ 0 w 746"/>
                <a:gd name="T1" fmla="*/ 335 h 915"/>
                <a:gd name="T2" fmla="*/ 415 w 746"/>
                <a:gd name="T3" fmla="*/ 909 h 915"/>
                <a:gd name="T4" fmla="*/ 562 w 746"/>
                <a:gd name="T5" fmla="*/ 915 h 915"/>
                <a:gd name="T6" fmla="*/ 746 w 746"/>
                <a:gd name="T7" fmla="*/ 799 h 915"/>
                <a:gd name="T8" fmla="*/ 342 w 746"/>
                <a:gd name="T9" fmla="*/ 185 h 915"/>
                <a:gd name="T10" fmla="*/ 139 w 746"/>
                <a:gd name="T11" fmla="*/ 272 h 915"/>
                <a:gd name="T12" fmla="*/ 113 w 746"/>
                <a:gd name="T13" fmla="*/ 0 h 915"/>
                <a:gd name="T14" fmla="*/ 0 w 746"/>
                <a:gd name="T15" fmla="*/ 335 h 915"/>
                <a:gd name="T16" fmla="*/ 0 w 746"/>
                <a:gd name="T17" fmla="*/ 335 h 9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46" h="915">
                  <a:moveTo>
                    <a:pt x="0" y="335"/>
                  </a:moveTo>
                  <a:lnTo>
                    <a:pt x="415" y="909"/>
                  </a:lnTo>
                  <a:lnTo>
                    <a:pt x="562" y="915"/>
                  </a:lnTo>
                  <a:lnTo>
                    <a:pt x="746" y="799"/>
                  </a:lnTo>
                  <a:lnTo>
                    <a:pt x="342" y="185"/>
                  </a:lnTo>
                  <a:lnTo>
                    <a:pt x="139" y="272"/>
                  </a:lnTo>
                  <a:lnTo>
                    <a:pt x="113" y="0"/>
                  </a:lnTo>
                  <a:lnTo>
                    <a:pt x="0" y="335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B8CC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1037" name="Freeform 77"/>
            <p:cNvSpPr>
              <a:spLocks/>
            </p:cNvSpPr>
            <p:nvPr/>
          </p:nvSpPr>
          <p:spPr bwMode="auto">
            <a:xfrm>
              <a:off x="1307" y="724"/>
              <a:ext cx="71" cy="66"/>
            </a:xfrm>
            <a:custGeom>
              <a:avLst/>
              <a:gdLst>
                <a:gd name="T0" fmla="*/ 152 w 457"/>
                <a:gd name="T1" fmla="*/ 30 h 543"/>
                <a:gd name="T2" fmla="*/ 457 w 457"/>
                <a:gd name="T3" fmla="*/ 543 h 543"/>
                <a:gd name="T4" fmla="*/ 178 w 457"/>
                <a:gd name="T5" fmla="*/ 251 h 543"/>
                <a:gd name="T6" fmla="*/ 173 w 457"/>
                <a:gd name="T7" fmla="*/ 244 h 543"/>
                <a:gd name="T8" fmla="*/ 165 w 457"/>
                <a:gd name="T9" fmla="*/ 233 h 543"/>
                <a:gd name="T10" fmla="*/ 160 w 457"/>
                <a:gd name="T11" fmla="*/ 227 h 543"/>
                <a:gd name="T12" fmla="*/ 159 w 457"/>
                <a:gd name="T13" fmla="*/ 225 h 543"/>
                <a:gd name="T14" fmla="*/ 158 w 457"/>
                <a:gd name="T15" fmla="*/ 222 h 543"/>
                <a:gd name="T16" fmla="*/ 157 w 457"/>
                <a:gd name="T17" fmla="*/ 220 h 543"/>
                <a:gd name="T18" fmla="*/ 152 w 457"/>
                <a:gd name="T19" fmla="*/ 215 h 543"/>
                <a:gd name="T20" fmla="*/ 148 w 457"/>
                <a:gd name="T21" fmla="*/ 210 h 543"/>
                <a:gd name="T22" fmla="*/ 148 w 457"/>
                <a:gd name="T23" fmla="*/ 210 h 543"/>
                <a:gd name="T24" fmla="*/ 146 w 457"/>
                <a:gd name="T25" fmla="*/ 208 h 543"/>
                <a:gd name="T26" fmla="*/ 146 w 457"/>
                <a:gd name="T27" fmla="*/ 207 h 543"/>
                <a:gd name="T28" fmla="*/ 145 w 457"/>
                <a:gd name="T29" fmla="*/ 206 h 543"/>
                <a:gd name="T30" fmla="*/ 142 w 457"/>
                <a:gd name="T31" fmla="*/ 200 h 543"/>
                <a:gd name="T32" fmla="*/ 138 w 457"/>
                <a:gd name="T33" fmla="*/ 196 h 543"/>
                <a:gd name="T34" fmla="*/ 136 w 457"/>
                <a:gd name="T35" fmla="*/ 191 h 543"/>
                <a:gd name="T36" fmla="*/ 136 w 457"/>
                <a:gd name="T37" fmla="*/ 191 h 543"/>
                <a:gd name="T38" fmla="*/ 136 w 457"/>
                <a:gd name="T39" fmla="*/ 191 h 543"/>
                <a:gd name="T40" fmla="*/ 134 w 457"/>
                <a:gd name="T41" fmla="*/ 188 h 543"/>
                <a:gd name="T42" fmla="*/ 132 w 457"/>
                <a:gd name="T43" fmla="*/ 185 h 543"/>
                <a:gd name="T44" fmla="*/ 128 w 457"/>
                <a:gd name="T45" fmla="*/ 180 h 543"/>
                <a:gd name="T46" fmla="*/ 120 w 457"/>
                <a:gd name="T47" fmla="*/ 168 h 543"/>
                <a:gd name="T48" fmla="*/ 113 w 457"/>
                <a:gd name="T49" fmla="*/ 160 h 543"/>
                <a:gd name="T50" fmla="*/ 111 w 457"/>
                <a:gd name="T51" fmla="*/ 157 h 543"/>
                <a:gd name="T52" fmla="*/ 107 w 457"/>
                <a:gd name="T53" fmla="*/ 152 h 543"/>
                <a:gd name="T54" fmla="*/ 107 w 457"/>
                <a:gd name="T55" fmla="*/ 152 h 543"/>
                <a:gd name="T56" fmla="*/ 106 w 457"/>
                <a:gd name="T57" fmla="*/ 150 h 543"/>
                <a:gd name="T58" fmla="*/ 104 w 457"/>
                <a:gd name="T59" fmla="*/ 147 h 543"/>
                <a:gd name="T60" fmla="*/ 102 w 457"/>
                <a:gd name="T61" fmla="*/ 144 h 543"/>
                <a:gd name="T62" fmla="*/ 99 w 457"/>
                <a:gd name="T63" fmla="*/ 142 h 543"/>
                <a:gd name="T64" fmla="*/ 96 w 457"/>
                <a:gd name="T65" fmla="*/ 136 h 543"/>
                <a:gd name="T66" fmla="*/ 92 w 457"/>
                <a:gd name="T67" fmla="*/ 131 h 543"/>
                <a:gd name="T68" fmla="*/ 89 w 457"/>
                <a:gd name="T69" fmla="*/ 124 h 543"/>
                <a:gd name="T70" fmla="*/ 82 w 457"/>
                <a:gd name="T71" fmla="*/ 115 h 543"/>
                <a:gd name="T72" fmla="*/ 75 w 457"/>
                <a:gd name="T73" fmla="*/ 106 h 543"/>
                <a:gd name="T74" fmla="*/ 68 w 457"/>
                <a:gd name="T75" fmla="*/ 96 h 543"/>
                <a:gd name="T76" fmla="*/ 66 w 457"/>
                <a:gd name="T77" fmla="*/ 93 h 543"/>
                <a:gd name="T78" fmla="*/ 65 w 457"/>
                <a:gd name="T79" fmla="*/ 91 h 543"/>
                <a:gd name="T80" fmla="*/ 61 w 457"/>
                <a:gd name="T81" fmla="*/ 87 h 543"/>
                <a:gd name="T82" fmla="*/ 58 w 457"/>
                <a:gd name="T83" fmla="*/ 82 h 543"/>
                <a:gd name="T84" fmla="*/ 54 w 457"/>
                <a:gd name="T85" fmla="*/ 79 h 543"/>
                <a:gd name="T86" fmla="*/ 54 w 457"/>
                <a:gd name="T87" fmla="*/ 77 h 543"/>
                <a:gd name="T88" fmla="*/ 47 w 457"/>
                <a:gd name="T89" fmla="*/ 67 h 543"/>
                <a:gd name="T90" fmla="*/ 43 w 457"/>
                <a:gd name="T91" fmla="*/ 60 h 543"/>
                <a:gd name="T92" fmla="*/ 38 w 457"/>
                <a:gd name="T93" fmla="*/ 54 h 543"/>
                <a:gd name="T94" fmla="*/ 37 w 457"/>
                <a:gd name="T95" fmla="*/ 53 h 543"/>
                <a:gd name="T96" fmla="*/ 31 w 457"/>
                <a:gd name="T97" fmla="*/ 45 h 543"/>
                <a:gd name="T98" fmla="*/ 29 w 457"/>
                <a:gd name="T99" fmla="*/ 41 h 543"/>
                <a:gd name="T100" fmla="*/ 27 w 457"/>
                <a:gd name="T101" fmla="*/ 38 h 543"/>
                <a:gd name="T102" fmla="*/ 24 w 457"/>
                <a:gd name="T103" fmla="*/ 36 h 543"/>
                <a:gd name="T104" fmla="*/ 18 w 457"/>
                <a:gd name="T105" fmla="*/ 27 h 543"/>
                <a:gd name="T106" fmla="*/ 11 w 457"/>
                <a:gd name="T107" fmla="*/ 16 h 543"/>
                <a:gd name="T108" fmla="*/ 3 w 457"/>
                <a:gd name="T109" fmla="*/ 5 h 543"/>
                <a:gd name="T110" fmla="*/ 0 w 457"/>
                <a:gd name="T111" fmla="*/ 1 h 543"/>
                <a:gd name="T112" fmla="*/ 0 w 457"/>
                <a:gd name="T113" fmla="*/ 0 h 5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57" h="543">
                  <a:moveTo>
                    <a:pt x="0" y="0"/>
                  </a:moveTo>
                  <a:lnTo>
                    <a:pt x="152" y="30"/>
                  </a:lnTo>
                  <a:lnTo>
                    <a:pt x="362" y="452"/>
                  </a:lnTo>
                  <a:lnTo>
                    <a:pt x="457" y="543"/>
                  </a:lnTo>
                  <a:lnTo>
                    <a:pt x="363" y="520"/>
                  </a:lnTo>
                  <a:lnTo>
                    <a:pt x="178" y="251"/>
                  </a:lnTo>
                  <a:lnTo>
                    <a:pt x="175" y="247"/>
                  </a:lnTo>
                  <a:lnTo>
                    <a:pt x="173" y="244"/>
                  </a:lnTo>
                  <a:lnTo>
                    <a:pt x="168" y="238"/>
                  </a:lnTo>
                  <a:lnTo>
                    <a:pt x="165" y="233"/>
                  </a:lnTo>
                  <a:lnTo>
                    <a:pt x="163" y="230"/>
                  </a:lnTo>
                  <a:lnTo>
                    <a:pt x="160" y="227"/>
                  </a:lnTo>
                  <a:lnTo>
                    <a:pt x="160" y="226"/>
                  </a:lnTo>
                  <a:lnTo>
                    <a:pt x="159" y="225"/>
                  </a:lnTo>
                  <a:lnTo>
                    <a:pt x="159" y="225"/>
                  </a:lnTo>
                  <a:lnTo>
                    <a:pt x="158" y="222"/>
                  </a:lnTo>
                  <a:lnTo>
                    <a:pt x="157" y="221"/>
                  </a:lnTo>
                  <a:lnTo>
                    <a:pt x="157" y="220"/>
                  </a:lnTo>
                  <a:lnTo>
                    <a:pt x="153" y="218"/>
                  </a:lnTo>
                  <a:lnTo>
                    <a:pt x="152" y="215"/>
                  </a:lnTo>
                  <a:lnTo>
                    <a:pt x="148" y="210"/>
                  </a:lnTo>
                  <a:lnTo>
                    <a:pt x="148" y="210"/>
                  </a:lnTo>
                  <a:lnTo>
                    <a:pt x="148" y="210"/>
                  </a:lnTo>
                  <a:lnTo>
                    <a:pt x="148" y="210"/>
                  </a:lnTo>
                  <a:lnTo>
                    <a:pt x="148" y="210"/>
                  </a:lnTo>
                  <a:lnTo>
                    <a:pt x="146" y="208"/>
                  </a:lnTo>
                  <a:lnTo>
                    <a:pt x="146" y="208"/>
                  </a:lnTo>
                  <a:lnTo>
                    <a:pt x="146" y="207"/>
                  </a:lnTo>
                  <a:lnTo>
                    <a:pt x="146" y="207"/>
                  </a:lnTo>
                  <a:lnTo>
                    <a:pt x="145" y="206"/>
                  </a:lnTo>
                  <a:lnTo>
                    <a:pt x="143" y="204"/>
                  </a:lnTo>
                  <a:lnTo>
                    <a:pt x="142" y="200"/>
                  </a:lnTo>
                  <a:lnTo>
                    <a:pt x="140" y="198"/>
                  </a:lnTo>
                  <a:lnTo>
                    <a:pt x="138" y="196"/>
                  </a:lnTo>
                  <a:lnTo>
                    <a:pt x="138" y="195"/>
                  </a:lnTo>
                  <a:lnTo>
                    <a:pt x="136" y="191"/>
                  </a:lnTo>
                  <a:lnTo>
                    <a:pt x="136" y="191"/>
                  </a:lnTo>
                  <a:lnTo>
                    <a:pt x="136" y="191"/>
                  </a:lnTo>
                  <a:lnTo>
                    <a:pt x="136" y="191"/>
                  </a:lnTo>
                  <a:lnTo>
                    <a:pt x="136" y="191"/>
                  </a:lnTo>
                  <a:lnTo>
                    <a:pt x="135" y="190"/>
                  </a:lnTo>
                  <a:lnTo>
                    <a:pt x="134" y="188"/>
                  </a:lnTo>
                  <a:lnTo>
                    <a:pt x="134" y="187"/>
                  </a:lnTo>
                  <a:lnTo>
                    <a:pt x="132" y="185"/>
                  </a:lnTo>
                  <a:lnTo>
                    <a:pt x="129" y="183"/>
                  </a:lnTo>
                  <a:lnTo>
                    <a:pt x="128" y="180"/>
                  </a:lnTo>
                  <a:lnTo>
                    <a:pt x="123" y="174"/>
                  </a:lnTo>
                  <a:lnTo>
                    <a:pt x="120" y="168"/>
                  </a:lnTo>
                  <a:lnTo>
                    <a:pt x="115" y="164"/>
                  </a:lnTo>
                  <a:lnTo>
                    <a:pt x="113" y="160"/>
                  </a:lnTo>
                  <a:lnTo>
                    <a:pt x="112" y="157"/>
                  </a:lnTo>
                  <a:lnTo>
                    <a:pt x="111" y="157"/>
                  </a:lnTo>
                  <a:lnTo>
                    <a:pt x="110" y="156"/>
                  </a:lnTo>
                  <a:lnTo>
                    <a:pt x="107" y="152"/>
                  </a:lnTo>
                  <a:lnTo>
                    <a:pt x="107" y="152"/>
                  </a:lnTo>
                  <a:lnTo>
                    <a:pt x="107" y="152"/>
                  </a:lnTo>
                  <a:lnTo>
                    <a:pt x="106" y="151"/>
                  </a:lnTo>
                  <a:lnTo>
                    <a:pt x="106" y="150"/>
                  </a:lnTo>
                  <a:lnTo>
                    <a:pt x="104" y="147"/>
                  </a:lnTo>
                  <a:lnTo>
                    <a:pt x="104" y="147"/>
                  </a:lnTo>
                  <a:lnTo>
                    <a:pt x="104" y="147"/>
                  </a:lnTo>
                  <a:lnTo>
                    <a:pt x="102" y="144"/>
                  </a:lnTo>
                  <a:lnTo>
                    <a:pt x="100" y="144"/>
                  </a:lnTo>
                  <a:lnTo>
                    <a:pt x="99" y="142"/>
                  </a:lnTo>
                  <a:lnTo>
                    <a:pt x="97" y="138"/>
                  </a:lnTo>
                  <a:lnTo>
                    <a:pt x="96" y="136"/>
                  </a:lnTo>
                  <a:lnTo>
                    <a:pt x="95" y="134"/>
                  </a:lnTo>
                  <a:lnTo>
                    <a:pt x="92" y="131"/>
                  </a:lnTo>
                  <a:lnTo>
                    <a:pt x="91" y="128"/>
                  </a:lnTo>
                  <a:lnTo>
                    <a:pt x="89" y="124"/>
                  </a:lnTo>
                  <a:lnTo>
                    <a:pt x="85" y="121"/>
                  </a:lnTo>
                  <a:lnTo>
                    <a:pt x="82" y="115"/>
                  </a:lnTo>
                  <a:lnTo>
                    <a:pt x="77" y="111"/>
                  </a:lnTo>
                  <a:lnTo>
                    <a:pt x="75" y="106"/>
                  </a:lnTo>
                  <a:lnTo>
                    <a:pt x="70" y="101"/>
                  </a:lnTo>
                  <a:lnTo>
                    <a:pt x="68" y="96"/>
                  </a:lnTo>
                  <a:lnTo>
                    <a:pt x="67" y="95"/>
                  </a:lnTo>
                  <a:lnTo>
                    <a:pt x="66" y="93"/>
                  </a:lnTo>
                  <a:lnTo>
                    <a:pt x="66" y="92"/>
                  </a:lnTo>
                  <a:lnTo>
                    <a:pt x="65" y="91"/>
                  </a:lnTo>
                  <a:lnTo>
                    <a:pt x="62" y="89"/>
                  </a:lnTo>
                  <a:lnTo>
                    <a:pt x="61" y="87"/>
                  </a:lnTo>
                  <a:lnTo>
                    <a:pt x="59" y="84"/>
                  </a:lnTo>
                  <a:lnTo>
                    <a:pt x="58" y="82"/>
                  </a:lnTo>
                  <a:lnTo>
                    <a:pt x="56" y="80"/>
                  </a:lnTo>
                  <a:lnTo>
                    <a:pt x="54" y="79"/>
                  </a:lnTo>
                  <a:lnTo>
                    <a:pt x="54" y="79"/>
                  </a:lnTo>
                  <a:lnTo>
                    <a:pt x="54" y="77"/>
                  </a:lnTo>
                  <a:lnTo>
                    <a:pt x="49" y="69"/>
                  </a:lnTo>
                  <a:lnTo>
                    <a:pt x="47" y="67"/>
                  </a:lnTo>
                  <a:lnTo>
                    <a:pt x="46" y="65"/>
                  </a:lnTo>
                  <a:lnTo>
                    <a:pt x="43" y="60"/>
                  </a:lnTo>
                  <a:lnTo>
                    <a:pt x="39" y="57"/>
                  </a:lnTo>
                  <a:lnTo>
                    <a:pt x="38" y="54"/>
                  </a:lnTo>
                  <a:lnTo>
                    <a:pt x="38" y="54"/>
                  </a:lnTo>
                  <a:lnTo>
                    <a:pt x="37" y="53"/>
                  </a:lnTo>
                  <a:lnTo>
                    <a:pt x="37" y="53"/>
                  </a:lnTo>
                  <a:lnTo>
                    <a:pt x="31" y="45"/>
                  </a:lnTo>
                  <a:lnTo>
                    <a:pt x="30" y="43"/>
                  </a:lnTo>
                  <a:lnTo>
                    <a:pt x="29" y="41"/>
                  </a:lnTo>
                  <a:lnTo>
                    <a:pt x="28" y="38"/>
                  </a:lnTo>
                  <a:lnTo>
                    <a:pt x="27" y="38"/>
                  </a:lnTo>
                  <a:lnTo>
                    <a:pt x="27" y="37"/>
                  </a:lnTo>
                  <a:lnTo>
                    <a:pt x="24" y="36"/>
                  </a:lnTo>
                  <a:lnTo>
                    <a:pt x="22" y="33"/>
                  </a:lnTo>
                  <a:lnTo>
                    <a:pt x="18" y="27"/>
                  </a:lnTo>
                  <a:lnTo>
                    <a:pt x="14" y="21"/>
                  </a:lnTo>
                  <a:lnTo>
                    <a:pt x="11" y="16"/>
                  </a:lnTo>
                  <a:lnTo>
                    <a:pt x="7" y="13"/>
                  </a:lnTo>
                  <a:lnTo>
                    <a:pt x="3" y="5"/>
                  </a:lnTo>
                  <a:lnTo>
                    <a:pt x="1" y="3"/>
                  </a:lnTo>
                  <a:lnTo>
                    <a:pt x="0" y="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5FF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1038" name="Freeform 78"/>
            <p:cNvSpPr>
              <a:spLocks/>
            </p:cNvSpPr>
            <p:nvPr/>
          </p:nvSpPr>
          <p:spPr bwMode="auto">
            <a:xfrm>
              <a:off x="1172" y="538"/>
              <a:ext cx="42" cy="48"/>
            </a:xfrm>
            <a:custGeom>
              <a:avLst/>
              <a:gdLst>
                <a:gd name="T0" fmla="*/ 34 w 268"/>
                <a:gd name="T1" fmla="*/ 255 h 396"/>
                <a:gd name="T2" fmla="*/ 175 w 268"/>
                <a:gd name="T3" fmla="*/ 394 h 396"/>
                <a:gd name="T4" fmla="*/ 66 w 268"/>
                <a:gd name="T5" fmla="*/ 225 h 396"/>
                <a:gd name="T6" fmla="*/ 215 w 268"/>
                <a:gd name="T7" fmla="*/ 396 h 396"/>
                <a:gd name="T8" fmla="*/ 80 w 268"/>
                <a:gd name="T9" fmla="*/ 182 h 396"/>
                <a:gd name="T10" fmla="*/ 268 w 268"/>
                <a:gd name="T11" fmla="*/ 394 h 396"/>
                <a:gd name="T12" fmla="*/ 106 w 268"/>
                <a:gd name="T13" fmla="*/ 151 h 396"/>
                <a:gd name="T14" fmla="*/ 188 w 268"/>
                <a:gd name="T15" fmla="*/ 67 h 396"/>
                <a:gd name="T16" fmla="*/ 263 w 268"/>
                <a:gd name="T17" fmla="*/ 161 h 396"/>
                <a:gd name="T18" fmla="*/ 223 w 268"/>
                <a:gd name="T19" fmla="*/ 67 h 396"/>
                <a:gd name="T20" fmla="*/ 169 w 268"/>
                <a:gd name="T21" fmla="*/ 0 h 396"/>
                <a:gd name="T22" fmla="*/ 89 w 268"/>
                <a:gd name="T23" fmla="*/ 33 h 396"/>
                <a:gd name="T24" fmla="*/ 0 w 268"/>
                <a:gd name="T25" fmla="*/ 186 h 396"/>
                <a:gd name="T26" fmla="*/ 34 w 268"/>
                <a:gd name="T27" fmla="*/ 255 h 396"/>
                <a:gd name="T28" fmla="*/ 34 w 268"/>
                <a:gd name="T29" fmla="*/ 255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68" h="396">
                  <a:moveTo>
                    <a:pt x="34" y="255"/>
                  </a:moveTo>
                  <a:lnTo>
                    <a:pt x="175" y="394"/>
                  </a:lnTo>
                  <a:lnTo>
                    <a:pt x="66" y="225"/>
                  </a:lnTo>
                  <a:lnTo>
                    <a:pt x="215" y="396"/>
                  </a:lnTo>
                  <a:lnTo>
                    <a:pt x="80" y="182"/>
                  </a:lnTo>
                  <a:lnTo>
                    <a:pt x="268" y="394"/>
                  </a:lnTo>
                  <a:lnTo>
                    <a:pt x="106" y="151"/>
                  </a:lnTo>
                  <a:lnTo>
                    <a:pt x="188" y="67"/>
                  </a:lnTo>
                  <a:lnTo>
                    <a:pt x="263" y="161"/>
                  </a:lnTo>
                  <a:lnTo>
                    <a:pt x="223" y="67"/>
                  </a:lnTo>
                  <a:lnTo>
                    <a:pt x="169" y="0"/>
                  </a:lnTo>
                  <a:lnTo>
                    <a:pt x="89" y="33"/>
                  </a:lnTo>
                  <a:lnTo>
                    <a:pt x="0" y="186"/>
                  </a:lnTo>
                  <a:lnTo>
                    <a:pt x="34" y="255"/>
                  </a:lnTo>
                  <a:lnTo>
                    <a:pt x="34" y="25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1039" name="Freeform 79"/>
            <p:cNvSpPr>
              <a:spLocks/>
            </p:cNvSpPr>
            <p:nvPr/>
          </p:nvSpPr>
          <p:spPr bwMode="auto">
            <a:xfrm>
              <a:off x="1285" y="498"/>
              <a:ext cx="136" cy="138"/>
            </a:xfrm>
            <a:custGeom>
              <a:avLst/>
              <a:gdLst>
                <a:gd name="T0" fmla="*/ 46 w 866"/>
                <a:gd name="T1" fmla="*/ 678 h 1130"/>
                <a:gd name="T2" fmla="*/ 866 w 866"/>
                <a:gd name="T3" fmla="*/ 1130 h 1130"/>
                <a:gd name="T4" fmla="*/ 756 w 866"/>
                <a:gd name="T5" fmla="*/ 941 h 1130"/>
                <a:gd name="T6" fmla="*/ 833 w 866"/>
                <a:gd name="T7" fmla="*/ 783 h 1130"/>
                <a:gd name="T8" fmla="*/ 735 w 866"/>
                <a:gd name="T9" fmla="*/ 614 h 1130"/>
                <a:gd name="T10" fmla="*/ 782 w 866"/>
                <a:gd name="T11" fmla="*/ 453 h 1130"/>
                <a:gd name="T12" fmla="*/ 636 w 866"/>
                <a:gd name="T13" fmla="*/ 247 h 1130"/>
                <a:gd name="T14" fmla="*/ 633 w 866"/>
                <a:gd name="T15" fmla="*/ 0 h 1130"/>
                <a:gd name="T16" fmla="*/ 174 w 866"/>
                <a:gd name="T17" fmla="*/ 304 h 1130"/>
                <a:gd name="T18" fmla="*/ 481 w 866"/>
                <a:gd name="T19" fmla="*/ 341 h 1130"/>
                <a:gd name="T20" fmla="*/ 0 w 866"/>
                <a:gd name="T21" fmla="*/ 531 h 1130"/>
                <a:gd name="T22" fmla="*/ 510 w 866"/>
                <a:gd name="T23" fmla="*/ 595 h 1130"/>
                <a:gd name="T24" fmla="*/ 46 w 866"/>
                <a:gd name="T25" fmla="*/ 678 h 1130"/>
                <a:gd name="T26" fmla="*/ 46 w 866"/>
                <a:gd name="T27" fmla="*/ 678 h 1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66" h="1130">
                  <a:moveTo>
                    <a:pt x="46" y="678"/>
                  </a:moveTo>
                  <a:lnTo>
                    <a:pt x="866" y="1130"/>
                  </a:lnTo>
                  <a:lnTo>
                    <a:pt x="756" y="941"/>
                  </a:lnTo>
                  <a:lnTo>
                    <a:pt x="833" y="783"/>
                  </a:lnTo>
                  <a:lnTo>
                    <a:pt x="735" y="614"/>
                  </a:lnTo>
                  <a:lnTo>
                    <a:pt x="782" y="453"/>
                  </a:lnTo>
                  <a:lnTo>
                    <a:pt x="636" y="247"/>
                  </a:lnTo>
                  <a:lnTo>
                    <a:pt x="633" y="0"/>
                  </a:lnTo>
                  <a:lnTo>
                    <a:pt x="174" y="304"/>
                  </a:lnTo>
                  <a:lnTo>
                    <a:pt x="481" y="341"/>
                  </a:lnTo>
                  <a:lnTo>
                    <a:pt x="0" y="531"/>
                  </a:lnTo>
                  <a:lnTo>
                    <a:pt x="510" y="595"/>
                  </a:lnTo>
                  <a:lnTo>
                    <a:pt x="46" y="678"/>
                  </a:lnTo>
                  <a:lnTo>
                    <a:pt x="46" y="678"/>
                  </a:lnTo>
                  <a:close/>
                </a:path>
              </a:pathLst>
            </a:custGeom>
            <a:solidFill>
              <a:srgbClr val="B2FA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1040" name="Freeform 80"/>
            <p:cNvSpPr>
              <a:spLocks/>
            </p:cNvSpPr>
            <p:nvPr/>
          </p:nvSpPr>
          <p:spPr bwMode="auto">
            <a:xfrm>
              <a:off x="1405" y="447"/>
              <a:ext cx="184" cy="248"/>
            </a:xfrm>
            <a:custGeom>
              <a:avLst/>
              <a:gdLst>
                <a:gd name="T0" fmla="*/ 0 w 1174"/>
                <a:gd name="T1" fmla="*/ 274 h 2029"/>
                <a:gd name="T2" fmla="*/ 89 w 1174"/>
                <a:gd name="T3" fmla="*/ 108 h 2029"/>
                <a:gd name="T4" fmla="*/ 276 w 1174"/>
                <a:gd name="T5" fmla="*/ 0 h 2029"/>
                <a:gd name="T6" fmla="*/ 548 w 1174"/>
                <a:gd name="T7" fmla="*/ 38 h 2029"/>
                <a:gd name="T8" fmla="*/ 673 w 1174"/>
                <a:gd name="T9" fmla="*/ 229 h 2029"/>
                <a:gd name="T10" fmla="*/ 712 w 1174"/>
                <a:gd name="T11" fmla="*/ 332 h 2029"/>
                <a:gd name="T12" fmla="*/ 961 w 1174"/>
                <a:gd name="T13" fmla="*/ 544 h 2029"/>
                <a:gd name="T14" fmla="*/ 1159 w 1174"/>
                <a:gd name="T15" fmla="*/ 956 h 2029"/>
                <a:gd name="T16" fmla="*/ 1174 w 1174"/>
                <a:gd name="T17" fmla="*/ 1186 h 2029"/>
                <a:gd name="T18" fmla="*/ 1096 w 1174"/>
                <a:gd name="T19" fmla="*/ 1554 h 2029"/>
                <a:gd name="T20" fmla="*/ 889 w 1174"/>
                <a:gd name="T21" fmla="*/ 1923 h 2029"/>
                <a:gd name="T22" fmla="*/ 638 w 1174"/>
                <a:gd name="T23" fmla="*/ 2029 h 2029"/>
                <a:gd name="T24" fmla="*/ 467 w 1174"/>
                <a:gd name="T25" fmla="*/ 1864 h 2029"/>
                <a:gd name="T26" fmla="*/ 346 w 1174"/>
                <a:gd name="T27" fmla="*/ 1928 h 2029"/>
                <a:gd name="T28" fmla="*/ 214 w 1174"/>
                <a:gd name="T29" fmla="*/ 1773 h 2029"/>
                <a:gd name="T30" fmla="*/ 153 w 1174"/>
                <a:gd name="T31" fmla="*/ 1603 h 2029"/>
                <a:gd name="T32" fmla="*/ 329 w 1174"/>
                <a:gd name="T33" fmla="*/ 1651 h 2029"/>
                <a:gd name="T34" fmla="*/ 551 w 1174"/>
                <a:gd name="T35" fmla="*/ 1511 h 2029"/>
                <a:gd name="T36" fmla="*/ 376 w 1174"/>
                <a:gd name="T37" fmla="*/ 1750 h 2029"/>
                <a:gd name="T38" fmla="*/ 488 w 1174"/>
                <a:gd name="T39" fmla="*/ 1767 h 2029"/>
                <a:gd name="T40" fmla="*/ 680 w 1174"/>
                <a:gd name="T41" fmla="*/ 1608 h 2029"/>
                <a:gd name="T42" fmla="*/ 663 w 1174"/>
                <a:gd name="T43" fmla="*/ 1726 h 2029"/>
                <a:gd name="T44" fmla="*/ 643 w 1174"/>
                <a:gd name="T45" fmla="*/ 1832 h 2029"/>
                <a:gd name="T46" fmla="*/ 791 w 1174"/>
                <a:gd name="T47" fmla="*/ 1813 h 2029"/>
                <a:gd name="T48" fmla="*/ 971 w 1174"/>
                <a:gd name="T49" fmla="*/ 1499 h 2029"/>
                <a:gd name="T50" fmla="*/ 1058 w 1174"/>
                <a:gd name="T51" fmla="*/ 1017 h 2029"/>
                <a:gd name="T52" fmla="*/ 940 w 1174"/>
                <a:gd name="T53" fmla="*/ 663 h 2029"/>
                <a:gd name="T54" fmla="*/ 720 w 1174"/>
                <a:gd name="T55" fmla="*/ 467 h 2029"/>
                <a:gd name="T56" fmla="*/ 399 w 1174"/>
                <a:gd name="T57" fmla="*/ 384 h 2029"/>
                <a:gd name="T58" fmla="*/ 594 w 1174"/>
                <a:gd name="T59" fmla="*/ 245 h 2029"/>
                <a:gd name="T60" fmla="*/ 461 w 1174"/>
                <a:gd name="T61" fmla="*/ 85 h 2029"/>
                <a:gd name="T62" fmla="*/ 226 w 1174"/>
                <a:gd name="T63" fmla="*/ 93 h 2029"/>
                <a:gd name="T64" fmla="*/ 0 w 1174"/>
                <a:gd name="T65" fmla="*/ 274 h 2029"/>
                <a:gd name="T66" fmla="*/ 0 w 1174"/>
                <a:gd name="T67" fmla="*/ 274 h 20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174" h="2029">
                  <a:moveTo>
                    <a:pt x="0" y="274"/>
                  </a:moveTo>
                  <a:lnTo>
                    <a:pt x="89" y="108"/>
                  </a:lnTo>
                  <a:lnTo>
                    <a:pt x="276" y="0"/>
                  </a:lnTo>
                  <a:lnTo>
                    <a:pt x="548" y="38"/>
                  </a:lnTo>
                  <a:lnTo>
                    <a:pt x="673" y="229"/>
                  </a:lnTo>
                  <a:lnTo>
                    <a:pt x="712" y="332"/>
                  </a:lnTo>
                  <a:lnTo>
                    <a:pt x="961" y="544"/>
                  </a:lnTo>
                  <a:lnTo>
                    <a:pt x="1159" y="956"/>
                  </a:lnTo>
                  <a:lnTo>
                    <a:pt x="1174" y="1186"/>
                  </a:lnTo>
                  <a:lnTo>
                    <a:pt x="1096" y="1554"/>
                  </a:lnTo>
                  <a:lnTo>
                    <a:pt x="889" y="1923"/>
                  </a:lnTo>
                  <a:lnTo>
                    <a:pt x="638" y="2029"/>
                  </a:lnTo>
                  <a:lnTo>
                    <a:pt x="467" y="1864"/>
                  </a:lnTo>
                  <a:lnTo>
                    <a:pt x="346" y="1928"/>
                  </a:lnTo>
                  <a:lnTo>
                    <a:pt x="214" y="1773"/>
                  </a:lnTo>
                  <a:lnTo>
                    <a:pt x="153" y="1603"/>
                  </a:lnTo>
                  <a:lnTo>
                    <a:pt x="329" y="1651"/>
                  </a:lnTo>
                  <a:lnTo>
                    <a:pt x="551" y="1511"/>
                  </a:lnTo>
                  <a:lnTo>
                    <a:pt x="376" y="1750"/>
                  </a:lnTo>
                  <a:lnTo>
                    <a:pt x="488" y="1767"/>
                  </a:lnTo>
                  <a:lnTo>
                    <a:pt x="680" y="1608"/>
                  </a:lnTo>
                  <a:lnTo>
                    <a:pt x="663" y="1726"/>
                  </a:lnTo>
                  <a:lnTo>
                    <a:pt x="643" y="1832"/>
                  </a:lnTo>
                  <a:lnTo>
                    <a:pt x="791" y="1813"/>
                  </a:lnTo>
                  <a:lnTo>
                    <a:pt x="971" y="1499"/>
                  </a:lnTo>
                  <a:lnTo>
                    <a:pt x="1058" y="1017"/>
                  </a:lnTo>
                  <a:lnTo>
                    <a:pt x="940" y="663"/>
                  </a:lnTo>
                  <a:lnTo>
                    <a:pt x="720" y="467"/>
                  </a:lnTo>
                  <a:lnTo>
                    <a:pt x="399" y="384"/>
                  </a:lnTo>
                  <a:lnTo>
                    <a:pt x="594" y="245"/>
                  </a:lnTo>
                  <a:lnTo>
                    <a:pt x="461" y="85"/>
                  </a:lnTo>
                  <a:lnTo>
                    <a:pt x="226" y="93"/>
                  </a:lnTo>
                  <a:lnTo>
                    <a:pt x="0" y="274"/>
                  </a:lnTo>
                  <a:lnTo>
                    <a:pt x="0" y="274"/>
                  </a:lnTo>
                  <a:close/>
                </a:path>
              </a:pathLst>
            </a:custGeom>
            <a:solidFill>
              <a:srgbClr val="B2FA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1041" name="Freeform 81"/>
            <p:cNvSpPr>
              <a:spLocks/>
            </p:cNvSpPr>
            <p:nvPr/>
          </p:nvSpPr>
          <p:spPr bwMode="auto">
            <a:xfrm>
              <a:off x="1392" y="479"/>
              <a:ext cx="66" cy="65"/>
            </a:xfrm>
            <a:custGeom>
              <a:avLst/>
              <a:gdLst>
                <a:gd name="T0" fmla="*/ 88 w 422"/>
                <a:gd name="T1" fmla="*/ 531 h 531"/>
                <a:gd name="T2" fmla="*/ 147 w 422"/>
                <a:gd name="T3" fmla="*/ 262 h 531"/>
                <a:gd name="T4" fmla="*/ 422 w 422"/>
                <a:gd name="T5" fmla="*/ 0 h 531"/>
                <a:gd name="T6" fmla="*/ 214 w 422"/>
                <a:gd name="T7" fmla="*/ 31 h 531"/>
                <a:gd name="T8" fmla="*/ 46 w 422"/>
                <a:gd name="T9" fmla="*/ 132 h 531"/>
                <a:gd name="T10" fmla="*/ 0 w 422"/>
                <a:gd name="T11" fmla="*/ 261 h 531"/>
                <a:gd name="T12" fmla="*/ 88 w 422"/>
                <a:gd name="T13" fmla="*/ 531 h 531"/>
                <a:gd name="T14" fmla="*/ 88 w 422"/>
                <a:gd name="T15" fmla="*/ 531 h 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22" h="531">
                  <a:moveTo>
                    <a:pt x="88" y="531"/>
                  </a:moveTo>
                  <a:lnTo>
                    <a:pt x="147" y="262"/>
                  </a:lnTo>
                  <a:lnTo>
                    <a:pt x="422" y="0"/>
                  </a:lnTo>
                  <a:lnTo>
                    <a:pt x="214" y="31"/>
                  </a:lnTo>
                  <a:lnTo>
                    <a:pt x="46" y="132"/>
                  </a:lnTo>
                  <a:lnTo>
                    <a:pt x="0" y="261"/>
                  </a:lnTo>
                  <a:lnTo>
                    <a:pt x="88" y="531"/>
                  </a:lnTo>
                  <a:lnTo>
                    <a:pt x="88" y="531"/>
                  </a:lnTo>
                  <a:close/>
                </a:path>
              </a:pathLst>
            </a:custGeom>
            <a:solidFill>
              <a:srgbClr val="B2FA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1042" name="Freeform 82"/>
            <p:cNvSpPr>
              <a:spLocks/>
            </p:cNvSpPr>
            <p:nvPr/>
          </p:nvSpPr>
          <p:spPr bwMode="auto">
            <a:xfrm>
              <a:off x="1334" y="512"/>
              <a:ext cx="78" cy="100"/>
            </a:xfrm>
            <a:custGeom>
              <a:avLst/>
              <a:gdLst>
                <a:gd name="T0" fmla="*/ 0 w 497"/>
                <a:gd name="T1" fmla="*/ 611 h 825"/>
                <a:gd name="T2" fmla="*/ 439 w 497"/>
                <a:gd name="T3" fmla="*/ 825 h 825"/>
                <a:gd name="T4" fmla="*/ 497 w 497"/>
                <a:gd name="T5" fmla="*/ 672 h 825"/>
                <a:gd name="T6" fmla="*/ 395 w 497"/>
                <a:gd name="T7" fmla="*/ 557 h 825"/>
                <a:gd name="T8" fmla="*/ 444 w 497"/>
                <a:gd name="T9" fmla="*/ 315 h 825"/>
                <a:gd name="T10" fmla="*/ 318 w 497"/>
                <a:gd name="T11" fmla="*/ 201 h 825"/>
                <a:gd name="T12" fmla="*/ 252 w 497"/>
                <a:gd name="T13" fmla="*/ 0 h 825"/>
                <a:gd name="T14" fmla="*/ 51 w 497"/>
                <a:gd name="T15" fmla="*/ 132 h 825"/>
                <a:gd name="T16" fmla="*/ 294 w 497"/>
                <a:gd name="T17" fmla="*/ 278 h 825"/>
                <a:gd name="T18" fmla="*/ 52 w 497"/>
                <a:gd name="T19" fmla="*/ 398 h 825"/>
                <a:gd name="T20" fmla="*/ 303 w 497"/>
                <a:gd name="T21" fmla="*/ 473 h 825"/>
                <a:gd name="T22" fmla="*/ 0 w 497"/>
                <a:gd name="T23" fmla="*/ 611 h 825"/>
                <a:gd name="T24" fmla="*/ 0 w 497"/>
                <a:gd name="T25" fmla="*/ 611 h 8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7" h="825">
                  <a:moveTo>
                    <a:pt x="0" y="611"/>
                  </a:moveTo>
                  <a:lnTo>
                    <a:pt x="439" y="825"/>
                  </a:lnTo>
                  <a:lnTo>
                    <a:pt x="497" y="672"/>
                  </a:lnTo>
                  <a:lnTo>
                    <a:pt x="395" y="557"/>
                  </a:lnTo>
                  <a:lnTo>
                    <a:pt x="444" y="315"/>
                  </a:lnTo>
                  <a:lnTo>
                    <a:pt x="318" y="201"/>
                  </a:lnTo>
                  <a:lnTo>
                    <a:pt x="252" y="0"/>
                  </a:lnTo>
                  <a:lnTo>
                    <a:pt x="51" y="132"/>
                  </a:lnTo>
                  <a:lnTo>
                    <a:pt x="294" y="278"/>
                  </a:lnTo>
                  <a:lnTo>
                    <a:pt x="52" y="398"/>
                  </a:lnTo>
                  <a:lnTo>
                    <a:pt x="303" y="473"/>
                  </a:lnTo>
                  <a:lnTo>
                    <a:pt x="0" y="611"/>
                  </a:lnTo>
                  <a:lnTo>
                    <a:pt x="0" y="611"/>
                  </a:lnTo>
                  <a:close/>
                </a:path>
              </a:pathLst>
            </a:custGeom>
            <a:solidFill>
              <a:srgbClr val="99C7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1043" name="Freeform 83"/>
            <p:cNvSpPr>
              <a:spLocks/>
            </p:cNvSpPr>
            <p:nvPr/>
          </p:nvSpPr>
          <p:spPr bwMode="auto">
            <a:xfrm>
              <a:off x="1430" y="501"/>
              <a:ext cx="131" cy="142"/>
            </a:xfrm>
            <a:custGeom>
              <a:avLst/>
              <a:gdLst>
                <a:gd name="T0" fmla="*/ 283 w 837"/>
                <a:gd name="T1" fmla="*/ 0 h 1162"/>
                <a:gd name="T2" fmla="*/ 537 w 837"/>
                <a:gd name="T3" fmla="*/ 63 h 1162"/>
                <a:gd name="T4" fmla="*/ 728 w 837"/>
                <a:gd name="T5" fmla="*/ 292 h 1162"/>
                <a:gd name="T6" fmla="*/ 837 w 837"/>
                <a:gd name="T7" fmla="*/ 606 h 1162"/>
                <a:gd name="T8" fmla="*/ 642 w 837"/>
                <a:gd name="T9" fmla="*/ 1162 h 1162"/>
                <a:gd name="T10" fmla="*/ 593 w 837"/>
                <a:gd name="T11" fmla="*/ 920 h 1162"/>
                <a:gd name="T12" fmla="*/ 436 w 837"/>
                <a:gd name="T13" fmla="*/ 1035 h 1162"/>
                <a:gd name="T14" fmla="*/ 489 w 837"/>
                <a:gd name="T15" fmla="*/ 936 h 1162"/>
                <a:gd name="T16" fmla="*/ 215 w 837"/>
                <a:gd name="T17" fmla="*/ 999 h 1162"/>
                <a:gd name="T18" fmla="*/ 0 w 837"/>
                <a:gd name="T19" fmla="*/ 893 h 1162"/>
                <a:gd name="T20" fmla="*/ 430 w 837"/>
                <a:gd name="T21" fmla="*/ 761 h 1162"/>
                <a:gd name="T22" fmla="*/ 579 w 837"/>
                <a:gd name="T23" fmla="*/ 554 h 1162"/>
                <a:gd name="T24" fmla="*/ 541 w 837"/>
                <a:gd name="T25" fmla="*/ 173 h 1162"/>
                <a:gd name="T26" fmla="*/ 283 w 837"/>
                <a:gd name="T27" fmla="*/ 0 h 1162"/>
                <a:gd name="T28" fmla="*/ 283 w 837"/>
                <a:gd name="T29" fmla="*/ 0 h 1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37" h="1162">
                  <a:moveTo>
                    <a:pt x="283" y="0"/>
                  </a:moveTo>
                  <a:lnTo>
                    <a:pt x="537" y="63"/>
                  </a:lnTo>
                  <a:lnTo>
                    <a:pt x="728" y="292"/>
                  </a:lnTo>
                  <a:lnTo>
                    <a:pt x="837" y="606"/>
                  </a:lnTo>
                  <a:lnTo>
                    <a:pt x="642" y="1162"/>
                  </a:lnTo>
                  <a:lnTo>
                    <a:pt x="593" y="920"/>
                  </a:lnTo>
                  <a:lnTo>
                    <a:pt x="436" y="1035"/>
                  </a:lnTo>
                  <a:lnTo>
                    <a:pt x="489" y="936"/>
                  </a:lnTo>
                  <a:lnTo>
                    <a:pt x="215" y="999"/>
                  </a:lnTo>
                  <a:lnTo>
                    <a:pt x="0" y="893"/>
                  </a:lnTo>
                  <a:lnTo>
                    <a:pt x="430" y="761"/>
                  </a:lnTo>
                  <a:lnTo>
                    <a:pt x="579" y="554"/>
                  </a:lnTo>
                  <a:lnTo>
                    <a:pt x="541" y="173"/>
                  </a:lnTo>
                  <a:lnTo>
                    <a:pt x="283" y="0"/>
                  </a:lnTo>
                  <a:lnTo>
                    <a:pt x="283" y="0"/>
                  </a:lnTo>
                  <a:close/>
                </a:path>
              </a:pathLst>
            </a:custGeom>
            <a:solidFill>
              <a:srgbClr val="B2FA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1044" name="Freeform 84"/>
            <p:cNvSpPr>
              <a:spLocks/>
            </p:cNvSpPr>
            <p:nvPr/>
          </p:nvSpPr>
          <p:spPr bwMode="auto">
            <a:xfrm>
              <a:off x="1385" y="432"/>
              <a:ext cx="209" cy="266"/>
            </a:xfrm>
            <a:custGeom>
              <a:avLst/>
              <a:gdLst>
                <a:gd name="T0" fmla="*/ 0 w 1335"/>
                <a:gd name="T1" fmla="*/ 343 h 2180"/>
                <a:gd name="T2" fmla="*/ 58 w 1335"/>
                <a:gd name="T3" fmla="*/ 167 h 2180"/>
                <a:gd name="T4" fmla="*/ 273 w 1335"/>
                <a:gd name="T5" fmla="*/ 0 h 2180"/>
                <a:gd name="T6" fmla="*/ 612 w 1335"/>
                <a:gd name="T7" fmla="*/ 93 h 2180"/>
                <a:gd name="T8" fmla="*/ 817 w 1335"/>
                <a:gd name="T9" fmla="*/ 279 h 2180"/>
                <a:gd name="T10" fmla="*/ 867 w 1335"/>
                <a:gd name="T11" fmla="*/ 457 h 2180"/>
                <a:gd name="T12" fmla="*/ 1076 w 1335"/>
                <a:gd name="T13" fmla="*/ 610 h 2180"/>
                <a:gd name="T14" fmla="*/ 1202 w 1335"/>
                <a:gd name="T15" fmla="*/ 804 h 2180"/>
                <a:gd name="T16" fmla="*/ 1335 w 1335"/>
                <a:gd name="T17" fmla="*/ 1162 h 2180"/>
                <a:gd name="T18" fmla="*/ 1270 w 1335"/>
                <a:gd name="T19" fmla="*/ 1671 h 2180"/>
                <a:gd name="T20" fmla="*/ 1028 w 1335"/>
                <a:gd name="T21" fmla="*/ 2107 h 2180"/>
                <a:gd name="T22" fmla="*/ 740 w 1335"/>
                <a:gd name="T23" fmla="*/ 2180 h 2180"/>
                <a:gd name="T24" fmla="*/ 615 w 1335"/>
                <a:gd name="T25" fmla="*/ 2057 h 2180"/>
                <a:gd name="T26" fmla="*/ 502 w 1335"/>
                <a:gd name="T27" fmla="*/ 2115 h 2180"/>
                <a:gd name="T28" fmla="*/ 324 w 1335"/>
                <a:gd name="T29" fmla="*/ 1962 h 2180"/>
                <a:gd name="T30" fmla="*/ 228 w 1335"/>
                <a:gd name="T31" fmla="*/ 1772 h 2180"/>
                <a:gd name="T32" fmla="*/ 281 w 1335"/>
                <a:gd name="T33" fmla="*/ 1659 h 2180"/>
                <a:gd name="T34" fmla="*/ 294 w 1335"/>
                <a:gd name="T35" fmla="*/ 1732 h 2180"/>
                <a:gd name="T36" fmla="*/ 353 w 1335"/>
                <a:gd name="T37" fmla="*/ 1886 h 2180"/>
                <a:gd name="T38" fmla="*/ 478 w 1335"/>
                <a:gd name="T39" fmla="*/ 2021 h 2180"/>
                <a:gd name="T40" fmla="*/ 679 w 1335"/>
                <a:gd name="T41" fmla="*/ 1887 h 2180"/>
                <a:gd name="T42" fmla="*/ 658 w 1335"/>
                <a:gd name="T43" fmla="*/ 1991 h 2180"/>
                <a:gd name="T44" fmla="*/ 741 w 1335"/>
                <a:gd name="T45" fmla="*/ 2100 h 2180"/>
                <a:gd name="T46" fmla="*/ 953 w 1335"/>
                <a:gd name="T47" fmla="*/ 2052 h 2180"/>
                <a:gd name="T48" fmla="*/ 1157 w 1335"/>
                <a:gd name="T49" fmla="*/ 1730 h 2180"/>
                <a:gd name="T50" fmla="*/ 1255 w 1335"/>
                <a:gd name="T51" fmla="*/ 1371 h 2180"/>
                <a:gd name="T52" fmla="*/ 1265 w 1335"/>
                <a:gd name="T53" fmla="*/ 1195 h 2180"/>
                <a:gd name="T54" fmla="*/ 1163 w 1335"/>
                <a:gd name="T55" fmla="*/ 848 h 2180"/>
                <a:gd name="T56" fmla="*/ 1024 w 1335"/>
                <a:gd name="T57" fmla="*/ 622 h 2180"/>
                <a:gd name="T58" fmla="*/ 790 w 1335"/>
                <a:gd name="T59" fmla="*/ 454 h 2180"/>
                <a:gd name="T60" fmla="*/ 647 w 1335"/>
                <a:gd name="T61" fmla="*/ 450 h 2180"/>
                <a:gd name="T62" fmla="*/ 791 w 1335"/>
                <a:gd name="T63" fmla="*/ 374 h 2180"/>
                <a:gd name="T64" fmla="*/ 655 w 1335"/>
                <a:gd name="T65" fmla="*/ 177 h 2180"/>
                <a:gd name="T66" fmla="*/ 385 w 1335"/>
                <a:gd name="T67" fmla="*/ 61 h 2180"/>
                <a:gd name="T68" fmla="*/ 149 w 1335"/>
                <a:gd name="T69" fmla="*/ 154 h 2180"/>
                <a:gd name="T70" fmla="*/ 0 w 1335"/>
                <a:gd name="T71" fmla="*/ 343 h 2180"/>
                <a:gd name="T72" fmla="*/ 0 w 1335"/>
                <a:gd name="T73" fmla="*/ 343 h 2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335" h="2180">
                  <a:moveTo>
                    <a:pt x="0" y="343"/>
                  </a:moveTo>
                  <a:lnTo>
                    <a:pt x="58" y="167"/>
                  </a:lnTo>
                  <a:lnTo>
                    <a:pt x="273" y="0"/>
                  </a:lnTo>
                  <a:lnTo>
                    <a:pt x="612" y="93"/>
                  </a:lnTo>
                  <a:lnTo>
                    <a:pt x="817" y="279"/>
                  </a:lnTo>
                  <a:lnTo>
                    <a:pt x="867" y="457"/>
                  </a:lnTo>
                  <a:lnTo>
                    <a:pt x="1076" y="610"/>
                  </a:lnTo>
                  <a:lnTo>
                    <a:pt x="1202" y="804"/>
                  </a:lnTo>
                  <a:lnTo>
                    <a:pt x="1335" y="1162"/>
                  </a:lnTo>
                  <a:lnTo>
                    <a:pt x="1270" y="1671"/>
                  </a:lnTo>
                  <a:lnTo>
                    <a:pt x="1028" y="2107"/>
                  </a:lnTo>
                  <a:lnTo>
                    <a:pt x="740" y="2180"/>
                  </a:lnTo>
                  <a:lnTo>
                    <a:pt x="615" y="2057"/>
                  </a:lnTo>
                  <a:lnTo>
                    <a:pt x="502" y="2115"/>
                  </a:lnTo>
                  <a:lnTo>
                    <a:pt x="324" y="1962"/>
                  </a:lnTo>
                  <a:lnTo>
                    <a:pt x="228" y="1772"/>
                  </a:lnTo>
                  <a:lnTo>
                    <a:pt x="281" y="1659"/>
                  </a:lnTo>
                  <a:lnTo>
                    <a:pt x="294" y="1732"/>
                  </a:lnTo>
                  <a:lnTo>
                    <a:pt x="353" y="1886"/>
                  </a:lnTo>
                  <a:lnTo>
                    <a:pt x="478" y="2021"/>
                  </a:lnTo>
                  <a:lnTo>
                    <a:pt x="679" y="1887"/>
                  </a:lnTo>
                  <a:lnTo>
                    <a:pt x="658" y="1991"/>
                  </a:lnTo>
                  <a:lnTo>
                    <a:pt x="741" y="2100"/>
                  </a:lnTo>
                  <a:lnTo>
                    <a:pt x="953" y="2052"/>
                  </a:lnTo>
                  <a:lnTo>
                    <a:pt x="1157" y="1730"/>
                  </a:lnTo>
                  <a:lnTo>
                    <a:pt x="1255" y="1371"/>
                  </a:lnTo>
                  <a:lnTo>
                    <a:pt x="1265" y="1195"/>
                  </a:lnTo>
                  <a:lnTo>
                    <a:pt x="1163" y="848"/>
                  </a:lnTo>
                  <a:lnTo>
                    <a:pt x="1024" y="622"/>
                  </a:lnTo>
                  <a:lnTo>
                    <a:pt x="790" y="454"/>
                  </a:lnTo>
                  <a:lnTo>
                    <a:pt x="647" y="450"/>
                  </a:lnTo>
                  <a:lnTo>
                    <a:pt x="791" y="374"/>
                  </a:lnTo>
                  <a:lnTo>
                    <a:pt x="655" y="177"/>
                  </a:lnTo>
                  <a:lnTo>
                    <a:pt x="385" y="61"/>
                  </a:lnTo>
                  <a:lnTo>
                    <a:pt x="149" y="154"/>
                  </a:lnTo>
                  <a:lnTo>
                    <a:pt x="0" y="343"/>
                  </a:lnTo>
                  <a:lnTo>
                    <a:pt x="0" y="34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1045" name="Freeform 85"/>
            <p:cNvSpPr>
              <a:spLocks/>
            </p:cNvSpPr>
            <p:nvPr/>
          </p:nvSpPr>
          <p:spPr bwMode="auto">
            <a:xfrm>
              <a:off x="1386" y="482"/>
              <a:ext cx="39" cy="64"/>
            </a:xfrm>
            <a:custGeom>
              <a:avLst/>
              <a:gdLst>
                <a:gd name="T0" fmla="*/ 246 w 246"/>
                <a:gd name="T1" fmla="*/ 0 h 523"/>
                <a:gd name="T2" fmla="*/ 62 w 246"/>
                <a:gd name="T3" fmla="*/ 81 h 523"/>
                <a:gd name="T4" fmla="*/ 0 w 246"/>
                <a:gd name="T5" fmla="*/ 198 h 523"/>
                <a:gd name="T6" fmla="*/ 27 w 246"/>
                <a:gd name="T7" fmla="*/ 312 h 523"/>
                <a:gd name="T8" fmla="*/ 123 w 246"/>
                <a:gd name="T9" fmla="*/ 523 h 523"/>
                <a:gd name="T10" fmla="*/ 65 w 246"/>
                <a:gd name="T11" fmla="*/ 210 h 523"/>
                <a:gd name="T12" fmla="*/ 151 w 246"/>
                <a:gd name="T13" fmla="*/ 76 h 523"/>
                <a:gd name="T14" fmla="*/ 246 w 246"/>
                <a:gd name="T15" fmla="*/ 0 h 523"/>
                <a:gd name="T16" fmla="*/ 246 w 246"/>
                <a:gd name="T17" fmla="*/ 0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6" h="523">
                  <a:moveTo>
                    <a:pt x="246" y="0"/>
                  </a:moveTo>
                  <a:lnTo>
                    <a:pt x="62" y="81"/>
                  </a:lnTo>
                  <a:lnTo>
                    <a:pt x="0" y="198"/>
                  </a:lnTo>
                  <a:lnTo>
                    <a:pt x="27" y="312"/>
                  </a:lnTo>
                  <a:lnTo>
                    <a:pt x="123" y="523"/>
                  </a:lnTo>
                  <a:lnTo>
                    <a:pt x="65" y="210"/>
                  </a:lnTo>
                  <a:lnTo>
                    <a:pt x="151" y="76"/>
                  </a:lnTo>
                  <a:lnTo>
                    <a:pt x="246" y="0"/>
                  </a:lnTo>
                  <a:lnTo>
                    <a:pt x="24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1046" name="Freeform 86"/>
            <p:cNvSpPr>
              <a:spLocks/>
            </p:cNvSpPr>
            <p:nvPr/>
          </p:nvSpPr>
          <p:spPr bwMode="auto">
            <a:xfrm>
              <a:off x="1216" y="509"/>
              <a:ext cx="201" cy="125"/>
            </a:xfrm>
            <a:custGeom>
              <a:avLst/>
              <a:gdLst>
                <a:gd name="T0" fmla="*/ 5 w 1287"/>
                <a:gd name="T1" fmla="*/ 493 h 1030"/>
                <a:gd name="T2" fmla="*/ 1287 w 1287"/>
                <a:gd name="T3" fmla="*/ 1030 h 1030"/>
                <a:gd name="T4" fmla="*/ 242 w 1287"/>
                <a:gd name="T5" fmla="*/ 533 h 1030"/>
                <a:gd name="T6" fmla="*/ 557 w 1287"/>
                <a:gd name="T7" fmla="*/ 504 h 1030"/>
                <a:gd name="T8" fmla="*/ 202 w 1287"/>
                <a:gd name="T9" fmla="*/ 455 h 1030"/>
                <a:gd name="T10" fmla="*/ 801 w 1287"/>
                <a:gd name="T11" fmla="*/ 242 h 1030"/>
                <a:gd name="T12" fmla="*/ 246 w 1287"/>
                <a:gd name="T13" fmla="*/ 364 h 1030"/>
                <a:gd name="T14" fmla="*/ 976 w 1287"/>
                <a:gd name="T15" fmla="*/ 0 h 1030"/>
                <a:gd name="T16" fmla="*/ 0 w 1287"/>
                <a:gd name="T17" fmla="*/ 420 h 1030"/>
                <a:gd name="T18" fmla="*/ 67 w 1287"/>
                <a:gd name="T19" fmla="*/ 455 h 1030"/>
                <a:gd name="T20" fmla="*/ 5 w 1287"/>
                <a:gd name="T21" fmla="*/ 493 h 1030"/>
                <a:gd name="T22" fmla="*/ 5 w 1287"/>
                <a:gd name="T23" fmla="*/ 493 h 10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287" h="1030">
                  <a:moveTo>
                    <a:pt x="5" y="493"/>
                  </a:moveTo>
                  <a:lnTo>
                    <a:pt x="1287" y="1030"/>
                  </a:lnTo>
                  <a:lnTo>
                    <a:pt x="242" y="533"/>
                  </a:lnTo>
                  <a:lnTo>
                    <a:pt x="557" y="504"/>
                  </a:lnTo>
                  <a:lnTo>
                    <a:pt x="202" y="455"/>
                  </a:lnTo>
                  <a:lnTo>
                    <a:pt x="801" y="242"/>
                  </a:lnTo>
                  <a:lnTo>
                    <a:pt x="246" y="364"/>
                  </a:lnTo>
                  <a:lnTo>
                    <a:pt x="976" y="0"/>
                  </a:lnTo>
                  <a:lnTo>
                    <a:pt x="0" y="420"/>
                  </a:lnTo>
                  <a:lnTo>
                    <a:pt x="67" y="455"/>
                  </a:lnTo>
                  <a:lnTo>
                    <a:pt x="5" y="493"/>
                  </a:lnTo>
                  <a:lnTo>
                    <a:pt x="5" y="49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1047" name="Freeform 87"/>
            <p:cNvSpPr>
              <a:spLocks/>
            </p:cNvSpPr>
            <p:nvPr/>
          </p:nvSpPr>
          <p:spPr bwMode="auto">
            <a:xfrm>
              <a:off x="1484" y="530"/>
              <a:ext cx="68" cy="88"/>
            </a:xfrm>
            <a:custGeom>
              <a:avLst/>
              <a:gdLst>
                <a:gd name="T0" fmla="*/ 269 w 439"/>
                <a:gd name="T1" fmla="*/ 0 h 714"/>
                <a:gd name="T2" fmla="*/ 439 w 439"/>
                <a:gd name="T3" fmla="*/ 336 h 714"/>
                <a:gd name="T4" fmla="*/ 310 w 439"/>
                <a:gd name="T5" fmla="*/ 714 h 714"/>
                <a:gd name="T6" fmla="*/ 269 w 439"/>
                <a:gd name="T7" fmla="*/ 631 h 714"/>
                <a:gd name="T8" fmla="*/ 0 w 439"/>
                <a:gd name="T9" fmla="*/ 640 h 714"/>
                <a:gd name="T10" fmla="*/ 337 w 439"/>
                <a:gd name="T11" fmla="*/ 399 h 714"/>
                <a:gd name="T12" fmla="*/ 269 w 439"/>
                <a:gd name="T13" fmla="*/ 0 h 714"/>
                <a:gd name="T14" fmla="*/ 269 w 439"/>
                <a:gd name="T15" fmla="*/ 0 h 7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39" h="714">
                  <a:moveTo>
                    <a:pt x="269" y="0"/>
                  </a:moveTo>
                  <a:lnTo>
                    <a:pt x="439" y="336"/>
                  </a:lnTo>
                  <a:lnTo>
                    <a:pt x="310" y="714"/>
                  </a:lnTo>
                  <a:lnTo>
                    <a:pt x="269" y="631"/>
                  </a:lnTo>
                  <a:lnTo>
                    <a:pt x="0" y="640"/>
                  </a:lnTo>
                  <a:lnTo>
                    <a:pt x="337" y="399"/>
                  </a:lnTo>
                  <a:lnTo>
                    <a:pt x="269" y="0"/>
                  </a:lnTo>
                  <a:lnTo>
                    <a:pt x="269" y="0"/>
                  </a:lnTo>
                  <a:close/>
                </a:path>
              </a:pathLst>
            </a:custGeom>
            <a:solidFill>
              <a:srgbClr val="99C7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1048" name="Freeform 88"/>
            <p:cNvSpPr>
              <a:spLocks/>
            </p:cNvSpPr>
            <p:nvPr/>
          </p:nvSpPr>
          <p:spPr bwMode="auto">
            <a:xfrm>
              <a:off x="927" y="578"/>
              <a:ext cx="668" cy="475"/>
            </a:xfrm>
            <a:custGeom>
              <a:avLst/>
              <a:gdLst>
                <a:gd name="T0" fmla="*/ 15213 w 16047"/>
                <a:gd name="T1" fmla="*/ 16240 h 16575"/>
                <a:gd name="T2" fmla="*/ 14794 w 16047"/>
                <a:gd name="T3" fmla="*/ 16234 h 16575"/>
                <a:gd name="T4" fmla="*/ 15334 w 16047"/>
                <a:gd name="T5" fmla="*/ 15701 h 16575"/>
                <a:gd name="T6" fmla="*/ 15616 w 16047"/>
                <a:gd name="T7" fmla="*/ 15081 h 16575"/>
                <a:gd name="T8" fmla="*/ 14912 w 16047"/>
                <a:gd name="T9" fmla="*/ 14390 h 16575"/>
                <a:gd name="T10" fmla="*/ 14071 w 16047"/>
                <a:gd name="T11" fmla="*/ 13984 h 16575"/>
                <a:gd name="T12" fmla="*/ 13162 w 16047"/>
                <a:gd name="T13" fmla="*/ 11770 h 16575"/>
                <a:gd name="T14" fmla="*/ 12675 w 16047"/>
                <a:gd name="T15" fmla="*/ 12015 h 16575"/>
                <a:gd name="T16" fmla="*/ 12392 w 16047"/>
                <a:gd name="T17" fmla="*/ 12369 h 16575"/>
                <a:gd name="T18" fmla="*/ 12030 w 16047"/>
                <a:gd name="T19" fmla="*/ 12604 h 16575"/>
                <a:gd name="T20" fmla="*/ 11416 w 16047"/>
                <a:gd name="T21" fmla="*/ 12700 h 16575"/>
                <a:gd name="T22" fmla="*/ 11061 w 16047"/>
                <a:gd name="T23" fmla="*/ 12611 h 16575"/>
                <a:gd name="T24" fmla="*/ 10745 w 16047"/>
                <a:gd name="T25" fmla="*/ 12944 h 16575"/>
                <a:gd name="T26" fmla="*/ 11291 w 16047"/>
                <a:gd name="T27" fmla="*/ 14280 h 16575"/>
                <a:gd name="T28" fmla="*/ 10360 w 16047"/>
                <a:gd name="T29" fmla="*/ 15160 h 16575"/>
                <a:gd name="T30" fmla="*/ 9988 w 16047"/>
                <a:gd name="T31" fmla="*/ 15803 h 16575"/>
                <a:gd name="T32" fmla="*/ 9609 w 16047"/>
                <a:gd name="T33" fmla="*/ 15787 h 16575"/>
                <a:gd name="T34" fmla="*/ 9873 w 16047"/>
                <a:gd name="T35" fmla="*/ 14836 h 16575"/>
                <a:gd name="T36" fmla="*/ 10891 w 16047"/>
                <a:gd name="T37" fmla="*/ 13809 h 16575"/>
                <a:gd name="T38" fmla="*/ 9966 w 16047"/>
                <a:gd name="T39" fmla="*/ 13766 h 16575"/>
                <a:gd name="T40" fmla="*/ 9755 w 16047"/>
                <a:gd name="T41" fmla="*/ 14442 h 16575"/>
                <a:gd name="T42" fmla="*/ 8752 w 16047"/>
                <a:gd name="T43" fmla="*/ 15854 h 16575"/>
                <a:gd name="T44" fmla="*/ 6761 w 16047"/>
                <a:gd name="T45" fmla="*/ 16353 h 16575"/>
                <a:gd name="T46" fmla="*/ 4288 w 16047"/>
                <a:gd name="T47" fmla="*/ 16551 h 16575"/>
                <a:gd name="T48" fmla="*/ 3525 w 16047"/>
                <a:gd name="T49" fmla="*/ 16429 h 16575"/>
                <a:gd name="T50" fmla="*/ 2017 w 16047"/>
                <a:gd name="T51" fmla="*/ 15656 h 16575"/>
                <a:gd name="T52" fmla="*/ 1185 w 16047"/>
                <a:gd name="T53" fmla="*/ 14085 h 16575"/>
                <a:gd name="T54" fmla="*/ 1157 w 16047"/>
                <a:gd name="T55" fmla="*/ 11248 h 16575"/>
                <a:gd name="T56" fmla="*/ 946 w 16047"/>
                <a:gd name="T57" fmla="*/ 10251 h 16575"/>
                <a:gd name="T58" fmla="*/ 1409 w 16047"/>
                <a:gd name="T59" fmla="*/ 9129 h 16575"/>
                <a:gd name="T60" fmla="*/ 2442 w 16047"/>
                <a:gd name="T61" fmla="*/ 8480 h 16575"/>
                <a:gd name="T62" fmla="*/ 2873 w 16047"/>
                <a:gd name="T63" fmla="*/ 8309 h 16575"/>
                <a:gd name="T64" fmla="*/ 4530 w 16047"/>
                <a:gd name="T65" fmla="*/ 8052 h 16575"/>
                <a:gd name="T66" fmla="*/ 5588 w 16047"/>
                <a:gd name="T67" fmla="*/ 8046 h 16575"/>
                <a:gd name="T68" fmla="*/ 5560 w 16047"/>
                <a:gd name="T69" fmla="*/ 6778 h 16575"/>
                <a:gd name="T70" fmla="*/ 4964 w 16047"/>
                <a:gd name="T71" fmla="*/ 6108 h 16575"/>
                <a:gd name="T72" fmla="*/ 3301 w 16047"/>
                <a:gd name="T73" fmla="*/ 4262 h 16575"/>
                <a:gd name="T74" fmla="*/ 2675 w 16047"/>
                <a:gd name="T75" fmla="*/ 3697 h 16575"/>
                <a:gd name="T76" fmla="*/ 2053 w 16047"/>
                <a:gd name="T77" fmla="*/ 3143 h 16575"/>
                <a:gd name="T78" fmla="*/ 1459 w 16047"/>
                <a:gd name="T79" fmla="*/ 2516 h 16575"/>
                <a:gd name="T80" fmla="*/ 924 w 16047"/>
                <a:gd name="T81" fmla="*/ 1868 h 16575"/>
                <a:gd name="T82" fmla="*/ 40 w 16047"/>
                <a:gd name="T83" fmla="*/ 309 h 16575"/>
                <a:gd name="T84" fmla="*/ 1272 w 16047"/>
                <a:gd name="T85" fmla="*/ 437 h 16575"/>
                <a:gd name="T86" fmla="*/ 2696 w 16047"/>
                <a:gd name="T87" fmla="*/ 1715 h 16575"/>
                <a:gd name="T88" fmla="*/ 4087 w 16047"/>
                <a:gd name="T89" fmla="*/ 3109 h 16575"/>
                <a:gd name="T90" fmla="*/ 5458 w 16047"/>
                <a:gd name="T91" fmla="*/ 4586 h 16575"/>
                <a:gd name="T92" fmla="*/ 7471 w 16047"/>
                <a:gd name="T93" fmla="*/ 6280 h 16575"/>
                <a:gd name="T94" fmla="*/ 8880 w 16047"/>
                <a:gd name="T95" fmla="*/ 6340 h 16575"/>
                <a:gd name="T96" fmla="*/ 9554 w 16047"/>
                <a:gd name="T97" fmla="*/ 6524 h 16575"/>
                <a:gd name="T98" fmla="*/ 10177 w 16047"/>
                <a:gd name="T99" fmla="*/ 6870 h 16575"/>
                <a:gd name="T100" fmla="*/ 10754 w 16047"/>
                <a:gd name="T101" fmla="*/ 7646 h 16575"/>
                <a:gd name="T102" fmla="*/ 10702 w 16047"/>
                <a:gd name="T103" fmla="*/ 8596 h 16575"/>
                <a:gd name="T104" fmla="*/ 10475 w 16047"/>
                <a:gd name="T105" fmla="*/ 9600 h 16575"/>
                <a:gd name="T106" fmla="*/ 12778 w 16047"/>
                <a:gd name="T107" fmla="*/ 11067 h 16575"/>
                <a:gd name="T108" fmla="*/ 13231 w 16047"/>
                <a:gd name="T109" fmla="*/ 11363 h 16575"/>
                <a:gd name="T110" fmla="*/ 13770 w 16047"/>
                <a:gd name="T111" fmla="*/ 12504 h 16575"/>
                <a:gd name="T112" fmla="*/ 13919 w 16047"/>
                <a:gd name="T113" fmla="*/ 13137 h 16575"/>
                <a:gd name="T114" fmla="*/ 14301 w 16047"/>
                <a:gd name="T115" fmla="*/ 13935 h 16575"/>
                <a:gd name="T116" fmla="*/ 15563 w 16047"/>
                <a:gd name="T117" fmla="*/ 14494 h 16575"/>
                <a:gd name="T118" fmla="*/ 15982 w 16047"/>
                <a:gd name="T119" fmla="*/ 15711 h 165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6047" h="16575">
                  <a:moveTo>
                    <a:pt x="15958" y="15738"/>
                  </a:moveTo>
                  <a:lnTo>
                    <a:pt x="15833" y="15864"/>
                  </a:lnTo>
                  <a:lnTo>
                    <a:pt x="15787" y="15918"/>
                  </a:lnTo>
                  <a:lnTo>
                    <a:pt x="15349" y="16224"/>
                  </a:lnTo>
                  <a:lnTo>
                    <a:pt x="15257" y="16197"/>
                  </a:lnTo>
                  <a:lnTo>
                    <a:pt x="15250" y="16212"/>
                  </a:lnTo>
                  <a:lnTo>
                    <a:pt x="15238" y="16224"/>
                  </a:lnTo>
                  <a:lnTo>
                    <a:pt x="15226" y="16234"/>
                  </a:lnTo>
                  <a:lnTo>
                    <a:pt x="15213" y="16240"/>
                  </a:lnTo>
                  <a:lnTo>
                    <a:pt x="15197" y="16243"/>
                  </a:lnTo>
                  <a:lnTo>
                    <a:pt x="15185" y="16240"/>
                  </a:lnTo>
                  <a:lnTo>
                    <a:pt x="15173" y="16231"/>
                  </a:lnTo>
                  <a:lnTo>
                    <a:pt x="15163" y="16218"/>
                  </a:lnTo>
                  <a:lnTo>
                    <a:pt x="15002" y="16188"/>
                  </a:lnTo>
                  <a:lnTo>
                    <a:pt x="14946" y="16270"/>
                  </a:lnTo>
                  <a:lnTo>
                    <a:pt x="14884" y="16252"/>
                  </a:lnTo>
                  <a:lnTo>
                    <a:pt x="14732" y="16291"/>
                  </a:lnTo>
                  <a:lnTo>
                    <a:pt x="14794" y="16234"/>
                  </a:lnTo>
                  <a:lnTo>
                    <a:pt x="14853" y="16172"/>
                  </a:lnTo>
                  <a:lnTo>
                    <a:pt x="14915" y="16114"/>
                  </a:lnTo>
                  <a:lnTo>
                    <a:pt x="14980" y="16057"/>
                  </a:lnTo>
                  <a:lnTo>
                    <a:pt x="15043" y="15998"/>
                  </a:lnTo>
                  <a:lnTo>
                    <a:pt x="15101" y="15940"/>
                  </a:lnTo>
                  <a:lnTo>
                    <a:pt x="15163" y="15881"/>
                  </a:lnTo>
                  <a:lnTo>
                    <a:pt x="15223" y="15821"/>
                  </a:lnTo>
                  <a:lnTo>
                    <a:pt x="15278" y="15763"/>
                  </a:lnTo>
                  <a:lnTo>
                    <a:pt x="15334" y="15701"/>
                  </a:lnTo>
                  <a:lnTo>
                    <a:pt x="15387" y="15640"/>
                  </a:lnTo>
                  <a:lnTo>
                    <a:pt x="15433" y="15580"/>
                  </a:lnTo>
                  <a:lnTo>
                    <a:pt x="15480" y="15518"/>
                  </a:lnTo>
                  <a:lnTo>
                    <a:pt x="15521" y="15454"/>
                  </a:lnTo>
                  <a:lnTo>
                    <a:pt x="15558" y="15390"/>
                  </a:lnTo>
                  <a:lnTo>
                    <a:pt x="15589" y="15323"/>
                  </a:lnTo>
                  <a:lnTo>
                    <a:pt x="15604" y="15246"/>
                  </a:lnTo>
                  <a:lnTo>
                    <a:pt x="15616" y="15163"/>
                  </a:lnTo>
                  <a:lnTo>
                    <a:pt x="15616" y="15081"/>
                  </a:lnTo>
                  <a:lnTo>
                    <a:pt x="15610" y="14999"/>
                  </a:lnTo>
                  <a:lnTo>
                    <a:pt x="15592" y="14916"/>
                  </a:lnTo>
                  <a:lnTo>
                    <a:pt x="15561" y="14833"/>
                  </a:lnTo>
                  <a:lnTo>
                    <a:pt x="15514" y="14753"/>
                  </a:lnTo>
                  <a:lnTo>
                    <a:pt x="15451" y="14680"/>
                  </a:lnTo>
                  <a:lnTo>
                    <a:pt x="15210" y="14472"/>
                  </a:lnTo>
                  <a:lnTo>
                    <a:pt x="15111" y="14445"/>
                  </a:lnTo>
                  <a:lnTo>
                    <a:pt x="15011" y="14418"/>
                  </a:lnTo>
                  <a:lnTo>
                    <a:pt x="14912" y="14390"/>
                  </a:lnTo>
                  <a:lnTo>
                    <a:pt x="14813" y="14362"/>
                  </a:lnTo>
                  <a:lnTo>
                    <a:pt x="14713" y="14335"/>
                  </a:lnTo>
                  <a:lnTo>
                    <a:pt x="14617" y="14302"/>
                  </a:lnTo>
                  <a:lnTo>
                    <a:pt x="14521" y="14265"/>
                  </a:lnTo>
                  <a:lnTo>
                    <a:pt x="14425" y="14225"/>
                  </a:lnTo>
                  <a:lnTo>
                    <a:pt x="14335" y="14176"/>
                  </a:lnTo>
                  <a:lnTo>
                    <a:pt x="14245" y="14121"/>
                  </a:lnTo>
                  <a:lnTo>
                    <a:pt x="14158" y="14057"/>
                  </a:lnTo>
                  <a:lnTo>
                    <a:pt x="14071" y="13984"/>
                  </a:lnTo>
                  <a:lnTo>
                    <a:pt x="13991" y="13898"/>
                  </a:lnTo>
                  <a:lnTo>
                    <a:pt x="13913" y="13800"/>
                  </a:lnTo>
                  <a:lnTo>
                    <a:pt x="13838" y="13687"/>
                  </a:lnTo>
                  <a:lnTo>
                    <a:pt x="13770" y="13561"/>
                  </a:lnTo>
                  <a:lnTo>
                    <a:pt x="13528" y="13073"/>
                  </a:lnTo>
                  <a:lnTo>
                    <a:pt x="13364" y="12284"/>
                  </a:lnTo>
                  <a:lnTo>
                    <a:pt x="13327" y="12189"/>
                  </a:lnTo>
                  <a:lnTo>
                    <a:pt x="13224" y="11859"/>
                  </a:lnTo>
                  <a:lnTo>
                    <a:pt x="13162" y="11770"/>
                  </a:lnTo>
                  <a:lnTo>
                    <a:pt x="12961" y="11431"/>
                  </a:lnTo>
                  <a:lnTo>
                    <a:pt x="12635" y="11281"/>
                  </a:lnTo>
                  <a:lnTo>
                    <a:pt x="12706" y="11650"/>
                  </a:lnTo>
                  <a:lnTo>
                    <a:pt x="12700" y="11733"/>
                  </a:lnTo>
                  <a:lnTo>
                    <a:pt x="12697" y="11789"/>
                  </a:lnTo>
                  <a:lnTo>
                    <a:pt x="12693" y="11846"/>
                  </a:lnTo>
                  <a:lnTo>
                    <a:pt x="12690" y="11902"/>
                  </a:lnTo>
                  <a:lnTo>
                    <a:pt x="12684" y="11956"/>
                  </a:lnTo>
                  <a:lnTo>
                    <a:pt x="12675" y="12015"/>
                  </a:lnTo>
                  <a:lnTo>
                    <a:pt x="12656" y="12067"/>
                  </a:lnTo>
                  <a:lnTo>
                    <a:pt x="12632" y="12119"/>
                  </a:lnTo>
                  <a:lnTo>
                    <a:pt x="12598" y="12170"/>
                  </a:lnTo>
                  <a:lnTo>
                    <a:pt x="12564" y="12207"/>
                  </a:lnTo>
                  <a:lnTo>
                    <a:pt x="12526" y="12241"/>
                  </a:lnTo>
                  <a:lnTo>
                    <a:pt x="12491" y="12274"/>
                  </a:lnTo>
                  <a:lnTo>
                    <a:pt x="12457" y="12308"/>
                  </a:lnTo>
                  <a:lnTo>
                    <a:pt x="12423" y="12339"/>
                  </a:lnTo>
                  <a:lnTo>
                    <a:pt x="12392" y="12369"/>
                  </a:lnTo>
                  <a:lnTo>
                    <a:pt x="12355" y="12397"/>
                  </a:lnTo>
                  <a:lnTo>
                    <a:pt x="12321" y="12427"/>
                  </a:lnTo>
                  <a:lnTo>
                    <a:pt x="12284" y="12454"/>
                  </a:lnTo>
                  <a:lnTo>
                    <a:pt x="12247" y="12480"/>
                  </a:lnTo>
                  <a:lnTo>
                    <a:pt x="12209" y="12507"/>
                  </a:lnTo>
                  <a:lnTo>
                    <a:pt x="12166" y="12531"/>
                  </a:lnTo>
                  <a:lnTo>
                    <a:pt x="12122" y="12556"/>
                  </a:lnTo>
                  <a:lnTo>
                    <a:pt x="12080" y="12580"/>
                  </a:lnTo>
                  <a:lnTo>
                    <a:pt x="12030" y="12604"/>
                  </a:lnTo>
                  <a:lnTo>
                    <a:pt x="11980" y="12629"/>
                  </a:lnTo>
                  <a:lnTo>
                    <a:pt x="11924" y="12644"/>
                  </a:lnTo>
                  <a:lnTo>
                    <a:pt x="11827" y="12633"/>
                  </a:lnTo>
                  <a:lnTo>
                    <a:pt x="11719" y="12650"/>
                  </a:lnTo>
                  <a:lnTo>
                    <a:pt x="11639" y="12690"/>
                  </a:lnTo>
                  <a:lnTo>
                    <a:pt x="11539" y="12681"/>
                  </a:lnTo>
                  <a:lnTo>
                    <a:pt x="11499" y="12690"/>
                  </a:lnTo>
                  <a:lnTo>
                    <a:pt x="11455" y="12697"/>
                  </a:lnTo>
                  <a:lnTo>
                    <a:pt x="11416" y="12700"/>
                  </a:lnTo>
                  <a:lnTo>
                    <a:pt x="11375" y="12700"/>
                  </a:lnTo>
                  <a:lnTo>
                    <a:pt x="11335" y="12697"/>
                  </a:lnTo>
                  <a:lnTo>
                    <a:pt x="11294" y="12690"/>
                  </a:lnTo>
                  <a:lnTo>
                    <a:pt x="11254" y="12681"/>
                  </a:lnTo>
                  <a:lnTo>
                    <a:pt x="11213" y="12671"/>
                  </a:lnTo>
                  <a:lnTo>
                    <a:pt x="11176" y="12660"/>
                  </a:lnTo>
                  <a:lnTo>
                    <a:pt x="11136" y="12644"/>
                  </a:lnTo>
                  <a:lnTo>
                    <a:pt x="11099" y="12629"/>
                  </a:lnTo>
                  <a:lnTo>
                    <a:pt x="11061" y="12611"/>
                  </a:lnTo>
                  <a:lnTo>
                    <a:pt x="11027" y="12593"/>
                  </a:lnTo>
                  <a:lnTo>
                    <a:pt x="10990" y="12571"/>
                  </a:lnTo>
                  <a:lnTo>
                    <a:pt x="10956" y="12550"/>
                  </a:lnTo>
                  <a:lnTo>
                    <a:pt x="10922" y="12526"/>
                  </a:lnTo>
                  <a:lnTo>
                    <a:pt x="10748" y="12259"/>
                  </a:lnTo>
                  <a:lnTo>
                    <a:pt x="10671" y="12743"/>
                  </a:lnTo>
                  <a:lnTo>
                    <a:pt x="10752" y="12880"/>
                  </a:lnTo>
                  <a:lnTo>
                    <a:pt x="10742" y="12910"/>
                  </a:lnTo>
                  <a:lnTo>
                    <a:pt x="10745" y="12944"/>
                  </a:lnTo>
                  <a:lnTo>
                    <a:pt x="10794" y="13011"/>
                  </a:lnTo>
                  <a:lnTo>
                    <a:pt x="10912" y="13298"/>
                  </a:lnTo>
                  <a:lnTo>
                    <a:pt x="10972" y="13365"/>
                  </a:lnTo>
                  <a:lnTo>
                    <a:pt x="11179" y="13592"/>
                  </a:lnTo>
                  <a:lnTo>
                    <a:pt x="11285" y="13839"/>
                  </a:lnTo>
                  <a:lnTo>
                    <a:pt x="11316" y="13962"/>
                  </a:lnTo>
                  <a:lnTo>
                    <a:pt x="11316" y="14069"/>
                  </a:lnTo>
                  <a:lnTo>
                    <a:pt x="11304" y="14173"/>
                  </a:lnTo>
                  <a:lnTo>
                    <a:pt x="11291" y="14280"/>
                  </a:lnTo>
                  <a:lnTo>
                    <a:pt x="11288" y="14329"/>
                  </a:lnTo>
                  <a:lnTo>
                    <a:pt x="11421" y="14519"/>
                  </a:lnTo>
                  <a:lnTo>
                    <a:pt x="11335" y="14745"/>
                  </a:lnTo>
                  <a:lnTo>
                    <a:pt x="11080" y="14906"/>
                  </a:lnTo>
                  <a:lnTo>
                    <a:pt x="10972" y="14922"/>
                  </a:lnTo>
                  <a:lnTo>
                    <a:pt x="10838" y="14970"/>
                  </a:lnTo>
                  <a:lnTo>
                    <a:pt x="10736" y="14968"/>
                  </a:lnTo>
                  <a:lnTo>
                    <a:pt x="10431" y="15078"/>
                  </a:lnTo>
                  <a:lnTo>
                    <a:pt x="10360" y="15160"/>
                  </a:lnTo>
                  <a:lnTo>
                    <a:pt x="10214" y="15286"/>
                  </a:lnTo>
                  <a:lnTo>
                    <a:pt x="10161" y="15337"/>
                  </a:lnTo>
                  <a:lnTo>
                    <a:pt x="10119" y="15396"/>
                  </a:lnTo>
                  <a:lnTo>
                    <a:pt x="10085" y="15457"/>
                  </a:lnTo>
                  <a:lnTo>
                    <a:pt x="10056" y="15521"/>
                  </a:lnTo>
                  <a:lnTo>
                    <a:pt x="10035" y="15591"/>
                  </a:lnTo>
                  <a:lnTo>
                    <a:pt x="10019" y="15659"/>
                  </a:lnTo>
                  <a:lnTo>
                    <a:pt x="10004" y="15733"/>
                  </a:lnTo>
                  <a:lnTo>
                    <a:pt x="9988" y="15803"/>
                  </a:lnTo>
                  <a:lnTo>
                    <a:pt x="9991" y="15854"/>
                  </a:lnTo>
                  <a:lnTo>
                    <a:pt x="9973" y="16084"/>
                  </a:lnTo>
                  <a:lnTo>
                    <a:pt x="9994" y="16124"/>
                  </a:lnTo>
                  <a:lnTo>
                    <a:pt x="9792" y="16282"/>
                  </a:lnTo>
                  <a:lnTo>
                    <a:pt x="9706" y="16288"/>
                  </a:lnTo>
                  <a:lnTo>
                    <a:pt x="9568" y="16114"/>
                  </a:lnTo>
                  <a:lnTo>
                    <a:pt x="9581" y="16017"/>
                  </a:lnTo>
                  <a:lnTo>
                    <a:pt x="9594" y="15900"/>
                  </a:lnTo>
                  <a:lnTo>
                    <a:pt x="9609" y="15787"/>
                  </a:lnTo>
                  <a:lnTo>
                    <a:pt x="9634" y="15674"/>
                  </a:lnTo>
                  <a:lnTo>
                    <a:pt x="9665" y="15561"/>
                  </a:lnTo>
                  <a:lnTo>
                    <a:pt x="9709" y="15454"/>
                  </a:lnTo>
                  <a:lnTo>
                    <a:pt x="9764" y="15350"/>
                  </a:lnTo>
                  <a:lnTo>
                    <a:pt x="9836" y="15252"/>
                  </a:lnTo>
                  <a:lnTo>
                    <a:pt x="9929" y="15160"/>
                  </a:lnTo>
                  <a:lnTo>
                    <a:pt x="9920" y="15044"/>
                  </a:lnTo>
                  <a:lnTo>
                    <a:pt x="9866" y="14932"/>
                  </a:lnTo>
                  <a:lnTo>
                    <a:pt x="9873" y="14836"/>
                  </a:lnTo>
                  <a:lnTo>
                    <a:pt x="9892" y="14748"/>
                  </a:lnTo>
                  <a:lnTo>
                    <a:pt x="9929" y="14659"/>
                  </a:lnTo>
                  <a:lnTo>
                    <a:pt x="9975" y="14576"/>
                  </a:lnTo>
                  <a:lnTo>
                    <a:pt x="10038" y="14497"/>
                  </a:lnTo>
                  <a:lnTo>
                    <a:pt x="10109" y="14421"/>
                  </a:lnTo>
                  <a:lnTo>
                    <a:pt x="10193" y="14350"/>
                  </a:lnTo>
                  <a:lnTo>
                    <a:pt x="10286" y="14283"/>
                  </a:lnTo>
                  <a:lnTo>
                    <a:pt x="10686" y="14032"/>
                  </a:lnTo>
                  <a:lnTo>
                    <a:pt x="10891" y="13809"/>
                  </a:lnTo>
                  <a:lnTo>
                    <a:pt x="10894" y="13745"/>
                  </a:lnTo>
                  <a:lnTo>
                    <a:pt x="10869" y="13654"/>
                  </a:lnTo>
                  <a:lnTo>
                    <a:pt x="10689" y="13415"/>
                  </a:lnTo>
                  <a:lnTo>
                    <a:pt x="10686" y="13363"/>
                  </a:lnTo>
                  <a:lnTo>
                    <a:pt x="10600" y="13421"/>
                  </a:lnTo>
                  <a:lnTo>
                    <a:pt x="10425" y="13608"/>
                  </a:lnTo>
                  <a:lnTo>
                    <a:pt x="10115" y="13729"/>
                  </a:lnTo>
                  <a:lnTo>
                    <a:pt x="10007" y="13748"/>
                  </a:lnTo>
                  <a:lnTo>
                    <a:pt x="9966" y="13766"/>
                  </a:lnTo>
                  <a:lnTo>
                    <a:pt x="9876" y="13727"/>
                  </a:lnTo>
                  <a:lnTo>
                    <a:pt x="9855" y="13751"/>
                  </a:lnTo>
                  <a:lnTo>
                    <a:pt x="9895" y="13882"/>
                  </a:lnTo>
                  <a:lnTo>
                    <a:pt x="9907" y="14069"/>
                  </a:lnTo>
                  <a:lnTo>
                    <a:pt x="9842" y="14169"/>
                  </a:lnTo>
                  <a:lnTo>
                    <a:pt x="9787" y="14185"/>
                  </a:lnTo>
                  <a:lnTo>
                    <a:pt x="9802" y="14240"/>
                  </a:lnTo>
                  <a:lnTo>
                    <a:pt x="9780" y="14369"/>
                  </a:lnTo>
                  <a:lnTo>
                    <a:pt x="9755" y="14442"/>
                  </a:lnTo>
                  <a:lnTo>
                    <a:pt x="9787" y="14519"/>
                  </a:lnTo>
                  <a:lnTo>
                    <a:pt x="9780" y="14605"/>
                  </a:lnTo>
                  <a:lnTo>
                    <a:pt x="9721" y="15017"/>
                  </a:lnTo>
                  <a:lnTo>
                    <a:pt x="9520" y="15227"/>
                  </a:lnTo>
                  <a:lnTo>
                    <a:pt x="9504" y="15273"/>
                  </a:lnTo>
                  <a:lnTo>
                    <a:pt x="9194" y="15516"/>
                  </a:lnTo>
                  <a:lnTo>
                    <a:pt x="9023" y="15683"/>
                  </a:lnTo>
                  <a:lnTo>
                    <a:pt x="8905" y="15729"/>
                  </a:lnTo>
                  <a:lnTo>
                    <a:pt x="8752" y="15854"/>
                  </a:lnTo>
                  <a:lnTo>
                    <a:pt x="8632" y="15950"/>
                  </a:lnTo>
                  <a:lnTo>
                    <a:pt x="8449" y="16014"/>
                  </a:lnTo>
                  <a:lnTo>
                    <a:pt x="8043" y="16111"/>
                  </a:lnTo>
                  <a:lnTo>
                    <a:pt x="7955" y="16170"/>
                  </a:lnTo>
                  <a:lnTo>
                    <a:pt x="7742" y="16203"/>
                  </a:lnTo>
                  <a:lnTo>
                    <a:pt x="7627" y="16237"/>
                  </a:lnTo>
                  <a:lnTo>
                    <a:pt x="7074" y="16325"/>
                  </a:lnTo>
                  <a:lnTo>
                    <a:pt x="6994" y="16317"/>
                  </a:lnTo>
                  <a:lnTo>
                    <a:pt x="6761" y="16353"/>
                  </a:lnTo>
                  <a:lnTo>
                    <a:pt x="6574" y="16344"/>
                  </a:lnTo>
                  <a:lnTo>
                    <a:pt x="6482" y="16380"/>
                  </a:lnTo>
                  <a:lnTo>
                    <a:pt x="5572" y="16465"/>
                  </a:lnTo>
                  <a:lnTo>
                    <a:pt x="5259" y="16491"/>
                  </a:lnTo>
                  <a:lnTo>
                    <a:pt x="5076" y="16537"/>
                  </a:lnTo>
                  <a:lnTo>
                    <a:pt x="4964" y="16567"/>
                  </a:lnTo>
                  <a:lnTo>
                    <a:pt x="4688" y="16537"/>
                  </a:lnTo>
                  <a:lnTo>
                    <a:pt x="4552" y="16575"/>
                  </a:lnTo>
                  <a:lnTo>
                    <a:pt x="4288" y="16551"/>
                  </a:lnTo>
                  <a:lnTo>
                    <a:pt x="4198" y="16551"/>
                  </a:lnTo>
                  <a:lnTo>
                    <a:pt x="4111" y="16545"/>
                  </a:lnTo>
                  <a:lnTo>
                    <a:pt x="4024" y="16539"/>
                  </a:lnTo>
                  <a:lnTo>
                    <a:pt x="3938" y="16527"/>
                  </a:lnTo>
                  <a:lnTo>
                    <a:pt x="3854" y="16511"/>
                  </a:lnTo>
                  <a:lnTo>
                    <a:pt x="3770" y="16494"/>
                  </a:lnTo>
                  <a:lnTo>
                    <a:pt x="3686" y="16475"/>
                  </a:lnTo>
                  <a:lnTo>
                    <a:pt x="3606" y="16454"/>
                  </a:lnTo>
                  <a:lnTo>
                    <a:pt x="3525" y="16429"/>
                  </a:lnTo>
                  <a:lnTo>
                    <a:pt x="3444" y="16405"/>
                  </a:lnTo>
                  <a:lnTo>
                    <a:pt x="3363" y="16377"/>
                  </a:lnTo>
                  <a:lnTo>
                    <a:pt x="3282" y="16350"/>
                  </a:lnTo>
                  <a:lnTo>
                    <a:pt x="3201" y="16322"/>
                  </a:lnTo>
                  <a:lnTo>
                    <a:pt x="3122" y="16294"/>
                  </a:lnTo>
                  <a:lnTo>
                    <a:pt x="3041" y="16267"/>
                  </a:lnTo>
                  <a:lnTo>
                    <a:pt x="2960" y="16240"/>
                  </a:lnTo>
                  <a:lnTo>
                    <a:pt x="2458" y="15974"/>
                  </a:lnTo>
                  <a:lnTo>
                    <a:pt x="2017" y="15656"/>
                  </a:lnTo>
                  <a:lnTo>
                    <a:pt x="1638" y="15329"/>
                  </a:lnTo>
                  <a:lnTo>
                    <a:pt x="1439" y="15084"/>
                  </a:lnTo>
                  <a:lnTo>
                    <a:pt x="1352" y="14873"/>
                  </a:lnTo>
                  <a:lnTo>
                    <a:pt x="1306" y="14790"/>
                  </a:lnTo>
                  <a:lnTo>
                    <a:pt x="1272" y="14699"/>
                  </a:lnTo>
                  <a:lnTo>
                    <a:pt x="1238" y="14540"/>
                  </a:lnTo>
                  <a:lnTo>
                    <a:pt x="1213" y="14386"/>
                  </a:lnTo>
                  <a:lnTo>
                    <a:pt x="1195" y="14238"/>
                  </a:lnTo>
                  <a:lnTo>
                    <a:pt x="1185" y="14085"/>
                  </a:lnTo>
                  <a:lnTo>
                    <a:pt x="1198" y="13772"/>
                  </a:lnTo>
                  <a:lnTo>
                    <a:pt x="1179" y="13378"/>
                  </a:lnTo>
                  <a:lnTo>
                    <a:pt x="1179" y="12678"/>
                  </a:lnTo>
                  <a:lnTo>
                    <a:pt x="1104" y="12089"/>
                  </a:lnTo>
                  <a:lnTo>
                    <a:pt x="1101" y="11870"/>
                  </a:lnTo>
                  <a:lnTo>
                    <a:pt x="1114" y="11773"/>
                  </a:lnTo>
                  <a:lnTo>
                    <a:pt x="1132" y="11376"/>
                  </a:lnTo>
                  <a:lnTo>
                    <a:pt x="1117" y="11321"/>
                  </a:lnTo>
                  <a:lnTo>
                    <a:pt x="1157" y="11248"/>
                  </a:lnTo>
                  <a:lnTo>
                    <a:pt x="1120" y="11138"/>
                  </a:lnTo>
                  <a:lnTo>
                    <a:pt x="1127" y="11106"/>
                  </a:lnTo>
                  <a:lnTo>
                    <a:pt x="1039" y="11012"/>
                  </a:lnTo>
                  <a:lnTo>
                    <a:pt x="1083" y="10926"/>
                  </a:lnTo>
                  <a:lnTo>
                    <a:pt x="996" y="10651"/>
                  </a:lnTo>
                  <a:lnTo>
                    <a:pt x="989" y="10562"/>
                  </a:lnTo>
                  <a:lnTo>
                    <a:pt x="962" y="10437"/>
                  </a:lnTo>
                  <a:lnTo>
                    <a:pt x="968" y="10355"/>
                  </a:lnTo>
                  <a:lnTo>
                    <a:pt x="946" y="10251"/>
                  </a:lnTo>
                  <a:lnTo>
                    <a:pt x="993" y="9725"/>
                  </a:lnTo>
                  <a:lnTo>
                    <a:pt x="1086" y="9804"/>
                  </a:lnTo>
                  <a:lnTo>
                    <a:pt x="1095" y="9700"/>
                  </a:lnTo>
                  <a:lnTo>
                    <a:pt x="1120" y="9597"/>
                  </a:lnTo>
                  <a:lnTo>
                    <a:pt x="1157" y="9499"/>
                  </a:lnTo>
                  <a:lnTo>
                    <a:pt x="1203" y="9401"/>
                  </a:lnTo>
                  <a:lnTo>
                    <a:pt x="1263" y="9309"/>
                  </a:lnTo>
                  <a:lnTo>
                    <a:pt x="1331" y="9217"/>
                  </a:lnTo>
                  <a:lnTo>
                    <a:pt x="1409" y="9129"/>
                  </a:lnTo>
                  <a:lnTo>
                    <a:pt x="1499" y="9043"/>
                  </a:lnTo>
                  <a:lnTo>
                    <a:pt x="1595" y="8960"/>
                  </a:lnTo>
                  <a:lnTo>
                    <a:pt x="1697" y="8884"/>
                  </a:lnTo>
                  <a:lnTo>
                    <a:pt x="1805" y="8807"/>
                  </a:lnTo>
                  <a:lnTo>
                    <a:pt x="1924" y="8734"/>
                  </a:lnTo>
                  <a:lnTo>
                    <a:pt x="2048" y="8667"/>
                  </a:lnTo>
                  <a:lnTo>
                    <a:pt x="2175" y="8600"/>
                  </a:lnTo>
                  <a:lnTo>
                    <a:pt x="2306" y="8539"/>
                  </a:lnTo>
                  <a:lnTo>
                    <a:pt x="2442" y="8480"/>
                  </a:lnTo>
                  <a:lnTo>
                    <a:pt x="2482" y="8469"/>
                  </a:lnTo>
                  <a:lnTo>
                    <a:pt x="2523" y="8453"/>
                  </a:lnTo>
                  <a:lnTo>
                    <a:pt x="2563" y="8435"/>
                  </a:lnTo>
                  <a:lnTo>
                    <a:pt x="2603" y="8419"/>
                  </a:lnTo>
                  <a:lnTo>
                    <a:pt x="2644" y="8401"/>
                  </a:lnTo>
                  <a:lnTo>
                    <a:pt x="2683" y="8383"/>
                  </a:lnTo>
                  <a:lnTo>
                    <a:pt x="2720" y="8362"/>
                  </a:lnTo>
                  <a:lnTo>
                    <a:pt x="2758" y="8343"/>
                  </a:lnTo>
                  <a:lnTo>
                    <a:pt x="2873" y="8309"/>
                  </a:lnTo>
                  <a:lnTo>
                    <a:pt x="2994" y="8297"/>
                  </a:lnTo>
                  <a:lnTo>
                    <a:pt x="3596" y="8159"/>
                  </a:lnTo>
                  <a:lnTo>
                    <a:pt x="3680" y="8169"/>
                  </a:lnTo>
                  <a:lnTo>
                    <a:pt x="3739" y="8150"/>
                  </a:lnTo>
                  <a:lnTo>
                    <a:pt x="3829" y="8126"/>
                  </a:lnTo>
                  <a:lnTo>
                    <a:pt x="4310" y="8052"/>
                  </a:lnTo>
                  <a:lnTo>
                    <a:pt x="4390" y="8059"/>
                  </a:lnTo>
                  <a:lnTo>
                    <a:pt x="4450" y="8041"/>
                  </a:lnTo>
                  <a:lnTo>
                    <a:pt x="4530" y="8052"/>
                  </a:lnTo>
                  <a:lnTo>
                    <a:pt x="4639" y="8031"/>
                  </a:lnTo>
                  <a:lnTo>
                    <a:pt x="4722" y="8028"/>
                  </a:lnTo>
                  <a:lnTo>
                    <a:pt x="4781" y="8006"/>
                  </a:lnTo>
                  <a:lnTo>
                    <a:pt x="4896" y="8028"/>
                  </a:lnTo>
                  <a:lnTo>
                    <a:pt x="4930" y="8019"/>
                  </a:lnTo>
                  <a:lnTo>
                    <a:pt x="5049" y="8022"/>
                  </a:lnTo>
                  <a:lnTo>
                    <a:pt x="5361" y="7998"/>
                  </a:lnTo>
                  <a:lnTo>
                    <a:pt x="5421" y="7982"/>
                  </a:lnTo>
                  <a:lnTo>
                    <a:pt x="5588" y="8046"/>
                  </a:lnTo>
                  <a:lnTo>
                    <a:pt x="5675" y="7756"/>
                  </a:lnTo>
                  <a:lnTo>
                    <a:pt x="5716" y="7679"/>
                  </a:lnTo>
                  <a:lnTo>
                    <a:pt x="5765" y="7564"/>
                  </a:lnTo>
                  <a:lnTo>
                    <a:pt x="5895" y="7151"/>
                  </a:lnTo>
                  <a:lnTo>
                    <a:pt x="5827" y="7081"/>
                  </a:lnTo>
                  <a:lnTo>
                    <a:pt x="5761" y="7007"/>
                  </a:lnTo>
                  <a:lnTo>
                    <a:pt x="5693" y="6931"/>
                  </a:lnTo>
                  <a:lnTo>
                    <a:pt x="5628" y="6854"/>
                  </a:lnTo>
                  <a:lnTo>
                    <a:pt x="5560" y="6778"/>
                  </a:lnTo>
                  <a:lnTo>
                    <a:pt x="5495" y="6701"/>
                  </a:lnTo>
                  <a:lnTo>
                    <a:pt x="5429" y="6625"/>
                  </a:lnTo>
                  <a:lnTo>
                    <a:pt x="5365" y="6546"/>
                  </a:lnTo>
                  <a:lnTo>
                    <a:pt x="5300" y="6469"/>
                  </a:lnTo>
                  <a:lnTo>
                    <a:pt x="5232" y="6396"/>
                  </a:lnTo>
                  <a:lnTo>
                    <a:pt x="5166" y="6319"/>
                  </a:lnTo>
                  <a:lnTo>
                    <a:pt x="5101" y="6249"/>
                  </a:lnTo>
                  <a:lnTo>
                    <a:pt x="5033" y="6179"/>
                  </a:lnTo>
                  <a:lnTo>
                    <a:pt x="4964" y="6108"/>
                  </a:lnTo>
                  <a:lnTo>
                    <a:pt x="4896" y="6044"/>
                  </a:lnTo>
                  <a:lnTo>
                    <a:pt x="4828" y="5980"/>
                  </a:lnTo>
                  <a:lnTo>
                    <a:pt x="4341" y="5448"/>
                  </a:lnTo>
                  <a:lnTo>
                    <a:pt x="3621" y="4632"/>
                  </a:lnTo>
                  <a:lnTo>
                    <a:pt x="3590" y="4574"/>
                  </a:lnTo>
                  <a:lnTo>
                    <a:pt x="3506" y="4467"/>
                  </a:lnTo>
                  <a:lnTo>
                    <a:pt x="3438" y="4396"/>
                  </a:lnTo>
                  <a:lnTo>
                    <a:pt x="3370" y="4329"/>
                  </a:lnTo>
                  <a:lnTo>
                    <a:pt x="3301" y="4262"/>
                  </a:lnTo>
                  <a:lnTo>
                    <a:pt x="3233" y="4194"/>
                  </a:lnTo>
                  <a:lnTo>
                    <a:pt x="3164" y="4131"/>
                  </a:lnTo>
                  <a:lnTo>
                    <a:pt x="3093" y="4066"/>
                  </a:lnTo>
                  <a:lnTo>
                    <a:pt x="3025" y="4002"/>
                  </a:lnTo>
                  <a:lnTo>
                    <a:pt x="2953" y="3941"/>
                  </a:lnTo>
                  <a:lnTo>
                    <a:pt x="2885" y="3880"/>
                  </a:lnTo>
                  <a:lnTo>
                    <a:pt x="2814" y="3818"/>
                  </a:lnTo>
                  <a:lnTo>
                    <a:pt x="2746" y="3757"/>
                  </a:lnTo>
                  <a:lnTo>
                    <a:pt x="2675" y="3697"/>
                  </a:lnTo>
                  <a:lnTo>
                    <a:pt x="2607" y="3635"/>
                  </a:lnTo>
                  <a:lnTo>
                    <a:pt x="2537" y="3577"/>
                  </a:lnTo>
                  <a:lnTo>
                    <a:pt x="2466" y="3516"/>
                  </a:lnTo>
                  <a:lnTo>
                    <a:pt x="2398" y="3454"/>
                  </a:lnTo>
                  <a:lnTo>
                    <a:pt x="2327" y="3394"/>
                  </a:lnTo>
                  <a:lnTo>
                    <a:pt x="2259" y="3333"/>
                  </a:lnTo>
                  <a:lnTo>
                    <a:pt x="2191" y="3271"/>
                  </a:lnTo>
                  <a:lnTo>
                    <a:pt x="2122" y="3207"/>
                  </a:lnTo>
                  <a:lnTo>
                    <a:pt x="2053" y="3143"/>
                  </a:lnTo>
                  <a:lnTo>
                    <a:pt x="1985" y="3079"/>
                  </a:lnTo>
                  <a:lnTo>
                    <a:pt x="1917" y="3014"/>
                  </a:lnTo>
                  <a:lnTo>
                    <a:pt x="1849" y="2947"/>
                  </a:lnTo>
                  <a:lnTo>
                    <a:pt x="1784" y="2880"/>
                  </a:lnTo>
                  <a:lnTo>
                    <a:pt x="1719" y="2810"/>
                  </a:lnTo>
                  <a:lnTo>
                    <a:pt x="1650" y="2739"/>
                  </a:lnTo>
                  <a:lnTo>
                    <a:pt x="1585" y="2666"/>
                  </a:lnTo>
                  <a:lnTo>
                    <a:pt x="1520" y="2593"/>
                  </a:lnTo>
                  <a:lnTo>
                    <a:pt x="1459" y="2516"/>
                  </a:lnTo>
                  <a:lnTo>
                    <a:pt x="1393" y="2436"/>
                  </a:lnTo>
                  <a:lnTo>
                    <a:pt x="1331" y="2357"/>
                  </a:lnTo>
                  <a:lnTo>
                    <a:pt x="1276" y="2272"/>
                  </a:lnTo>
                  <a:lnTo>
                    <a:pt x="1216" y="2192"/>
                  </a:lnTo>
                  <a:lnTo>
                    <a:pt x="1157" y="2122"/>
                  </a:lnTo>
                  <a:lnTo>
                    <a:pt x="1101" y="2055"/>
                  </a:lnTo>
                  <a:lnTo>
                    <a:pt x="1043" y="1993"/>
                  </a:lnTo>
                  <a:lnTo>
                    <a:pt x="983" y="1929"/>
                  </a:lnTo>
                  <a:lnTo>
                    <a:pt x="924" y="1868"/>
                  </a:lnTo>
                  <a:lnTo>
                    <a:pt x="869" y="1804"/>
                  </a:lnTo>
                  <a:lnTo>
                    <a:pt x="806" y="1736"/>
                  </a:lnTo>
                  <a:lnTo>
                    <a:pt x="701" y="1586"/>
                  </a:lnTo>
                  <a:lnTo>
                    <a:pt x="359" y="1134"/>
                  </a:lnTo>
                  <a:lnTo>
                    <a:pt x="139" y="917"/>
                  </a:lnTo>
                  <a:lnTo>
                    <a:pt x="0" y="474"/>
                  </a:lnTo>
                  <a:lnTo>
                    <a:pt x="6" y="416"/>
                  </a:lnTo>
                  <a:lnTo>
                    <a:pt x="18" y="361"/>
                  </a:lnTo>
                  <a:lnTo>
                    <a:pt x="40" y="309"/>
                  </a:lnTo>
                  <a:lnTo>
                    <a:pt x="71" y="260"/>
                  </a:lnTo>
                  <a:lnTo>
                    <a:pt x="105" y="214"/>
                  </a:lnTo>
                  <a:lnTo>
                    <a:pt x="146" y="168"/>
                  </a:lnTo>
                  <a:lnTo>
                    <a:pt x="192" y="123"/>
                  </a:lnTo>
                  <a:lnTo>
                    <a:pt x="245" y="77"/>
                  </a:lnTo>
                  <a:lnTo>
                    <a:pt x="434" y="0"/>
                  </a:lnTo>
                  <a:lnTo>
                    <a:pt x="633" y="24"/>
                  </a:lnTo>
                  <a:lnTo>
                    <a:pt x="1111" y="303"/>
                  </a:lnTo>
                  <a:lnTo>
                    <a:pt x="1272" y="437"/>
                  </a:lnTo>
                  <a:lnTo>
                    <a:pt x="1433" y="571"/>
                  </a:lnTo>
                  <a:lnTo>
                    <a:pt x="1592" y="710"/>
                  </a:lnTo>
                  <a:lnTo>
                    <a:pt x="1753" y="847"/>
                  </a:lnTo>
                  <a:lnTo>
                    <a:pt x="1911" y="988"/>
                  </a:lnTo>
                  <a:lnTo>
                    <a:pt x="2069" y="1131"/>
                  </a:lnTo>
                  <a:lnTo>
                    <a:pt x="2225" y="1275"/>
                  </a:lnTo>
                  <a:lnTo>
                    <a:pt x="2383" y="1418"/>
                  </a:lnTo>
                  <a:lnTo>
                    <a:pt x="2541" y="1568"/>
                  </a:lnTo>
                  <a:lnTo>
                    <a:pt x="2696" y="1715"/>
                  </a:lnTo>
                  <a:lnTo>
                    <a:pt x="2851" y="1865"/>
                  </a:lnTo>
                  <a:lnTo>
                    <a:pt x="3007" y="2018"/>
                  </a:lnTo>
                  <a:lnTo>
                    <a:pt x="3162" y="2168"/>
                  </a:lnTo>
                  <a:lnTo>
                    <a:pt x="3316" y="2323"/>
                  </a:lnTo>
                  <a:lnTo>
                    <a:pt x="3472" y="2476"/>
                  </a:lnTo>
                  <a:lnTo>
                    <a:pt x="3627" y="2632"/>
                  </a:lnTo>
                  <a:lnTo>
                    <a:pt x="3779" y="2791"/>
                  </a:lnTo>
                  <a:lnTo>
                    <a:pt x="3935" y="2950"/>
                  </a:lnTo>
                  <a:lnTo>
                    <a:pt x="4087" y="3109"/>
                  </a:lnTo>
                  <a:lnTo>
                    <a:pt x="4238" y="3268"/>
                  </a:lnTo>
                  <a:lnTo>
                    <a:pt x="4390" y="3430"/>
                  </a:lnTo>
                  <a:lnTo>
                    <a:pt x="4545" y="3592"/>
                  </a:lnTo>
                  <a:lnTo>
                    <a:pt x="4697" y="3757"/>
                  </a:lnTo>
                  <a:lnTo>
                    <a:pt x="4850" y="3920"/>
                  </a:lnTo>
                  <a:lnTo>
                    <a:pt x="5002" y="4084"/>
                  </a:lnTo>
                  <a:lnTo>
                    <a:pt x="5154" y="4252"/>
                  </a:lnTo>
                  <a:lnTo>
                    <a:pt x="5306" y="4418"/>
                  </a:lnTo>
                  <a:lnTo>
                    <a:pt x="5458" y="4586"/>
                  </a:lnTo>
                  <a:lnTo>
                    <a:pt x="5609" y="4751"/>
                  </a:lnTo>
                  <a:lnTo>
                    <a:pt x="5761" y="4919"/>
                  </a:lnTo>
                  <a:lnTo>
                    <a:pt x="5914" y="5090"/>
                  </a:lnTo>
                  <a:lnTo>
                    <a:pt x="6066" y="5259"/>
                  </a:lnTo>
                  <a:lnTo>
                    <a:pt x="7024" y="6294"/>
                  </a:lnTo>
                  <a:lnTo>
                    <a:pt x="7081" y="6283"/>
                  </a:lnTo>
                  <a:lnTo>
                    <a:pt x="7162" y="6286"/>
                  </a:lnTo>
                  <a:lnTo>
                    <a:pt x="7335" y="6273"/>
                  </a:lnTo>
                  <a:lnTo>
                    <a:pt x="7471" y="6280"/>
                  </a:lnTo>
                  <a:lnTo>
                    <a:pt x="7756" y="6283"/>
                  </a:lnTo>
                  <a:lnTo>
                    <a:pt x="7939" y="6286"/>
                  </a:lnTo>
                  <a:lnTo>
                    <a:pt x="8409" y="6273"/>
                  </a:lnTo>
                  <a:lnTo>
                    <a:pt x="8490" y="6283"/>
                  </a:lnTo>
                  <a:lnTo>
                    <a:pt x="8567" y="6294"/>
                  </a:lnTo>
                  <a:lnTo>
                    <a:pt x="8644" y="6304"/>
                  </a:lnTo>
                  <a:lnTo>
                    <a:pt x="8725" y="6316"/>
                  </a:lnTo>
                  <a:lnTo>
                    <a:pt x="8802" y="6328"/>
                  </a:lnTo>
                  <a:lnTo>
                    <a:pt x="8880" y="6340"/>
                  </a:lnTo>
                  <a:lnTo>
                    <a:pt x="8958" y="6356"/>
                  </a:lnTo>
                  <a:lnTo>
                    <a:pt x="9032" y="6371"/>
                  </a:lnTo>
                  <a:lnTo>
                    <a:pt x="9110" y="6390"/>
                  </a:lnTo>
                  <a:lnTo>
                    <a:pt x="9184" y="6408"/>
                  </a:lnTo>
                  <a:lnTo>
                    <a:pt x="9259" y="6426"/>
                  </a:lnTo>
                  <a:lnTo>
                    <a:pt x="9333" y="6447"/>
                  </a:lnTo>
                  <a:lnTo>
                    <a:pt x="9408" y="6473"/>
                  </a:lnTo>
                  <a:lnTo>
                    <a:pt x="9482" y="6497"/>
                  </a:lnTo>
                  <a:lnTo>
                    <a:pt x="9554" y="6524"/>
                  </a:lnTo>
                  <a:lnTo>
                    <a:pt x="9628" y="6551"/>
                  </a:lnTo>
                  <a:lnTo>
                    <a:pt x="9696" y="6582"/>
                  </a:lnTo>
                  <a:lnTo>
                    <a:pt x="9767" y="6616"/>
                  </a:lnTo>
                  <a:lnTo>
                    <a:pt x="9839" y="6653"/>
                  </a:lnTo>
                  <a:lnTo>
                    <a:pt x="9907" y="6690"/>
                  </a:lnTo>
                  <a:lnTo>
                    <a:pt x="9975" y="6731"/>
                  </a:lnTo>
                  <a:lnTo>
                    <a:pt x="10044" y="6774"/>
                  </a:lnTo>
                  <a:lnTo>
                    <a:pt x="10109" y="6821"/>
                  </a:lnTo>
                  <a:lnTo>
                    <a:pt x="10177" y="6870"/>
                  </a:lnTo>
                  <a:lnTo>
                    <a:pt x="10239" y="6921"/>
                  </a:lnTo>
                  <a:lnTo>
                    <a:pt x="10305" y="6977"/>
                  </a:lnTo>
                  <a:lnTo>
                    <a:pt x="10366" y="7034"/>
                  </a:lnTo>
                  <a:lnTo>
                    <a:pt x="10428" y="7095"/>
                  </a:lnTo>
                  <a:lnTo>
                    <a:pt x="10491" y="7163"/>
                  </a:lnTo>
                  <a:lnTo>
                    <a:pt x="10550" y="7230"/>
                  </a:lnTo>
                  <a:lnTo>
                    <a:pt x="10608" y="7304"/>
                  </a:lnTo>
                  <a:lnTo>
                    <a:pt x="10668" y="7380"/>
                  </a:lnTo>
                  <a:lnTo>
                    <a:pt x="10754" y="7646"/>
                  </a:lnTo>
                  <a:lnTo>
                    <a:pt x="10788" y="7869"/>
                  </a:lnTo>
                  <a:lnTo>
                    <a:pt x="10794" y="7967"/>
                  </a:lnTo>
                  <a:lnTo>
                    <a:pt x="10794" y="8059"/>
                  </a:lnTo>
                  <a:lnTo>
                    <a:pt x="10791" y="8153"/>
                  </a:lnTo>
                  <a:lnTo>
                    <a:pt x="10783" y="8245"/>
                  </a:lnTo>
                  <a:lnTo>
                    <a:pt x="10767" y="8333"/>
                  </a:lnTo>
                  <a:lnTo>
                    <a:pt x="10748" y="8422"/>
                  </a:lnTo>
                  <a:lnTo>
                    <a:pt x="10726" y="8512"/>
                  </a:lnTo>
                  <a:lnTo>
                    <a:pt x="10702" y="8596"/>
                  </a:lnTo>
                  <a:lnTo>
                    <a:pt x="10689" y="8716"/>
                  </a:lnTo>
                  <a:lnTo>
                    <a:pt x="10671" y="8829"/>
                  </a:lnTo>
                  <a:lnTo>
                    <a:pt x="10652" y="8942"/>
                  </a:lnTo>
                  <a:lnTo>
                    <a:pt x="10630" y="9049"/>
                  </a:lnTo>
                  <a:lnTo>
                    <a:pt x="10605" y="9156"/>
                  </a:lnTo>
                  <a:lnTo>
                    <a:pt x="10577" y="9263"/>
                  </a:lnTo>
                  <a:lnTo>
                    <a:pt x="10546" y="9370"/>
                  </a:lnTo>
                  <a:lnTo>
                    <a:pt x="10515" y="9480"/>
                  </a:lnTo>
                  <a:lnTo>
                    <a:pt x="10475" y="9600"/>
                  </a:lnTo>
                  <a:lnTo>
                    <a:pt x="10422" y="9905"/>
                  </a:lnTo>
                  <a:lnTo>
                    <a:pt x="10860" y="10235"/>
                  </a:lnTo>
                  <a:lnTo>
                    <a:pt x="11267" y="10636"/>
                  </a:lnTo>
                  <a:lnTo>
                    <a:pt x="11701" y="10666"/>
                  </a:lnTo>
                  <a:lnTo>
                    <a:pt x="12191" y="10881"/>
                  </a:lnTo>
                  <a:lnTo>
                    <a:pt x="12324" y="10951"/>
                  </a:lnTo>
                  <a:lnTo>
                    <a:pt x="12659" y="11021"/>
                  </a:lnTo>
                  <a:lnTo>
                    <a:pt x="12718" y="11042"/>
                  </a:lnTo>
                  <a:lnTo>
                    <a:pt x="12778" y="11067"/>
                  </a:lnTo>
                  <a:lnTo>
                    <a:pt x="12833" y="11092"/>
                  </a:lnTo>
                  <a:lnTo>
                    <a:pt x="12889" y="11116"/>
                  </a:lnTo>
                  <a:lnTo>
                    <a:pt x="12941" y="11143"/>
                  </a:lnTo>
                  <a:lnTo>
                    <a:pt x="12991" y="11174"/>
                  </a:lnTo>
                  <a:lnTo>
                    <a:pt x="13041" y="11208"/>
                  </a:lnTo>
                  <a:lnTo>
                    <a:pt x="13090" y="11241"/>
                  </a:lnTo>
                  <a:lnTo>
                    <a:pt x="13137" y="11278"/>
                  </a:lnTo>
                  <a:lnTo>
                    <a:pt x="13184" y="11321"/>
                  </a:lnTo>
                  <a:lnTo>
                    <a:pt x="13231" y="11363"/>
                  </a:lnTo>
                  <a:lnTo>
                    <a:pt x="13273" y="11412"/>
                  </a:lnTo>
                  <a:lnTo>
                    <a:pt x="13317" y="11462"/>
                  </a:lnTo>
                  <a:lnTo>
                    <a:pt x="13357" y="11516"/>
                  </a:lnTo>
                  <a:lnTo>
                    <a:pt x="13401" y="11575"/>
                  </a:lnTo>
                  <a:lnTo>
                    <a:pt x="13442" y="11639"/>
                  </a:lnTo>
                  <a:lnTo>
                    <a:pt x="13646" y="12085"/>
                  </a:lnTo>
                  <a:lnTo>
                    <a:pt x="13693" y="12149"/>
                  </a:lnTo>
                  <a:lnTo>
                    <a:pt x="13689" y="12213"/>
                  </a:lnTo>
                  <a:lnTo>
                    <a:pt x="13770" y="12504"/>
                  </a:lnTo>
                  <a:lnTo>
                    <a:pt x="13786" y="12568"/>
                  </a:lnTo>
                  <a:lnTo>
                    <a:pt x="13798" y="12633"/>
                  </a:lnTo>
                  <a:lnTo>
                    <a:pt x="13814" y="12700"/>
                  </a:lnTo>
                  <a:lnTo>
                    <a:pt x="13826" y="12764"/>
                  </a:lnTo>
                  <a:lnTo>
                    <a:pt x="13838" y="12831"/>
                  </a:lnTo>
                  <a:lnTo>
                    <a:pt x="13854" y="12895"/>
                  </a:lnTo>
                  <a:lnTo>
                    <a:pt x="13866" y="12963"/>
                  </a:lnTo>
                  <a:lnTo>
                    <a:pt x="13882" y="13027"/>
                  </a:lnTo>
                  <a:lnTo>
                    <a:pt x="13919" y="13137"/>
                  </a:lnTo>
                  <a:lnTo>
                    <a:pt x="13944" y="13327"/>
                  </a:lnTo>
                  <a:lnTo>
                    <a:pt x="13981" y="13402"/>
                  </a:lnTo>
                  <a:lnTo>
                    <a:pt x="14018" y="13482"/>
                  </a:lnTo>
                  <a:lnTo>
                    <a:pt x="14062" y="13565"/>
                  </a:lnTo>
                  <a:lnTo>
                    <a:pt x="14105" y="13644"/>
                  </a:lnTo>
                  <a:lnTo>
                    <a:pt x="14152" y="13724"/>
                  </a:lnTo>
                  <a:lnTo>
                    <a:pt x="14198" y="13800"/>
                  </a:lnTo>
                  <a:lnTo>
                    <a:pt x="14248" y="13871"/>
                  </a:lnTo>
                  <a:lnTo>
                    <a:pt x="14301" y="13935"/>
                  </a:lnTo>
                  <a:lnTo>
                    <a:pt x="14787" y="14118"/>
                  </a:lnTo>
                  <a:lnTo>
                    <a:pt x="14881" y="14145"/>
                  </a:lnTo>
                  <a:lnTo>
                    <a:pt x="14977" y="14176"/>
                  </a:lnTo>
                  <a:lnTo>
                    <a:pt x="15077" y="14216"/>
                  </a:lnTo>
                  <a:lnTo>
                    <a:pt x="15176" y="14259"/>
                  </a:lnTo>
                  <a:lnTo>
                    <a:pt x="15278" y="14308"/>
                  </a:lnTo>
                  <a:lnTo>
                    <a:pt x="15375" y="14362"/>
                  </a:lnTo>
                  <a:lnTo>
                    <a:pt x="15471" y="14426"/>
                  </a:lnTo>
                  <a:lnTo>
                    <a:pt x="15563" y="14494"/>
                  </a:lnTo>
                  <a:lnTo>
                    <a:pt x="15650" y="14570"/>
                  </a:lnTo>
                  <a:lnTo>
                    <a:pt x="15734" y="14650"/>
                  </a:lnTo>
                  <a:lnTo>
                    <a:pt x="15809" y="14739"/>
                  </a:lnTo>
                  <a:lnTo>
                    <a:pt x="15877" y="14833"/>
                  </a:lnTo>
                  <a:lnTo>
                    <a:pt x="15936" y="14934"/>
                  </a:lnTo>
                  <a:lnTo>
                    <a:pt x="15986" y="15042"/>
                  </a:lnTo>
                  <a:lnTo>
                    <a:pt x="16023" y="15154"/>
                  </a:lnTo>
                  <a:lnTo>
                    <a:pt x="16047" y="15277"/>
                  </a:lnTo>
                  <a:lnTo>
                    <a:pt x="15982" y="15711"/>
                  </a:lnTo>
                  <a:lnTo>
                    <a:pt x="15958" y="1573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1049" name="Freeform 89"/>
            <p:cNvSpPr>
              <a:spLocks/>
            </p:cNvSpPr>
            <p:nvPr/>
          </p:nvSpPr>
          <p:spPr bwMode="auto">
            <a:xfrm>
              <a:off x="1522" y="1025"/>
              <a:ext cx="24" cy="30"/>
            </a:xfrm>
            <a:custGeom>
              <a:avLst/>
              <a:gdLst>
                <a:gd name="T0" fmla="*/ 567 w 567"/>
                <a:gd name="T1" fmla="*/ 389 h 1053"/>
                <a:gd name="T2" fmla="*/ 512 w 567"/>
                <a:gd name="T3" fmla="*/ 472 h 1053"/>
                <a:gd name="T4" fmla="*/ 455 w 567"/>
                <a:gd name="T5" fmla="*/ 542 h 1053"/>
                <a:gd name="T6" fmla="*/ 403 w 567"/>
                <a:gd name="T7" fmla="*/ 612 h 1053"/>
                <a:gd name="T8" fmla="*/ 356 w 567"/>
                <a:gd name="T9" fmla="*/ 686 h 1053"/>
                <a:gd name="T10" fmla="*/ 313 w 567"/>
                <a:gd name="T11" fmla="*/ 756 h 1053"/>
                <a:gd name="T12" fmla="*/ 272 w 567"/>
                <a:gd name="T13" fmla="*/ 829 h 1053"/>
                <a:gd name="T14" fmla="*/ 232 w 567"/>
                <a:gd name="T15" fmla="*/ 903 h 1053"/>
                <a:gd name="T16" fmla="*/ 195 w 567"/>
                <a:gd name="T17" fmla="*/ 976 h 1053"/>
                <a:gd name="T18" fmla="*/ 157 w 567"/>
                <a:gd name="T19" fmla="*/ 1053 h 1053"/>
                <a:gd name="T20" fmla="*/ 43 w 567"/>
                <a:gd name="T21" fmla="*/ 1000 h 1053"/>
                <a:gd name="T22" fmla="*/ 0 w 567"/>
                <a:gd name="T23" fmla="*/ 857 h 1053"/>
                <a:gd name="T24" fmla="*/ 0 w 567"/>
                <a:gd name="T25" fmla="*/ 780 h 1053"/>
                <a:gd name="T26" fmla="*/ 9 w 567"/>
                <a:gd name="T27" fmla="*/ 707 h 1053"/>
                <a:gd name="T28" fmla="*/ 18 w 567"/>
                <a:gd name="T29" fmla="*/ 636 h 1053"/>
                <a:gd name="T30" fmla="*/ 34 w 567"/>
                <a:gd name="T31" fmla="*/ 563 h 1053"/>
                <a:gd name="T32" fmla="*/ 52 w 567"/>
                <a:gd name="T33" fmla="*/ 493 h 1053"/>
                <a:gd name="T34" fmla="*/ 74 w 567"/>
                <a:gd name="T35" fmla="*/ 426 h 1053"/>
                <a:gd name="T36" fmla="*/ 99 w 567"/>
                <a:gd name="T37" fmla="*/ 355 h 1053"/>
                <a:gd name="T38" fmla="*/ 123 w 567"/>
                <a:gd name="T39" fmla="*/ 288 h 1053"/>
                <a:gd name="T40" fmla="*/ 223 w 567"/>
                <a:gd name="T41" fmla="*/ 132 h 1053"/>
                <a:gd name="T42" fmla="*/ 338 w 567"/>
                <a:gd name="T43" fmla="*/ 35 h 1053"/>
                <a:gd name="T44" fmla="*/ 397 w 567"/>
                <a:gd name="T45" fmla="*/ 0 h 1053"/>
                <a:gd name="T46" fmla="*/ 418 w 567"/>
                <a:gd name="T47" fmla="*/ 0 h 1053"/>
                <a:gd name="T48" fmla="*/ 444 w 567"/>
                <a:gd name="T49" fmla="*/ 9 h 1053"/>
                <a:gd name="T50" fmla="*/ 465 w 567"/>
                <a:gd name="T51" fmla="*/ 28 h 1053"/>
                <a:gd name="T52" fmla="*/ 487 w 567"/>
                <a:gd name="T53" fmla="*/ 52 h 1053"/>
                <a:gd name="T54" fmla="*/ 508 w 567"/>
                <a:gd name="T55" fmla="*/ 83 h 1053"/>
                <a:gd name="T56" fmla="*/ 530 w 567"/>
                <a:gd name="T57" fmla="*/ 116 h 1053"/>
                <a:gd name="T58" fmla="*/ 549 w 567"/>
                <a:gd name="T59" fmla="*/ 150 h 1053"/>
                <a:gd name="T60" fmla="*/ 565 w 567"/>
                <a:gd name="T61" fmla="*/ 187 h 1053"/>
                <a:gd name="T62" fmla="*/ 567 w 567"/>
                <a:gd name="T63" fmla="*/ 389 h 10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67" h="1053">
                  <a:moveTo>
                    <a:pt x="567" y="389"/>
                  </a:moveTo>
                  <a:lnTo>
                    <a:pt x="512" y="472"/>
                  </a:lnTo>
                  <a:lnTo>
                    <a:pt x="455" y="542"/>
                  </a:lnTo>
                  <a:lnTo>
                    <a:pt x="403" y="612"/>
                  </a:lnTo>
                  <a:lnTo>
                    <a:pt x="356" y="686"/>
                  </a:lnTo>
                  <a:lnTo>
                    <a:pt x="313" y="756"/>
                  </a:lnTo>
                  <a:lnTo>
                    <a:pt x="272" y="829"/>
                  </a:lnTo>
                  <a:lnTo>
                    <a:pt x="232" y="903"/>
                  </a:lnTo>
                  <a:lnTo>
                    <a:pt x="195" y="976"/>
                  </a:lnTo>
                  <a:lnTo>
                    <a:pt x="157" y="1053"/>
                  </a:lnTo>
                  <a:lnTo>
                    <a:pt x="43" y="1000"/>
                  </a:lnTo>
                  <a:lnTo>
                    <a:pt x="0" y="857"/>
                  </a:lnTo>
                  <a:lnTo>
                    <a:pt x="0" y="780"/>
                  </a:lnTo>
                  <a:lnTo>
                    <a:pt x="9" y="707"/>
                  </a:lnTo>
                  <a:lnTo>
                    <a:pt x="18" y="636"/>
                  </a:lnTo>
                  <a:lnTo>
                    <a:pt x="34" y="563"/>
                  </a:lnTo>
                  <a:lnTo>
                    <a:pt x="52" y="493"/>
                  </a:lnTo>
                  <a:lnTo>
                    <a:pt x="74" y="426"/>
                  </a:lnTo>
                  <a:lnTo>
                    <a:pt x="99" y="355"/>
                  </a:lnTo>
                  <a:lnTo>
                    <a:pt x="123" y="288"/>
                  </a:lnTo>
                  <a:lnTo>
                    <a:pt x="223" y="132"/>
                  </a:lnTo>
                  <a:lnTo>
                    <a:pt x="338" y="35"/>
                  </a:lnTo>
                  <a:lnTo>
                    <a:pt x="397" y="0"/>
                  </a:lnTo>
                  <a:lnTo>
                    <a:pt x="418" y="0"/>
                  </a:lnTo>
                  <a:lnTo>
                    <a:pt x="444" y="9"/>
                  </a:lnTo>
                  <a:lnTo>
                    <a:pt x="465" y="28"/>
                  </a:lnTo>
                  <a:lnTo>
                    <a:pt x="487" y="52"/>
                  </a:lnTo>
                  <a:lnTo>
                    <a:pt x="508" y="83"/>
                  </a:lnTo>
                  <a:lnTo>
                    <a:pt x="530" y="116"/>
                  </a:lnTo>
                  <a:lnTo>
                    <a:pt x="549" y="150"/>
                  </a:lnTo>
                  <a:lnTo>
                    <a:pt x="565" y="187"/>
                  </a:lnTo>
                  <a:lnTo>
                    <a:pt x="567" y="38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1050" name="Freeform 90"/>
            <p:cNvSpPr>
              <a:spLocks/>
            </p:cNvSpPr>
            <p:nvPr/>
          </p:nvSpPr>
          <p:spPr bwMode="auto">
            <a:xfrm>
              <a:off x="1502" y="1026"/>
              <a:ext cx="18" cy="32"/>
            </a:xfrm>
            <a:custGeom>
              <a:avLst/>
              <a:gdLst>
                <a:gd name="T0" fmla="*/ 319 w 416"/>
                <a:gd name="T1" fmla="*/ 1091 h 1091"/>
                <a:gd name="T2" fmla="*/ 176 w 416"/>
                <a:gd name="T3" fmla="*/ 1048 h 1091"/>
                <a:gd name="T4" fmla="*/ 61 w 416"/>
                <a:gd name="T5" fmla="*/ 928 h 1091"/>
                <a:gd name="T6" fmla="*/ 0 w 416"/>
                <a:gd name="T7" fmla="*/ 675 h 1091"/>
                <a:gd name="T8" fmla="*/ 3 w 416"/>
                <a:gd name="T9" fmla="*/ 592 h 1091"/>
                <a:gd name="T10" fmla="*/ 9 w 416"/>
                <a:gd name="T11" fmla="*/ 512 h 1091"/>
                <a:gd name="T12" fmla="*/ 21 w 416"/>
                <a:gd name="T13" fmla="*/ 434 h 1091"/>
                <a:gd name="T14" fmla="*/ 37 w 416"/>
                <a:gd name="T15" fmla="*/ 354 h 1091"/>
                <a:gd name="T16" fmla="*/ 58 w 416"/>
                <a:gd name="T17" fmla="*/ 274 h 1091"/>
                <a:gd name="T18" fmla="*/ 86 w 416"/>
                <a:gd name="T19" fmla="*/ 198 h 1091"/>
                <a:gd name="T20" fmla="*/ 121 w 416"/>
                <a:gd name="T21" fmla="*/ 124 h 1091"/>
                <a:gd name="T22" fmla="*/ 158 w 416"/>
                <a:gd name="T23" fmla="*/ 54 h 1091"/>
                <a:gd name="T24" fmla="*/ 248 w 416"/>
                <a:gd name="T25" fmla="*/ 0 h 1091"/>
                <a:gd name="T26" fmla="*/ 309 w 416"/>
                <a:gd name="T27" fmla="*/ 14 h 1091"/>
                <a:gd name="T28" fmla="*/ 344 w 416"/>
                <a:gd name="T29" fmla="*/ 57 h 1091"/>
                <a:gd name="T30" fmla="*/ 372 w 416"/>
                <a:gd name="T31" fmla="*/ 103 h 1091"/>
                <a:gd name="T32" fmla="*/ 390 w 416"/>
                <a:gd name="T33" fmla="*/ 152 h 1091"/>
                <a:gd name="T34" fmla="*/ 406 w 416"/>
                <a:gd name="T35" fmla="*/ 198 h 1091"/>
                <a:gd name="T36" fmla="*/ 413 w 416"/>
                <a:gd name="T37" fmla="*/ 244 h 1091"/>
                <a:gd name="T38" fmla="*/ 416 w 416"/>
                <a:gd name="T39" fmla="*/ 290 h 1091"/>
                <a:gd name="T40" fmla="*/ 409 w 416"/>
                <a:gd name="T41" fmla="*/ 335 h 1091"/>
                <a:gd name="T42" fmla="*/ 400 w 416"/>
                <a:gd name="T43" fmla="*/ 375 h 1091"/>
                <a:gd name="T44" fmla="*/ 257 w 416"/>
                <a:gd name="T45" fmla="*/ 889 h 1091"/>
                <a:gd name="T46" fmla="*/ 264 w 416"/>
                <a:gd name="T47" fmla="*/ 989 h 1091"/>
                <a:gd name="T48" fmla="*/ 319 w 416"/>
                <a:gd name="T49" fmla="*/ 1091 h 10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16" h="1091">
                  <a:moveTo>
                    <a:pt x="319" y="1091"/>
                  </a:moveTo>
                  <a:lnTo>
                    <a:pt x="176" y="1048"/>
                  </a:lnTo>
                  <a:lnTo>
                    <a:pt x="61" y="928"/>
                  </a:lnTo>
                  <a:lnTo>
                    <a:pt x="0" y="675"/>
                  </a:lnTo>
                  <a:lnTo>
                    <a:pt x="3" y="592"/>
                  </a:lnTo>
                  <a:lnTo>
                    <a:pt x="9" y="512"/>
                  </a:lnTo>
                  <a:lnTo>
                    <a:pt x="21" y="434"/>
                  </a:lnTo>
                  <a:lnTo>
                    <a:pt x="37" y="354"/>
                  </a:lnTo>
                  <a:lnTo>
                    <a:pt x="58" y="274"/>
                  </a:lnTo>
                  <a:lnTo>
                    <a:pt x="86" y="198"/>
                  </a:lnTo>
                  <a:lnTo>
                    <a:pt x="121" y="124"/>
                  </a:lnTo>
                  <a:lnTo>
                    <a:pt x="158" y="54"/>
                  </a:lnTo>
                  <a:lnTo>
                    <a:pt x="248" y="0"/>
                  </a:lnTo>
                  <a:lnTo>
                    <a:pt x="309" y="14"/>
                  </a:lnTo>
                  <a:lnTo>
                    <a:pt x="344" y="57"/>
                  </a:lnTo>
                  <a:lnTo>
                    <a:pt x="372" y="103"/>
                  </a:lnTo>
                  <a:lnTo>
                    <a:pt x="390" y="152"/>
                  </a:lnTo>
                  <a:lnTo>
                    <a:pt x="406" y="198"/>
                  </a:lnTo>
                  <a:lnTo>
                    <a:pt x="413" y="244"/>
                  </a:lnTo>
                  <a:lnTo>
                    <a:pt x="416" y="290"/>
                  </a:lnTo>
                  <a:lnTo>
                    <a:pt x="409" y="335"/>
                  </a:lnTo>
                  <a:lnTo>
                    <a:pt x="400" y="375"/>
                  </a:lnTo>
                  <a:lnTo>
                    <a:pt x="257" y="889"/>
                  </a:lnTo>
                  <a:lnTo>
                    <a:pt x="264" y="989"/>
                  </a:lnTo>
                  <a:lnTo>
                    <a:pt x="319" y="109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1051" name="Freeform 91"/>
            <p:cNvSpPr>
              <a:spLocks/>
            </p:cNvSpPr>
            <p:nvPr/>
          </p:nvSpPr>
          <p:spPr bwMode="auto">
            <a:xfrm>
              <a:off x="1477" y="999"/>
              <a:ext cx="23" cy="61"/>
            </a:xfrm>
            <a:custGeom>
              <a:avLst/>
              <a:gdLst>
                <a:gd name="T0" fmla="*/ 459 w 528"/>
                <a:gd name="T1" fmla="*/ 2101 h 2101"/>
                <a:gd name="T2" fmla="*/ 167 w 528"/>
                <a:gd name="T3" fmla="*/ 1893 h 2101"/>
                <a:gd name="T4" fmla="*/ 31 w 528"/>
                <a:gd name="T5" fmla="*/ 1615 h 2101"/>
                <a:gd name="T6" fmla="*/ 0 w 528"/>
                <a:gd name="T7" fmla="*/ 1275 h 2101"/>
                <a:gd name="T8" fmla="*/ 22 w 528"/>
                <a:gd name="T9" fmla="*/ 1199 h 2101"/>
                <a:gd name="T10" fmla="*/ 49 w 528"/>
                <a:gd name="T11" fmla="*/ 1120 h 2101"/>
                <a:gd name="T12" fmla="*/ 285 w 528"/>
                <a:gd name="T13" fmla="*/ 573 h 2101"/>
                <a:gd name="T14" fmla="*/ 267 w 528"/>
                <a:gd name="T15" fmla="*/ 181 h 2101"/>
                <a:gd name="T16" fmla="*/ 221 w 528"/>
                <a:gd name="T17" fmla="*/ 53 h 2101"/>
                <a:gd name="T18" fmla="*/ 273 w 528"/>
                <a:gd name="T19" fmla="*/ 0 h 2101"/>
                <a:gd name="T20" fmla="*/ 454 w 528"/>
                <a:gd name="T21" fmla="*/ 123 h 2101"/>
                <a:gd name="T22" fmla="*/ 528 w 528"/>
                <a:gd name="T23" fmla="*/ 544 h 2101"/>
                <a:gd name="T24" fmla="*/ 525 w 528"/>
                <a:gd name="T25" fmla="*/ 683 h 2101"/>
                <a:gd name="T26" fmla="*/ 496 w 528"/>
                <a:gd name="T27" fmla="*/ 811 h 2101"/>
                <a:gd name="T28" fmla="*/ 456 w 528"/>
                <a:gd name="T29" fmla="*/ 940 h 2101"/>
                <a:gd name="T30" fmla="*/ 410 w 528"/>
                <a:gd name="T31" fmla="*/ 1061 h 2101"/>
                <a:gd name="T32" fmla="*/ 357 w 528"/>
                <a:gd name="T33" fmla="*/ 1184 h 2101"/>
                <a:gd name="T34" fmla="*/ 313 w 528"/>
                <a:gd name="T35" fmla="*/ 1309 h 2101"/>
                <a:gd name="T36" fmla="*/ 279 w 528"/>
                <a:gd name="T37" fmla="*/ 1434 h 2101"/>
                <a:gd name="T38" fmla="*/ 264 w 528"/>
                <a:gd name="T39" fmla="*/ 1569 h 2101"/>
                <a:gd name="T40" fmla="*/ 267 w 528"/>
                <a:gd name="T41" fmla="*/ 1621 h 2101"/>
                <a:gd name="T42" fmla="*/ 434 w 528"/>
                <a:gd name="T43" fmla="*/ 1972 h 2101"/>
                <a:gd name="T44" fmla="*/ 459 w 528"/>
                <a:gd name="T45" fmla="*/ 2101 h 2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28" h="2101">
                  <a:moveTo>
                    <a:pt x="459" y="2101"/>
                  </a:moveTo>
                  <a:lnTo>
                    <a:pt x="167" y="1893"/>
                  </a:lnTo>
                  <a:lnTo>
                    <a:pt x="31" y="1615"/>
                  </a:lnTo>
                  <a:lnTo>
                    <a:pt x="0" y="1275"/>
                  </a:lnTo>
                  <a:lnTo>
                    <a:pt x="22" y="1199"/>
                  </a:lnTo>
                  <a:lnTo>
                    <a:pt x="49" y="1120"/>
                  </a:lnTo>
                  <a:lnTo>
                    <a:pt x="285" y="573"/>
                  </a:lnTo>
                  <a:lnTo>
                    <a:pt x="267" y="181"/>
                  </a:lnTo>
                  <a:lnTo>
                    <a:pt x="221" y="53"/>
                  </a:lnTo>
                  <a:lnTo>
                    <a:pt x="273" y="0"/>
                  </a:lnTo>
                  <a:lnTo>
                    <a:pt x="454" y="123"/>
                  </a:lnTo>
                  <a:lnTo>
                    <a:pt x="528" y="544"/>
                  </a:lnTo>
                  <a:lnTo>
                    <a:pt x="525" y="683"/>
                  </a:lnTo>
                  <a:lnTo>
                    <a:pt x="496" y="811"/>
                  </a:lnTo>
                  <a:lnTo>
                    <a:pt x="456" y="940"/>
                  </a:lnTo>
                  <a:lnTo>
                    <a:pt x="410" y="1061"/>
                  </a:lnTo>
                  <a:lnTo>
                    <a:pt x="357" y="1184"/>
                  </a:lnTo>
                  <a:lnTo>
                    <a:pt x="313" y="1309"/>
                  </a:lnTo>
                  <a:lnTo>
                    <a:pt x="279" y="1434"/>
                  </a:lnTo>
                  <a:lnTo>
                    <a:pt x="264" y="1569"/>
                  </a:lnTo>
                  <a:lnTo>
                    <a:pt x="267" y="1621"/>
                  </a:lnTo>
                  <a:lnTo>
                    <a:pt x="434" y="1972"/>
                  </a:lnTo>
                  <a:lnTo>
                    <a:pt x="459" y="210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1052" name="Freeform 92"/>
            <p:cNvSpPr>
              <a:spLocks/>
            </p:cNvSpPr>
            <p:nvPr/>
          </p:nvSpPr>
          <p:spPr bwMode="auto">
            <a:xfrm>
              <a:off x="1454" y="1014"/>
              <a:ext cx="26" cy="47"/>
            </a:xfrm>
            <a:custGeom>
              <a:avLst/>
              <a:gdLst>
                <a:gd name="T0" fmla="*/ 584 w 618"/>
                <a:gd name="T1" fmla="*/ 1644 h 1644"/>
                <a:gd name="T2" fmla="*/ 227 w 618"/>
                <a:gd name="T3" fmla="*/ 1357 h 1644"/>
                <a:gd name="T4" fmla="*/ 133 w 618"/>
                <a:gd name="T5" fmla="*/ 1061 h 1644"/>
                <a:gd name="T6" fmla="*/ 81 w 618"/>
                <a:gd name="T7" fmla="*/ 945 h 1644"/>
                <a:gd name="T8" fmla="*/ 34 w 618"/>
                <a:gd name="T9" fmla="*/ 706 h 1644"/>
                <a:gd name="T10" fmla="*/ 10 w 618"/>
                <a:gd name="T11" fmla="*/ 471 h 1644"/>
                <a:gd name="T12" fmla="*/ 4 w 618"/>
                <a:gd name="T13" fmla="*/ 239 h 1644"/>
                <a:gd name="T14" fmla="*/ 0 w 618"/>
                <a:gd name="T15" fmla="*/ 0 h 1644"/>
                <a:gd name="T16" fmla="*/ 149 w 618"/>
                <a:gd name="T17" fmla="*/ 65 h 1644"/>
                <a:gd name="T18" fmla="*/ 258 w 618"/>
                <a:gd name="T19" fmla="*/ 260 h 1644"/>
                <a:gd name="T20" fmla="*/ 332 w 618"/>
                <a:gd name="T21" fmla="*/ 850 h 1644"/>
                <a:gd name="T22" fmla="*/ 618 w 618"/>
                <a:gd name="T23" fmla="*/ 1538 h 1644"/>
                <a:gd name="T24" fmla="*/ 584 w 618"/>
                <a:gd name="T25" fmla="*/ 1644 h 1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18" h="1644">
                  <a:moveTo>
                    <a:pt x="584" y="1644"/>
                  </a:moveTo>
                  <a:lnTo>
                    <a:pt x="227" y="1357"/>
                  </a:lnTo>
                  <a:lnTo>
                    <a:pt x="133" y="1061"/>
                  </a:lnTo>
                  <a:lnTo>
                    <a:pt x="81" y="945"/>
                  </a:lnTo>
                  <a:lnTo>
                    <a:pt x="34" y="706"/>
                  </a:lnTo>
                  <a:lnTo>
                    <a:pt x="10" y="471"/>
                  </a:lnTo>
                  <a:lnTo>
                    <a:pt x="4" y="239"/>
                  </a:lnTo>
                  <a:lnTo>
                    <a:pt x="0" y="0"/>
                  </a:lnTo>
                  <a:lnTo>
                    <a:pt x="149" y="65"/>
                  </a:lnTo>
                  <a:lnTo>
                    <a:pt x="258" y="260"/>
                  </a:lnTo>
                  <a:lnTo>
                    <a:pt x="332" y="850"/>
                  </a:lnTo>
                  <a:lnTo>
                    <a:pt x="618" y="1538"/>
                  </a:lnTo>
                  <a:lnTo>
                    <a:pt x="584" y="164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1053" name="Freeform 93"/>
            <p:cNvSpPr>
              <a:spLocks/>
            </p:cNvSpPr>
            <p:nvPr/>
          </p:nvSpPr>
          <p:spPr bwMode="auto">
            <a:xfrm>
              <a:off x="1400" y="1015"/>
              <a:ext cx="50" cy="40"/>
            </a:xfrm>
            <a:custGeom>
              <a:avLst/>
              <a:gdLst>
                <a:gd name="T0" fmla="*/ 1101 w 1194"/>
                <a:gd name="T1" fmla="*/ 850 h 1410"/>
                <a:gd name="T2" fmla="*/ 1088 w 1194"/>
                <a:gd name="T3" fmla="*/ 896 h 1410"/>
                <a:gd name="T4" fmla="*/ 828 w 1194"/>
                <a:gd name="T5" fmla="*/ 1186 h 1410"/>
                <a:gd name="T6" fmla="*/ 605 w 1194"/>
                <a:gd name="T7" fmla="*/ 1305 h 1410"/>
                <a:gd name="T8" fmla="*/ 335 w 1194"/>
                <a:gd name="T9" fmla="*/ 1410 h 1410"/>
                <a:gd name="T10" fmla="*/ 89 w 1194"/>
                <a:gd name="T11" fmla="*/ 1388 h 1410"/>
                <a:gd name="T12" fmla="*/ 0 w 1194"/>
                <a:gd name="T13" fmla="*/ 1394 h 1410"/>
                <a:gd name="T14" fmla="*/ 714 w 1194"/>
                <a:gd name="T15" fmla="*/ 633 h 1410"/>
                <a:gd name="T16" fmla="*/ 853 w 1194"/>
                <a:gd name="T17" fmla="*/ 223 h 1410"/>
                <a:gd name="T18" fmla="*/ 856 w 1194"/>
                <a:gd name="T19" fmla="*/ 58 h 1410"/>
                <a:gd name="T20" fmla="*/ 937 w 1194"/>
                <a:gd name="T21" fmla="*/ 0 h 1410"/>
                <a:gd name="T22" fmla="*/ 1057 w 1194"/>
                <a:gd name="T23" fmla="*/ 52 h 1410"/>
                <a:gd name="T24" fmla="*/ 1166 w 1194"/>
                <a:gd name="T25" fmla="*/ 199 h 1410"/>
                <a:gd name="T26" fmla="*/ 1194 w 1194"/>
                <a:gd name="T27" fmla="*/ 324 h 1410"/>
                <a:gd name="T28" fmla="*/ 1101 w 1194"/>
                <a:gd name="T29" fmla="*/ 850 h 1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194" h="1410">
                  <a:moveTo>
                    <a:pt x="1101" y="850"/>
                  </a:moveTo>
                  <a:lnTo>
                    <a:pt x="1088" y="896"/>
                  </a:lnTo>
                  <a:lnTo>
                    <a:pt x="828" y="1186"/>
                  </a:lnTo>
                  <a:lnTo>
                    <a:pt x="605" y="1305"/>
                  </a:lnTo>
                  <a:lnTo>
                    <a:pt x="335" y="1410"/>
                  </a:lnTo>
                  <a:lnTo>
                    <a:pt x="89" y="1388"/>
                  </a:lnTo>
                  <a:lnTo>
                    <a:pt x="0" y="1394"/>
                  </a:lnTo>
                  <a:lnTo>
                    <a:pt x="714" y="633"/>
                  </a:lnTo>
                  <a:lnTo>
                    <a:pt x="853" y="223"/>
                  </a:lnTo>
                  <a:lnTo>
                    <a:pt x="856" y="58"/>
                  </a:lnTo>
                  <a:lnTo>
                    <a:pt x="937" y="0"/>
                  </a:lnTo>
                  <a:lnTo>
                    <a:pt x="1057" y="52"/>
                  </a:lnTo>
                  <a:lnTo>
                    <a:pt x="1166" y="199"/>
                  </a:lnTo>
                  <a:lnTo>
                    <a:pt x="1194" y="324"/>
                  </a:lnTo>
                  <a:lnTo>
                    <a:pt x="1101" y="85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1054" name="Freeform 94"/>
            <p:cNvSpPr>
              <a:spLocks/>
            </p:cNvSpPr>
            <p:nvPr/>
          </p:nvSpPr>
          <p:spPr bwMode="auto">
            <a:xfrm>
              <a:off x="1364" y="1020"/>
              <a:ext cx="61" cy="51"/>
            </a:xfrm>
            <a:custGeom>
              <a:avLst/>
              <a:gdLst>
                <a:gd name="T0" fmla="*/ 1418 w 1487"/>
                <a:gd name="T1" fmla="*/ 327 h 1785"/>
                <a:gd name="T2" fmla="*/ 1356 w 1487"/>
                <a:gd name="T3" fmla="*/ 431 h 1785"/>
                <a:gd name="T4" fmla="*/ 1307 w 1487"/>
                <a:gd name="T5" fmla="*/ 528 h 1785"/>
                <a:gd name="T6" fmla="*/ 1052 w 1487"/>
                <a:gd name="T7" fmla="*/ 657 h 1785"/>
                <a:gd name="T8" fmla="*/ 915 w 1487"/>
                <a:gd name="T9" fmla="*/ 764 h 1785"/>
                <a:gd name="T10" fmla="*/ 752 w 1487"/>
                <a:gd name="T11" fmla="*/ 798 h 1785"/>
                <a:gd name="T12" fmla="*/ 655 w 1487"/>
                <a:gd name="T13" fmla="*/ 887 h 1785"/>
                <a:gd name="T14" fmla="*/ 549 w 1487"/>
                <a:gd name="T15" fmla="*/ 960 h 1785"/>
                <a:gd name="T16" fmla="*/ 227 w 1487"/>
                <a:gd name="T17" fmla="*/ 1329 h 1785"/>
                <a:gd name="T18" fmla="*/ 267 w 1487"/>
                <a:gd name="T19" fmla="*/ 1428 h 1785"/>
                <a:gd name="T20" fmla="*/ 332 w 1487"/>
                <a:gd name="T21" fmla="*/ 1547 h 1785"/>
                <a:gd name="T22" fmla="*/ 444 w 1487"/>
                <a:gd name="T23" fmla="*/ 1578 h 1785"/>
                <a:gd name="T24" fmla="*/ 642 w 1487"/>
                <a:gd name="T25" fmla="*/ 1541 h 1785"/>
                <a:gd name="T26" fmla="*/ 817 w 1487"/>
                <a:gd name="T27" fmla="*/ 1474 h 1785"/>
                <a:gd name="T28" fmla="*/ 791 w 1487"/>
                <a:gd name="T29" fmla="*/ 1598 h 1785"/>
                <a:gd name="T30" fmla="*/ 729 w 1487"/>
                <a:gd name="T31" fmla="*/ 1699 h 1785"/>
                <a:gd name="T32" fmla="*/ 640 w 1487"/>
                <a:gd name="T33" fmla="*/ 1767 h 1785"/>
                <a:gd name="T34" fmla="*/ 583 w 1487"/>
                <a:gd name="T35" fmla="*/ 1785 h 1785"/>
                <a:gd name="T36" fmla="*/ 488 w 1487"/>
                <a:gd name="T37" fmla="*/ 1773 h 1785"/>
                <a:gd name="T38" fmla="*/ 305 w 1487"/>
                <a:gd name="T39" fmla="*/ 1699 h 1785"/>
                <a:gd name="T40" fmla="*/ 258 w 1487"/>
                <a:gd name="T41" fmla="*/ 1666 h 1785"/>
                <a:gd name="T42" fmla="*/ 214 w 1487"/>
                <a:gd name="T43" fmla="*/ 1632 h 1785"/>
                <a:gd name="T44" fmla="*/ 174 w 1487"/>
                <a:gd name="T45" fmla="*/ 1589 h 1785"/>
                <a:gd name="T46" fmla="*/ 133 w 1487"/>
                <a:gd name="T47" fmla="*/ 1547 h 1785"/>
                <a:gd name="T48" fmla="*/ 103 w 1487"/>
                <a:gd name="T49" fmla="*/ 1498 h 1785"/>
                <a:gd name="T50" fmla="*/ 72 w 1487"/>
                <a:gd name="T51" fmla="*/ 1442 h 1785"/>
                <a:gd name="T52" fmla="*/ 47 w 1487"/>
                <a:gd name="T53" fmla="*/ 1385 h 1785"/>
                <a:gd name="T54" fmla="*/ 28 w 1487"/>
                <a:gd name="T55" fmla="*/ 1321 h 1785"/>
                <a:gd name="T56" fmla="*/ 0 w 1487"/>
                <a:gd name="T57" fmla="*/ 1195 h 1785"/>
                <a:gd name="T58" fmla="*/ 10 w 1487"/>
                <a:gd name="T59" fmla="*/ 1000 h 1785"/>
                <a:gd name="T60" fmla="*/ 53 w 1487"/>
                <a:gd name="T61" fmla="*/ 908 h 1785"/>
                <a:gd name="T62" fmla="*/ 164 w 1487"/>
                <a:gd name="T63" fmla="*/ 773 h 1785"/>
                <a:gd name="T64" fmla="*/ 549 w 1487"/>
                <a:gd name="T65" fmla="*/ 455 h 1785"/>
                <a:gd name="T66" fmla="*/ 618 w 1487"/>
                <a:gd name="T67" fmla="*/ 391 h 1785"/>
                <a:gd name="T68" fmla="*/ 723 w 1487"/>
                <a:gd name="T69" fmla="*/ 388 h 1785"/>
                <a:gd name="T70" fmla="*/ 1163 w 1487"/>
                <a:gd name="T71" fmla="*/ 167 h 1785"/>
                <a:gd name="T72" fmla="*/ 1335 w 1487"/>
                <a:gd name="T73" fmla="*/ 0 h 1785"/>
                <a:gd name="T74" fmla="*/ 1461 w 1487"/>
                <a:gd name="T75" fmla="*/ 140 h 1785"/>
                <a:gd name="T76" fmla="*/ 1487 w 1487"/>
                <a:gd name="T77" fmla="*/ 164 h 1785"/>
                <a:gd name="T78" fmla="*/ 1418 w 1487"/>
                <a:gd name="T79" fmla="*/ 327 h 17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487" h="1785">
                  <a:moveTo>
                    <a:pt x="1418" y="327"/>
                  </a:moveTo>
                  <a:lnTo>
                    <a:pt x="1356" y="431"/>
                  </a:lnTo>
                  <a:lnTo>
                    <a:pt x="1307" y="528"/>
                  </a:lnTo>
                  <a:lnTo>
                    <a:pt x="1052" y="657"/>
                  </a:lnTo>
                  <a:lnTo>
                    <a:pt x="915" y="764"/>
                  </a:lnTo>
                  <a:lnTo>
                    <a:pt x="752" y="798"/>
                  </a:lnTo>
                  <a:lnTo>
                    <a:pt x="655" y="887"/>
                  </a:lnTo>
                  <a:lnTo>
                    <a:pt x="549" y="960"/>
                  </a:lnTo>
                  <a:lnTo>
                    <a:pt x="227" y="1329"/>
                  </a:lnTo>
                  <a:lnTo>
                    <a:pt x="267" y="1428"/>
                  </a:lnTo>
                  <a:lnTo>
                    <a:pt x="332" y="1547"/>
                  </a:lnTo>
                  <a:lnTo>
                    <a:pt x="444" y="1578"/>
                  </a:lnTo>
                  <a:lnTo>
                    <a:pt x="642" y="1541"/>
                  </a:lnTo>
                  <a:lnTo>
                    <a:pt x="817" y="1474"/>
                  </a:lnTo>
                  <a:lnTo>
                    <a:pt x="791" y="1598"/>
                  </a:lnTo>
                  <a:lnTo>
                    <a:pt x="729" y="1699"/>
                  </a:lnTo>
                  <a:lnTo>
                    <a:pt x="640" y="1767"/>
                  </a:lnTo>
                  <a:lnTo>
                    <a:pt x="583" y="1785"/>
                  </a:lnTo>
                  <a:lnTo>
                    <a:pt x="488" y="1773"/>
                  </a:lnTo>
                  <a:lnTo>
                    <a:pt x="305" y="1699"/>
                  </a:lnTo>
                  <a:lnTo>
                    <a:pt x="258" y="1666"/>
                  </a:lnTo>
                  <a:lnTo>
                    <a:pt x="214" y="1632"/>
                  </a:lnTo>
                  <a:lnTo>
                    <a:pt x="174" y="1589"/>
                  </a:lnTo>
                  <a:lnTo>
                    <a:pt x="133" y="1547"/>
                  </a:lnTo>
                  <a:lnTo>
                    <a:pt x="103" y="1498"/>
                  </a:lnTo>
                  <a:lnTo>
                    <a:pt x="72" y="1442"/>
                  </a:lnTo>
                  <a:lnTo>
                    <a:pt x="47" y="1385"/>
                  </a:lnTo>
                  <a:lnTo>
                    <a:pt x="28" y="1321"/>
                  </a:lnTo>
                  <a:lnTo>
                    <a:pt x="0" y="1195"/>
                  </a:lnTo>
                  <a:lnTo>
                    <a:pt x="10" y="1000"/>
                  </a:lnTo>
                  <a:lnTo>
                    <a:pt x="53" y="908"/>
                  </a:lnTo>
                  <a:lnTo>
                    <a:pt x="164" y="773"/>
                  </a:lnTo>
                  <a:lnTo>
                    <a:pt x="549" y="455"/>
                  </a:lnTo>
                  <a:lnTo>
                    <a:pt x="618" y="391"/>
                  </a:lnTo>
                  <a:lnTo>
                    <a:pt x="723" y="388"/>
                  </a:lnTo>
                  <a:lnTo>
                    <a:pt x="1163" y="167"/>
                  </a:lnTo>
                  <a:lnTo>
                    <a:pt x="1335" y="0"/>
                  </a:lnTo>
                  <a:lnTo>
                    <a:pt x="1461" y="140"/>
                  </a:lnTo>
                  <a:lnTo>
                    <a:pt x="1487" y="164"/>
                  </a:lnTo>
                  <a:lnTo>
                    <a:pt x="1418" y="32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1055" name="Freeform 95"/>
            <p:cNvSpPr>
              <a:spLocks/>
            </p:cNvSpPr>
            <p:nvPr/>
          </p:nvSpPr>
          <p:spPr bwMode="auto">
            <a:xfrm>
              <a:off x="1379" y="893"/>
              <a:ext cx="63" cy="41"/>
            </a:xfrm>
            <a:custGeom>
              <a:avLst/>
              <a:gdLst>
                <a:gd name="T0" fmla="*/ 1452 w 1520"/>
                <a:gd name="T1" fmla="*/ 914 h 1427"/>
                <a:gd name="T2" fmla="*/ 1229 w 1520"/>
                <a:gd name="T3" fmla="*/ 1198 h 1427"/>
                <a:gd name="T4" fmla="*/ 1061 w 1520"/>
                <a:gd name="T5" fmla="*/ 1296 h 1427"/>
                <a:gd name="T6" fmla="*/ 813 w 1520"/>
                <a:gd name="T7" fmla="*/ 1388 h 1427"/>
                <a:gd name="T8" fmla="*/ 601 w 1520"/>
                <a:gd name="T9" fmla="*/ 1427 h 1427"/>
                <a:gd name="T10" fmla="*/ 502 w 1520"/>
                <a:gd name="T11" fmla="*/ 1415 h 1427"/>
                <a:gd name="T12" fmla="*/ 462 w 1520"/>
                <a:gd name="T13" fmla="*/ 1425 h 1427"/>
                <a:gd name="T14" fmla="*/ 49 w 1520"/>
                <a:gd name="T15" fmla="*/ 1216 h 1427"/>
                <a:gd name="T16" fmla="*/ 15 w 1520"/>
                <a:gd name="T17" fmla="*/ 1170 h 1427"/>
                <a:gd name="T18" fmla="*/ 0 w 1520"/>
                <a:gd name="T19" fmla="*/ 1098 h 1427"/>
                <a:gd name="T20" fmla="*/ 40 w 1520"/>
                <a:gd name="T21" fmla="*/ 1026 h 1427"/>
                <a:gd name="T22" fmla="*/ 74 w 1520"/>
                <a:gd name="T23" fmla="*/ 1051 h 1427"/>
                <a:gd name="T24" fmla="*/ 108 w 1520"/>
                <a:gd name="T25" fmla="*/ 1076 h 1427"/>
                <a:gd name="T26" fmla="*/ 142 w 1520"/>
                <a:gd name="T27" fmla="*/ 1098 h 1427"/>
                <a:gd name="T28" fmla="*/ 176 w 1520"/>
                <a:gd name="T29" fmla="*/ 1115 h 1427"/>
                <a:gd name="T30" fmla="*/ 210 w 1520"/>
                <a:gd name="T31" fmla="*/ 1136 h 1427"/>
                <a:gd name="T32" fmla="*/ 245 w 1520"/>
                <a:gd name="T33" fmla="*/ 1155 h 1427"/>
                <a:gd name="T34" fmla="*/ 279 w 1520"/>
                <a:gd name="T35" fmla="*/ 1170 h 1427"/>
                <a:gd name="T36" fmla="*/ 316 w 1520"/>
                <a:gd name="T37" fmla="*/ 1186 h 1427"/>
                <a:gd name="T38" fmla="*/ 350 w 1520"/>
                <a:gd name="T39" fmla="*/ 1201 h 1427"/>
                <a:gd name="T40" fmla="*/ 387 w 1520"/>
                <a:gd name="T41" fmla="*/ 1213 h 1427"/>
                <a:gd name="T42" fmla="*/ 424 w 1520"/>
                <a:gd name="T43" fmla="*/ 1225 h 1427"/>
                <a:gd name="T44" fmla="*/ 462 w 1520"/>
                <a:gd name="T45" fmla="*/ 1235 h 1427"/>
                <a:gd name="T46" fmla="*/ 499 w 1520"/>
                <a:gd name="T47" fmla="*/ 1243 h 1427"/>
                <a:gd name="T48" fmla="*/ 536 w 1520"/>
                <a:gd name="T49" fmla="*/ 1253 h 1427"/>
                <a:gd name="T50" fmla="*/ 573 w 1520"/>
                <a:gd name="T51" fmla="*/ 1259 h 1427"/>
                <a:gd name="T52" fmla="*/ 614 w 1520"/>
                <a:gd name="T53" fmla="*/ 1265 h 1427"/>
                <a:gd name="T54" fmla="*/ 719 w 1520"/>
                <a:gd name="T55" fmla="*/ 1246 h 1427"/>
                <a:gd name="T56" fmla="*/ 958 w 1520"/>
                <a:gd name="T57" fmla="*/ 1131 h 1427"/>
                <a:gd name="T58" fmla="*/ 1122 w 1520"/>
                <a:gd name="T59" fmla="*/ 981 h 1427"/>
                <a:gd name="T60" fmla="*/ 1213 w 1520"/>
                <a:gd name="T61" fmla="*/ 452 h 1427"/>
                <a:gd name="T62" fmla="*/ 1203 w 1520"/>
                <a:gd name="T63" fmla="*/ 284 h 1427"/>
                <a:gd name="T64" fmla="*/ 1033 w 1520"/>
                <a:gd name="T65" fmla="*/ 0 h 1427"/>
                <a:gd name="T66" fmla="*/ 1415 w 1520"/>
                <a:gd name="T67" fmla="*/ 198 h 1427"/>
                <a:gd name="T68" fmla="*/ 1486 w 1520"/>
                <a:gd name="T69" fmla="*/ 404 h 1427"/>
                <a:gd name="T70" fmla="*/ 1495 w 1520"/>
                <a:gd name="T71" fmla="*/ 440 h 1427"/>
                <a:gd name="T72" fmla="*/ 1486 w 1520"/>
                <a:gd name="T73" fmla="*/ 522 h 1427"/>
                <a:gd name="T74" fmla="*/ 1520 w 1520"/>
                <a:gd name="T75" fmla="*/ 629 h 1427"/>
                <a:gd name="T76" fmla="*/ 1452 w 1520"/>
                <a:gd name="T77" fmla="*/ 914 h 14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520" h="1427">
                  <a:moveTo>
                    <a:pt x="1452" y="914"/>
                  </a:moveTo>
                  <a:lnTo>
                    <a:pt x="1229" y="1198"/>
                  </a:lnTo>
                  <a:lnTo>
                    <a:pt x="1061" y="1296"/>
                  </a:lnTo>
                  <a:lnTo>
                    <a:pt x="813" y="1388"/>
                  </a:lnTo>
                  <a:lnTo>
                    <a:pt x="601" y="1427"/>
                  </a:lnTo>
                  <a:lnTo>
                    <a:pt x="502" y="1415"/>
                  </a:lnTo>
                  <a:lnTo>
                    <a:pt x="462" y="1425"/>
                  </a:lnTo>
                  <a:lnTo>
                    <a:pt x="49" y="1216"/>
                  </a:lnTo>
                  <a:lnTo>
                    <a:pt x="15" y="1170"/>
                  </a:lnTo>
                  <a:lnTo>
                    <a:pt x="0" y="1098"/>
                  </a:lnTo>
                  <a:lnTo>
                    <a:pt x="40" y="1026"/>
                  </a:lnTo>
                  <a:lnTo>
                    <a:pt x="74" y="1051"/>
                  </a:lnTo>
                  <a:lnTo>
                    <a:pt x="108" y="1076"/>
                  </a:lnTo>
                  <a:lnTo>
                    <a:pt x="142" y="1098"/>
                  </a:lnTo>
                  <a:lnTo>
                    <a:pt x="176" y="1115"/>
                  </a:lnTo>
                  <a:lnTo>
                    <a:pt x="210" y="1136"/>
                  </a:lnTo>
                  <a:lnTo>
                    <a:pt x="245" y="1155"/>
                  </a:lnTo>
                  <a:lnTo>
                    <a:pt x="279" y="1170"/>
                  </a:lnTo>
                  <a:lnTo>
                    <a:pt x="316" y="1186"/>
                  </a:lnTo>
                  <a:lnTo>
                    <a:pt x="350" y="1201"/>
                  </a:lnTo>
                  <a:lnTo>
                    <a:pt x="387" y="1213"/>
                  </a:lnTo>
                  <a:lnTo>
                    <a:pt x="424" y="1225"/>
                  </a:lnTo>
                  <a:lnTo>
                    <a:pt x="462" y="1235"/>
                  </a:lnTo>
                  <a:lnTo>
                    <a:pt x="499" y="1243"/>
                  </a:lnTo>
                  <a:lnTo>
                    <a:pt x="536" y="1253"/>
                  </a:lnTo>
                  <a:lnTo>
                    <a:pt x="573" y="1259"/>
                  </a:lnTo>
                  <a:lnTo>
                    <a:pt x="614" y="1265"/>
                  </a:lnTo>
                  <a:lnTo>
                    <a:pt x="719" y="1246"/>
                  </a:lnTo>
                  <a:lnTo>
                    <a:pt x="958" y="1131"/>
                  </a:lnTo>
                  <a:lnTo>
                    <a:pt x="1122" y="981"/>
                  </a:lnTo>
                  <a:lnTo>
                    <a:pt x="1213" y="452"/>
                  </a:lnTo>
                  <a:lnTo>
                    <a:pt x="1203" y="284"/>
                  </a:lnTo>
                  <a:lnTo>
                    <a:pt x="1033" y="0"/>
                  </a:lnTo>
                  <a:lnTo>
                    <a:pt x="1415" y="198"/>
                  </a:lnTo>
                  <a:lnTo>
                    <a:pt x="1486" y="404"/>
                  </a:lnTo>
                  <a:lnTo>
                    <a:pt x="1495" y="440"/>
                  </a:lnTo>
                  <a:lnTo>
                    <a:pt x="1486" y="522"/>
                  </a:lnTo>
                  <a:lnTo>
                    <a:pt x="1520" y="629"/>
                  </a:lnTo>
                  <a:lnTo>
                    <a:pt x="1452" y="914"/>
                  </a:lnTo>
                  <a:close/>
                </a:path>
              </a:pathLst>
            </a:custGeom>
            <a:solidFill>
              <a:srgbClr val="99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1056" name="Freeform 96"/>
            <p:cNvSpPr>
              <a:spLocks/>
            </p:cNvSpPr>
            <p:nvPr/>
          </p:nvSpPr>
          <p:spPr bwMode="auto">
            <a:xfrm>
              <a:off x="1344" y="1019"/>
              <a:ext cx="38" cy="41"/>
            </a:xfrm>
            <a:custGeom>
              <a:avLst/>
              <a:gdLst>
                <a:gd name="T0" fmla="*/ 868 w 921"/>
                <a:gd name="T1" fmla="*/ 271 h 1433"/>
                <a:gd name="T2" fmla="*/ 657 w 921"/>
                <a:gd name="T3" fmla="*/ 458 h 1433"/>
                <a:gd name="T4" fmla="*/ 415 w 921"/>
                <a:gd name="T5" fmla="*/ 583 h 1433"/>
                <a:gd name="T6" fmla="*/ 303 w 921"/>
                <a:gd name="T7" fmla="*/ 721 h 1433"/>
                <a:gd name="T8" fmla="*/ 226 w 921"/>
                <a:gd name="T9" fmla="*/ 981 h 1433"/>
                <a:gd name="T10" fmla="*/ 248 w 921"/>
                <a:gd name="T11" fmla="*/ 1305 h 1433"/>
                <a:gd name="T12" fmla="*/ 223 w 921"/>
                <a:gd name="T13" fmla="*/ 1433 h 1433"/>
                <a:gd name="T14" fmla="*/ 170 w 921"/>
                <a:gd name="T15" fmla="*/ 1402 h 1433"/>
                <a:gd name="T16" fmla="*/ 120 w 921"/>
                <a:gd name="T17" fmla="*/ 1359 h 1433"/>
                <a:gd name="T18" fmla="*/ 80 w 921"/>
                <a:gd name="T19" fmla="*/ 1311 h 1433"/>
                <a:gd name="T20" fmla="*/ 49 w 921"/>
                <a:gd name="T21" fmla="*/ 1255 h 1433"/>
                <a:gd name="T22" fmla="*/ 24 w 921"/>
                <a:gd name="T23" fmla="*/ 1198 h 1433"/>
                <a:gd name="T24" fmla="*/ 8 w 921"/>
                <a:gd name="T25" fmla="*/ 1139 h 1433"/>
                <a:gd name="T26" fmla="*/ 0 w 921"/>
                <a:gd name="T27" fmla="*/ 1085 h 1433"/>
                <a:gd name="T28" fmla="*/ 3 w 921"/>
                <a:gd name="T29" fmla="*/ 1032 h 1433"/>
                <a:gd name="T30" fmla="*/ 42 w 921"/>
                <a:gd name="T31" fmla="*/ 641 h 1433"/>
                <a:gd name="T32" fmla="*/ 149 w 921"/>
                <a:gd name="T33" fmla="*/ 387 h 1433"/>
                <a:gd name="T34" fmla="*/ 288 w 921"/>
                <a:gd name="T35" fmla="*/ 263 h 1433"/>
                <a:gd name="T36" fmla="*/ 390 w 921"/>
                <a:gd name="T37" fmla="*/ 158 h 1433"/>
                <a:gd name="T38" fmla="*/ 533 w 921"/>
                <a:gd name="T39" fmla="*/ 84 h 1433"/>
                <a:gd name="T40" fmla="*/ 813 w 921"/>
                <a:gd name="T41" fmla="*/ 0 h 1433"/>
                <a:gd name="T42" fmla="*/ 921 w 921"/>
                <a:gd name="T43" fmla="*/ 97 h 1433"/>
                <a:gd name="T44" fmla="*/ 868 w 921"/>
                <a:gd name="T45" fmla="*/ 271 h 14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21" h="1433">
                  <a:moveTo>
                    <a:pt x="868" y="271"/>
                  </a:moveTo>
                  <a:lnTo>
                    <a:pt x="657" y="458"/>
                  </a:lnTo>
                  <a:lnTo>
                    <a:pt x="415" y="583"/>
                  </a:lnTo>
                  <a:lnTo>
                    <a:pt x="303" y="721"/>
                  </a:lnTo>
                  <a:lnTo>
                    <a:pt x="226" y="981"/>
                  </a:lnTo>
                  <a:lnTo>
                    <a:pt x="248" y="1305"/>
                  </a:lnTo>
                  <a:lnTo>
                    <a:pt x="223" y="1433"/>
                  </a:lnTo>
                  <a:lnTo>
                    <a:pt x="170" y="1402"/>
                  </a:lnTo>
                  <a:lnTo>
                    <a:pt x="120" y="1359"/>
                  </a:lnTo>
                  <a:lnTo>
                    <a:pt x="80" y="1311"/>
                  </a:lnTo>
                  <a:lnTo>
                    <a:pt x="49" y="1255"/>
                  </a:lnTo>
                  <a:lnTo>
                    <a:pt x="24" y="1198"/>
                  </a:lnTo>
                  <a:lnTo>
                    <a:pt x="8" y="1139"/>
                  </a:lnTo>
                  <a:lnTo>
                    <a:pt x="0" y="1085"/>
                  </a:lnTo>
                  <a:lnTo>
                    <a:pt x="3" y="1032"/>
                  </a:lnTo>
                  <a:lnTo>
                    <a:pt x="42" y="641"/>
                  </a:lnTo>
                  <a:lnTo>
                    <a:pt x="149" y="387"/>
                  </a:lnTo>
                  <a:lnTo>
                    <a:pt x="288" y="263"/>
                  </a:lnTo>
                  <a:lnTo>
                    <a:pt x="390" y="158"/>
                  </a:lnTo>
                  <a:lnTo>
                    <a:pt x="533" y="84"/>
                  </a:lnTo>
                  <a:lnTo>
                    <a:pt x="813" y="0"/>
                  </a:lnTo>
                  <a:lnTo>
                    <a:pt x="921" y="97"/>
                  </a:lnTo>
                  <a:lnTo>
                    <a:pt x="868" y="27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1057" name="Freeform 97"/>
            <p:cNvSpPr>
              <a:spLocks/>
            </p:cNvSpPr>
            <p:nvPr/>
          </p:nvSpPr>
          <p:spPr bwMode="auto">
            <a:xfrm>
              <a:off x="1350" y="990"/>
              <a:ext cx="39" cy="17"/>
            </a:xfrm>
            <a:custGeom>
              <a:avLst/>
              <a:gdLst>
                <a:gd name="T0" fmla="*/ 909 w 934"/>
                <a:gd name="T1" fmla="*/ 88 h 553"/>
                <a:gd name="T2" fmla="*/ 884 w 934"/>
                <a:gd name="T3" fmla="*/ 131 h 553"/>
                <a:gd name="T4" fmla="*/ 847 w 934"/>
                <a:gd name="T5" fmla="*/ 174 h 553"/>
                <a:gd name="T6" fmla="*/ 803 w 934"/>
                <a:gd name="T7" fmla="*/ 214 h 553"/>
                <a:gd name="T8" fmla="*/ 754 w 934"/>
                <a:gd name="T9" fmla="*/ 254 h 553"/>
                <a:gd name="T10" fmla="*/ 695 w 934"/>
                <a:gd name="T11" fmla="*/ 294 h 553"/>
                <a:gd name="T12" fmla="*/ 633 w 934"/>
                <a:gd name="T13" fmla="*/ 327 h 553"/>
                <a:gd name="T14" fmla="*/ 565 w 934"/>
                <a:gd name="T15" fmla="*/ 358 h 553"/>
                <a:gd name="T16" fmla="*/ 497 w 934"/>
                <a:gd name="T17" fmla="*/ 382 h 553"/>
                <a:gd name="T18" fmla="*/ 0 w 934"/>
                <a:gd name="T19" fmla="*/ 553 h 553"/>
                <a:gd name="T20" fmla="*/ 31 w 934"/>
                <a:gd name="T21" fmla="*/ 462 h 553"/>
                <a:gd name="T22" fmla="*/ 180 w 934"/>
                <a:gd name="T23" fmla="*/ 358 h 553"/>
                <a:gd name="T24" fmla="*/ 189 w 934"/>
                <a:gd name="T25" fmla="*/ 336 h 553"/>
                <a:gd name="T26" fmla="*/ 199 w 934"/>
                <a:gd name="T27" fmla="*/ 321 h 553"/>
                <a:gd name="T28" fmla="*/ 214 w 934"/>
                <a:gd name="T29" fmla="*/ 308 h 553"/>
                <a:gd name="T30" fmla="*/ 233 w 934"/>
                <a:gd name="T31" fmla="*/ 296 h 553"/>
                <a:gd name="T32" fmla="*/ 254 w 934"/>
                <a:gd name="T33" fmla="*/ 288 h 553"/>
                <a:gd name="T34" fmla="*/ 280 w 934"/>
                <a:gd name="T35" fmla="*/ 278 h 553"/>
                <a:gd name="T36" fmla="*/ 310 w 934"/>
                <a:gd name="T37" fmla="*/ 265 h 553"/>
                <a:gd name="T38" fmla="*/ 344 w 934"/>
                <a:gd name="T39" fmla="*/ 254 h 553"/>
                <a:gd name="T40" fmla="*/ 646 w 934"/>
                <a:gd name="T41" fmla="*/ 113 h 553"/>
                <a:gd name="T42" fmla="*/ 878 w 934"/>
                <a:gd name="T43" fmla="*/ 12 h 553"/>
                <a:gd name="T44" fmla="*/ 915 w 934"/>
                <a:gd name="T45" fmla="*/ 0 h 553"/>
                <a:gd name="T46" fmla="*/ 931 w 934"/>
                <a:gd name="T47" fmla="*/ 12 h 553"/>
                <a:gd name="T48" fmla="*/ 934 w 934"/>
                <a:gd name="T49" fmla="*/ 34 h 553"/>
                <a:gd name="T50" fmla="*/ 931 w 934"/>
                <a:gd name="T51" fmla="*/ 58 h 553"/>
                <a:gd name="T52" fmla="*/ 909 w 934"/>
                <a:gd name="T53" fmla="*/ 88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34" h="553">
                  <a:moveTo>
                    <a:pt x="909" y="88"/>
                  </a:moveTo>
                  <a:lnTo>
                    <a:pt x="884" y="131"/>
                  </a:lnTo>
                  <a:lnTo>
                    <a:pt x="847" y="174"/>
                  </a:lnTo>
                  <a:lnTo>
                    <a:pt x="803" y="214"/>
                  </a:lnTo>
                  <a:lnTo>
                    <a:pt x="754" y="254"/>
                  </a:lnTo>
                  <a:lnTo>
                    <a:pt x="695" y="294"/>
                  </a:lnTo>
                  <a:lnTo>
                    <a:pt x="633" y="327"/>
                  </a:lnTo>
                  <a:lnTo>
                    <a:pt x="565" y="358"/>
                  </a:lnTo>
                  <a:lnTo>
                    <a:pt x="497" y="382"/>
                  </a:lnTo>
                  <a:lnTo>
                    <a:pt x="0" y="553"/>
                  </a:lnTo>
                  <a:lnTo>
                    <a:pt x="31" y="462"/>
                  </a:lnTo>
                  <a:lnTo>
                    <a:pt x="180" y="358"/>
                  </a:lnTo>
                  <a:lnTo>
                    <a:pt x="189" y="336"/>
                  </a:lnTo>
                  <a:lnTo>
                    <a:pt x="199" y="321"/>
                  </a:lnTo>
                  <a:lnTo>
                    <a:pt x="214" y="308"/>
                  </a:lnTo>
                  <a:lnTo>
                    <a:pt x="233" y="296"/>
                  </a:lnTo>
                  <a:lnTo>
                    <a:pt x="254" y="288"/>
                  </a:lnTo>
                  <a:lnTo>
                    <a:pt x="280" y="278"/>
                  </a:lnTo>
                  <a:lnTo>
                    <a:pt x="310" y="265"/>
                  </a:lnTo>
                  <a:lnTo>
                    <a:pt x="344" y="254"/>
                  </a:lnTo>
                  <a:lnTo>
                    <a:pt x="646" y="113"/>
                  </a:lnTo>
                  <a:lnTo>
                    <a:pt x="878" y="12"/>
                  </a:lnTo>
                  <a:lnTo>
                    <a:pt x="915" y="0"/>
                  </a:lnTo>
                  <a:lnTo>
                    <a:pt x="931" y="12"/>
                  </a:lnTo>
                  <a:lnTo>
                    <a:pt x="934" y="34"/>
                  </a:lnTo>
                  <a:lnTo>
                    <a:pt x="931" y="58"/>
                  </a:lnTo>
                  <a:lnTo>
                    <a:pt x="909" y="8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1058" name="Freeform 98"/>
            <p:cNvSpPr>
              <a:spLocks/>
            </p:cNvSpPr>
            <p:nvPr/>
          </p:nvSpPr>
          <p:spPr bwMode="auto">
            <a:xfrm>
              <a:off x="1412" y="893"/>
              <a:ext cx="7" cy="22"/>
            </a:xfrm>
            <a:custGeom>
              <a:avLst/>
              <a:gdLst>
                <a:gd name="T0" fmla="*/ 108 w 191"/>
                <a:gd name="T1" fmla="*/ 683 h 747"/>
                <a:gd name="T2" fmla="*/ 40 w 191"/>
                <a:gd name="T3" fmla="*/ 747 h 747"/>
                <a:gd name="T4" fmla="*/ 139 w 191"/>
                <a:gd name="T5" fmla="*/ 426 h 747"/>
                <a:gd name="T6" fmla="*/ 120 w 191"/>
                <a:gd name="T7" fmla="*/ 319 h 747"/>
                <a:gd name="T8" fmla="*/ 15 w 191"/>
                <a:gd name="T9" fmla="*/ 56 h 747"/>
                <a:gd name="T10" fmla="*/ 0 w 191"/>
                <a:gd name="T11" fmla="*/ 0 h 747"/>
                <a:gd name="T12" fmla="*/ 74 w 191"/>
                <a:gd name="T13" fmla="*/ 22 h 747"/>
                <a:gd name="T14" fmla="*/ 167 w 191"/>
                <a:gd name="T15" fmla="*/ 114 h 747"/>
                <a:gd name="T16" fmla="*/ 152 w 191"/>
                <a:gd name="T17" fmla="*/ 276 h 747"/>
                <a:gd name="T18" fmla="*/ 191 w 191"/>
                <a:gd name="T19" fmla="*/ 358 h 747"/>
                <a:gd name="T20" fmla="*/ 108 w 191"/>
                <a:gd name="T21" fmla="*/ 683 h 7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1" h="747">
                  <a:moveTo>
                    <a:pt x="108" y="683"/>
                  </a:moveTo>
                  <a:lnTo>
                    <a:pt x="40" y="747"/>
                  </a:lnTo>
                  <a:lnTo>
                    <a:pt x="139" y="426"/>
                  </a:lnTo>
                  <a:lnTo>
                    <a:pt x="120" y="319"/>
                  </a:lnTo>
                  <a:lnTo>
                    <a:pt x="15" y="56"/>
                  </a:lnTo>
                  <a:lnTo>
                    <a:pt x="0" y="0"/>
                  </a:lnTo>
                  <a:lnTo>
                    <a:pt x="74" y="22"/>
                  </a:lnTo>
                  <a:lnTo>
                    <a:pt x="167" y="114"/>
                  </a:lnTo>
                  <a:lnTo>
                    <a:pt x="152" y="276"/>
                  </a:lnTo>
                  <a:lnTo>
                    <a:pt x="191" y="358"/>
                  </a:lnTo>
                  <a:lnTo>
                    <a:pt x="108" y="68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1059" name="Freeform 99"/>
            <p:cNvSpPr>
              <a:spLocks/>
            </p:cNvSpPr>
            <p:nvPr/>
          </p:nvSpPr>
          <p:spPr bwMode="auto">
            <a:xfrm>
              <a:off x="1384" y="916"/>
              <a:ext cx="28" cy="8"/>
            </a:xfrm>
            <a:custGeom>
              <a:avLst/>
              <a:gdLst>
                <a:gd name="T0" fmla="*/ 662 w 662"/>
                <a:gd name="T1" fmla="*/ 86 h 272"/>
                <a:gd name="T2" fmla="*/ 640 w 662"/>
                <a:gd name="T3" fmla="*/ 110 h 272"/>
                <a:gd name="T4" fmla="*/ 615 w 662"/>
                <a:gd name="T5" fmla="*/ 135 h 272"/>
                <a:gd name="T6" fmla="*/ 588 w 662"/>
                <a:gd name="T7" fmla="*/ 159 h 272"/>
                <a:gd name="T8" fmla="*/ 559 w 662"/>
                <a:gd name="T9" fmla="*/ 180 h 272"/>
                <a:gd name="T10" fmla="*/ 528 w 662"/>
                <a:gd name="T11" fmla="*/ 199 h 272"/>
                <a:gd name="T12" fmla="*/ 494 w 662"/>
                <a:gd name="T13" fmla="*/ 217 h 272"/>
                <a:gd name="T14" fmla="*/ 460 w 662"/>
                <a:gd name="T15" fmla="*/ 233 h 272"/>
                <a:gd name="T16" fmla="*/ 423 w 662"/>
                <a:gd name="T17" fmla="*/ 247 h 272"/>
                <a:gd name="T18" fmla="*/ 389 w 662"/>
                <a:gd name="T19" fmla="*/ 257 h 272"/>
                <a:gd name="T20" fmla="*/ 351 w 662"/>
                <a:gd name="T21" fmla="*/ 266 h 272"/>
                <a:gd name="T22" fmla="*/ 317 w 662"/>
                <a:gd name="T23" fmla="*/ 272 h 272"/>
                <a:gd name="T24" fmla="*/ 283 w 662"/>
                <a:gd name="T25" fmla="*/ 272 h 272"/>
                <a:gd name="T26" fmla="*/ 249 w 662"/>
                <a:gd name="T27" fmla="*/ 269 h 272"/>
                <a:gd name="T28" fmla="*/ 215 w 662"/>
                <a:gd name="T29" fmla="*/ 263 h 272"/>
                <a:gd name="T30" fmla="*/ 183 w 662"/>
                <a:gd name="T31" fmla="*/ 254 h 272"/>
                <a:gd name="T32" fmla="*/ 156 w 662"/>
                <a:gd name="T33" fmla="*/ 239 h 272"/>
                <a:gd name="T34" fmla="*/ 103 w 662"/>
                <a:gd name="T35" fmla="*/ 199 h 272"/>
                <a:gd name="T36" fmla="*/ 0 w 662"/>
                <a:gd name="T37" fmla="*/ 92 h 272"/>
                <a:gd name="T38" fmla="*/ 233 w 662"/>
                <a:gd name="T39" fmla="*/ 159 h 272"/>
                <a:gd name="T40" fmla="*/ 321 w 662"/>
                <a:gd name="T41" fmla="*/ 100 h 272"/>
                <a:gd name="T42" fmla="*/ 426 w 662"/>
                <a:gd name="T43" fmla="*/ 150 h 272"/>
                <a:gd name="T44" fmla="*/ 581 w 662"/>
                <a:gd name="T45" fmla="*/ 80 h 272"/>
                <a:gd name="T46" fmla="*/ 593 w 662"/>
                <a:gd name="T47" fmla="*/ 30 h 272"/>
                <a:gd name="T48" fmla="*/ 656 w 662"/>
                <a:gd name="T49" fmla="*/ 0 h 272"/>
                <a:gd name="T50" fmla="*/ 662 w 662"/>
                <a:gd name="T51" fmla="*/ 86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62" h="272">
                  <a:moveTo>
                    <a:pt x="662" y="86"/>
                  </a:moveTo>
                  <a:lnTo>
                    <a:pt x="640" y="110"/>
                  </a:lnTo>
                  <a:lnTo>
                    <a:pt x="615" y="135"/>
                  </a:lnTo>
                  <a:lnTo>
                    <a:pt x="588" y="159"/>
                  </a:lnTo>
                  <a:lnTo>
                    <a:pt x="559" y="180"/>
                  </a:lnTo>
                  <a:lnTo>
                    <a:pt x="528" y="199"/>
                  </a:lnTo>
                  <a:lnTo>
                    <a:pt x="494" y="217"/>
                  </a:lnTo>
                  <a:lnTo>
                    <a:pt x="460" y="233"/>
                  </a:lnTo>
                  <a:lnTo>
                    <a:pt x="423" y="247"/>
                  </a:lnTo>
                  <a:lnTo>
                    <a:pt x="389" y="257"/>
                  </a:lnTo>
                  <a:lnTo>
                    <a:pt x="351" y="266"/>
                  </a:lnTo>
                  <a:lnTo>
                    <a:pt x="317" y="272"/>
                  </a:lnTo>
                  <a:lnTo>
                    <a:pt x="283" y="272"/>
                  </a:lnTo>
                  <a:lnTo>
                    <a:pt x="249" y="269"/>
                  </a:lnTo>
                  <a:lnTo>
                    <a:pt x="215" y="263"/>
                  </a:lnTo>
                  <a:lnTo>
                    <a:pt x="183" y="254"/>
                  </a:lnTo>
                  <a:lnTo>
                    <a:pt x="156" y="239"/>
                  </a:lnTo>
                  <a:lnTo>
                    <a:pt x="103" y="199"/>
                  </a:lnTo>
                  <a:lnTo>
                    <a:pt x="0" y="92"/>
                  </a:lnTo>
                  <a:lnTo>
                    <a:pt x="233" y="159"/>
                  </a:lnTo>
                  <a:lnTo>
                    <a:pt x="321" y="100"/>
                  </a:lnTo>
                  <a:lnTo>
                    <a:pt x="426" y="150"/>
                  </a:lnTo>
                  <a:lnTo>
                    <a:pt x="581" y="80"/>
                  </a:lnTo>
                  <a:lnTo>
                    <a:pt x="593" y="30"/>
                  </a:lnTo>
                  <a:lnTo>
                    <a:pt x="656" y="0"/>
                  </a:lnTo>
                  <a:lnTo>
                    <a:pt x="662" y="8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1060" name="Freeform 100"/>
            <p:cNvSpPr>
              <a:spLocks/>
            </p:cNvSpPr>
            <p:nvPr/>
          </p:nvSpPr>
          <p:spPr bwMode="auto">
            <a:xfrm>
              <a:off x="1354" y="868"/>
              <a:ext cx="48" cy="45"/>
            </a:xfrm>
            <a:custGeom>
              <a:avLst/>
              <a:gdLst>
                <a:gd name="T0" fmla="*/ 1082 w 1139"/>
                <a:gd name="T1" fmla="*/ 1373 h 1562"/>
                <a:gd name="T2" fmla="*/ 872 w 1139"/>
                <a:gd name="T3" fmla="*/ 1562 h 1562"/>
                <a:gd name="T4" fmla="*/ 763 w 1139"/>
                <a:gd name="T5" fmla="*/ 1468 h 1562"/>
                <a:gd name="T6" fmla="*/ 360 w 1139"/>
                <a:gd name="T7" fmla="*/ 1073 h 1562"/>
                <a:gd name="T8" fmla="*/ 0 w 1139"/>
                <a:gd name="T9" fmla="*/ 749 h 1562"/>
                <a:gd name="T10" fmla="*/ 109 w 1139"/>
                <a:gd name="T11" fmla="*/ 162 h 1562"/>
                <a:gd name="T12" fmla="*/ 127 w 1139"/>
                <a:gd name="T13" fmla="*/ 0 h 1562"/>
                <a:gd name="T14" fmla="*/ 794 w 1139"/>
                <a:gd name="T15" fmla="*/ 599 h 1562"/>
                <a:gd name="T16" fmla="*/ 953 w 1139"/>
                <a:gd name="T17" fmla="*/ 746 h 1562"/>
                <a:gd name="T18" fmla="*/ 1105 w 1139"/>
                <a:gd name="T19" fmla="*/ 963 h 1562"/>
                <a:gd name="T20" fmla="*/ 1139 w 1139"/>
                <a:gd name="T21" fmla="*/ 1085 h 1562"/>
                <a:gd name="T22" fmla="*/ 1082 w 1139"/>
                <a:gd name="T23" fmla="*/ 1373 h 15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39" h="1562">
                  <a:moveTo>
                    <a:pt x="1082" y="1373"/>
                  </a:moveTo>
                  <a:lnTo>
                    <a:pt x="872" y="1562"/>
                  </a:lnTo>
                  <a:lnTo>
                    <a:pt x="763" y="1468"/>
                  </a:lnTo>
                  <a:lnTo>
                    <a:pt x="360" y="1073"/>
                  </a:lnTo>
                  <a:lnTo>
                    <a:pt x="0" y="749"/>
                  </a:lnTo>
                  <a:lnTo>
                    <a:pt x="109" y="162"/>
                  </a:lnTo>
                  <a:lnTo>
                    <a:pt x="127" y="0"/>
                  </a:lnTo>
                  <a:lnTo>
                    <a:pt x="794" y="599"/>
                  </a:lnTo>
                  <a:lnTo>
                    <a:pt x="953" y="746"/>
                  </a:lnTo>
                  <a:lnTo>
                    <a:pt x="1105" y="963"/>
                  </a:lnTo>
                  <a:lnTo>
                    <a:pt x="1139" y="1085"/>
                  </a:lnTo>
                  <a:lnTo>
                    <a:pt x="1082" y="1373"/>
                  </a:lnTo>
                  <a:close/>
                </a:path>
              </a:pathLst>
            </a:custGeom>
            <a:solidFill>
              <a:srgbClr val="CC99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1061" name="Freeform 101"/>
            <p:cNvSpPr>
              <a:spLocks/>
            </p:cNvSpPr>
            <p:nvPr/>
          </p:nvSpPr>
          <p:spPr bwMode="auto">
            <a:xfrm>
              <a:off x="1190" y="919"/>
              <a:ext cx="169" cy="43"/>
            </a:xfrm>
            <a:custGeom>
              <a:avLst/>
              <a:gdLst>
                <a:gd name="T0" fmla="*/ 3988 w 4056"/>
                <a:gd name="T1" fmla="*/ 1195 h 1492"/>
                <a:gd name="T2" fmla="*/ 3712 w 4056"/>
                <a:gd name="T3" fmla="*/ 1431 h 1492"/>
                <a:gd name="T4" fmla="*/ 3616 w 4056"/>
                <a:gd name="T5" fmla="*/ 1474 h 1492"/>
                <a:gd name="T6" fmla="*/ 3522 w 4056"/>
                <a:gd name="T7" fmla="*/ 1492 h 1492"/>
                <a:gd name="T8" fmla="*/ 3138 w 4056"/>
                <a:gd name="T9" fmla="*/ 1465 h 1492"/>
                <a:gd name="T10" fmla="*/ 2126 w 4056"/>
                <a:gd name="T11" fmla="*/ 1278 h 1492"/>
                <a:gd name="T12" fmla="*/ 1633 w 4056"/>
                <a:gd name="T13" fmla="*/ 1165 h 1492"/>
                <a:gd name="T14" fmla="*/ 1416 w 4056"/>
                <a:gd name="T15" fmla="*/ 1104 h 1492"/>
                <a:gd name="T16" fmla="*/ 1043 w 4056"/>
                <a:gd name="T17" fmla="*/ 991 h 1492"/>
                <a:gd name="T18" fmla="*/ 547 w 4056"/>
                <a:gd name="T19" fmla="*/ 828 h 1492"/>
                <a:gd name="T20" fmla="*/ 497 w 4056"/>
                <a:gd name="T21" fmla="*/ 764 h 1492"/>
                <a:gd name="T22" fmla="*/ 436 w 4056"/>
                <a:gd name="T23" fmla="*/ 694 h 1492"/>
                <a:gd name="T24" fmla="*/ 429 w 4056"/>
                <a:gd name="T25" fmla="*/ 657 h 1492"/>
                <a:gd name="T26" fmla="*/ 413 w 4056"/>
                <a:gd name="T27" fmla="*/ 600 h 1492"/>
                <a:gd name="T28" fmla="*/ 368 w 4056"/>
                <a:gd name="T29" fmla="*/ 587 h 1492"/>
                <a:gd name="T30" fmla="*/ 283 w 4056"/>
                <a:gd name="T31" fmla="*/ 630 h 1492"/>
                <a:gd name="T32" fmla="*/ 110 w 4056"/>
                <a:gd name="T33" fmla="*/ 597 h 1492"/>
                <a:gd name="T34" fmla="*/ 20 w 4056"/>
                <a:gd name="T35" fmla="*/ 504 h 1492"/>
                <a:gd name="T36" fmla="*/ 0 w 4056"/>
                <a:gd name="T37" fmla="*/ 397 h 1492"/>
                <a:gd name="T38" fmla="*/ 141 w 4056"/>
                <a:gd name="T39" fmla="*/ 101 h 1492"/>
                <a:gd name="T40" fmla="*/ 290 w 4056"/>
                <a:gd name="T41" fmla="*/ 61 h 1492"/>
                <a:gd name="T42" fmla="*/ 368 w 4056"/>
                <a:gd name="T43" fmla="*/ 34 h 1492"/>
                <a:gd name="T44" fmla="*/ 454 w 4056"/>
                <a:gd name="T45" fmla="*/ 27 h 1492"/>
                <a:gd name="T46" fmla="*/ 517 w 4056"/>
                <a:gd name="T47" fmla="*/ 0 h 1492"/>
                <a:gd name="T48" fmla="*/ 634 w 4056"/>
                <a:gd name="T49" fmla="*/ 49 h 1492"/>
                <a:gd name="T50" fmla="*/ 748 w 4056"/>
                <a:gd name="T51" fmla="*/ 116 h 1492"/>
                <a:gd name="T52" fmla="*/ 826 w 4056"/>
                <a:gd name="T53" fmla="*/ 190 h 1492"/>
                <a:gd name="T54" fmla="*/ 941 w 4056"/>
                <a:gd name="T55" fmla="*/ 376 h 1492"/>
                <a:gd name="T56" fmla="*/ 1263 w 4056"/>
                <a:gd name="T57" fmla="*/ 703 h 1492"/>
                <a:gd name="T58" fmla="*/ 1348 w 4056"/>
                <a:gd name="T59" fmla="*/ 767 h 1492"/>
                <a:gd name="T60" fmla="*/ 1770 w 4056"/>
                <a:gd name="T61" fmla="*/ 988 h 1492"/>
                <a:gd name="T62" fmla="*/ 1862 w 4056"/>
                <a:gd name="T63" fmla="*/ 1037 h 1492"/>
                <a:gd name="T64" fmla="*/ 1959 w 4056"/>
                <a:gd name="T65" fmla="*/ 1080 h 1492"/>
                <a:gd name="T66" fmla="*/ 2055 w 4056"/>
                <a:gd name="T67" fmla="*/ 1119 h 1492"/>
                <a:gd name="T68" fmla="*/ 2151 w 4056"/>
                <a:gd name="T69" fmla="*/ 1155 h 1492"/>
                <a:gd name="T70" fmla="*/ 2251 w 4056"/>
                <a:gd name="T71" fmla="*/ 1192 h 1492"/>
                <a:gd name="T72" fmla="*/ 2350 w 4056"/>
                <a:gd name="T73" fmla="*/ 1223 h 1492"/>
                <a:gd name="T74" fmla="*/ 2449 w 4056"/>
                <a:gd name="T75" fmla="*/ 1251 h 1492"/>
                <a:gd name="T76" fmla="*/ 2552 w 4056"/>
                <a:gd name="T77" fmla="*/ 1275 h 1492"/>
                <a:gd name="T78" fmla="*/ 2654 w 4056"/>
                <a:gd name="T79" fmla="*/ 1297 h 1492"/>
                <a:gd name="T80" fmla="*/ 2756 w 4056"/>
                <a:gd name="T81" fmla="*/ 1315 h 1492"/>
                <a:gd name="T82" fmla="*/ 2858 w 4056"/>
                <a:gd name="T83" fmla="*/ 1334 h 1492"/>
                <a:gd name="T84" fmla="*/ 2964 w 4056"/>
                <a:gd name="T85" fmla="*/ 1348 h 1492"/>
                <a:gd name="T86" fmla="*/ 3067 w 4056"/>
                <a:gd name="T87" fmla="*/ 1361 h 1492"/>
                <a:gd name="T88" fmla="*/ 3172 w 4056"/>
                <a:gd name="T89" fmla="*/ 1370 h 1492"/>
                <a:gd name="T90" fmla="*/ 3281 w 4056"/>
                <a:gd name="T91" fmla="*/ 1382 h 1492"/>
                <a:gd name="T92" fmla="*/ 3386 w 4056"/>
                <a:gd name="T93" fmla="*/ 1388 h 1492"/>
                <a:gd name="T94" fmla="*/ 3514 w 4056"/>
                <a:gd name="T95" fmla="*/ 1342 h 1492"/>
                <a:gd name="T96" fmla="*/ 3576 w 4056"/>
                <a:gd name="T97" fmla="*/ 1308 h 1492"/>
                <a:gd name="T98" fmla="*/ 3597 w 4056"/>
                <a:gd name="T99" fmla="*/ 1232 h 1492"/>
                <a:gd name="T100" fmla="*/ 3640 w 4056"/>
                <a:gd name="T101" fmla="*/ 1043 h 1492"/>
                <a:gd name="T102" fmla="*/ 3728 w 4056"/>
                <a:gd name="T103" fmla="*/ 431 h 1492"/>
                <a:gd name="T104" fmla="*/ 3830 w 4056"/>
                <a:gd name="T105" fmla="*/ 480 h 1492"/>
                <a:gd name="T106" fmla="*/ 3870 w 4056"/>
                <a:gd name="T107" fmla="*/ 459 h 1492"/>
                <a:gd name="T108" fmla="*/ 3920 w 4056"/>
                <a:gd name="T109" fmla="*/ 474 h 1492"/>
                <a:gd name="T110" fmla="*/ 3992 w 4056"/>
                <a:gd name="T111" fmla="*/ 627 h 1492"/>
                <a:gd name="T112" fmla="*/ 4056 w 4056"/>
                <a:gd name="T113" fmla="*/ 865 h 1492"/>
                <a:gd name="T114" fmla="*/ 4050 w 4056"/>
                <a:gd name="T115" fmla="*/ 930 h 1492"/>
                <a:gd name="T116" fmla="*/ 4034 w 4056"/>
                <a:gd name="T117" fmla="*/ 1045 h 1492"/>
                <a:gd name="T118" fmla="*/ 4010 w 4056"/>
                <a:gd name="T119" fmla="*/ 1119 h 1492"/>
                <a:gd name="T120" fmla="*/ 3988 w 4056"/>
                <a:gd name="T121" fmla="*/ 1195 h 14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056" h="1492">
                  <a:moveTo>
                    <a:pt x="3988" y="1195"/>
                  </a:moveTo>
                  <a:lnTo>
                    <a:pt x="3712" y="1431"/>
                  </a:lnTo>
                  <a:lnTo>
                    <a:pt x="3616" y="1474"/>
                  </a:lnTo>
                  <a:lnTo>
                    <a:pt x="3522" y="1492"/>
                  </a:lnTo>
                  <a:lnTo>
                    <a:pt x="3138" y="1465"/>
                  </a:lnTo>
                  <a:lnTo>
                    <a:pt x="2126" y="1278"/>
                  </a:lnTo>
                  <a:lnTo>
                    <a:pt x="1633" y="1165"/>
                  </a:lnTo>
                  <a:lnTo>
                    <a:pt x="1416" y="1104"/>
                  </a:lnTo>
                  <a:lnTo>
                    <a:pt x="1043" y="991"/>
                  </a:lnTo>
                  <a:lnTo>
                    <a:pt x="547" y="828"/>
                  </a:lnTo>
                  <a:lnTo>
                    <a:pt x="497" y="764"/>
                  </a:lnTo>
                  <a:lnTo>
                    <a:pt x="436" y="694"/>
                  </a:lnTo>
                  <a:lnTo>
                    <a:pt x="429" y="657"/>
                  </a:lnTo>
                  <a:lnTo>
                    <a:pt x="413" y="600"/>
                  </a:lnTo>
                  <a:lnTo>
                    <a:pt x="368" y="587"/>
                  </a:lnTo>
                  <a:lnTo>
                    <a:pt x="283" y="630"/>
                  </a:lnTo>
                  <a:lnTo>
                    <a:pt x="110" y="597"/>
                  </a:lnTo>
                  <a:lnTo>
                    <a:pt x="20" y="504"/>
                  </a:lnTo>
                  <a:lnTo>
                    <a:pt x="0" y="397"/>
                  </a:lnTo>
                  <a:lnTo>
                    <a:pt x="141" y="101"/>
                  </a:lnTo>
                  <a:lnTo>
                    <a:pt x="290" y="61"/>
                  </a:lnTo>
                  <a:lnTo>
                    <a:pt x="368" y="34"/>
                  </a:lnTo>
                  <a:lnTo>
                    <a:pt x="454" y="27"/>
                  </a:lnTo>
                  <a:lnTo>
                    <a:pt x="517" y="0"/>
                  </a:lnTo>
                  <a:lnTo>
                    <a:pt x="634" y="49"/>
                  </a:lnTo>
                  <a:lnTo>
                    <a:pt x="748" y="116"/>
                  </a:lnTo>
                  <a:lnTo>
                    <a:pt x="826" y="190"/>
                  </a:lnTo>
                  <a:lnTo>
                    <a:pt x="941" y="376"/>
                  </a:lnTo>
                  <a:lnTo>
                    <a:pt x="1263" y="703"/>
                  </a:lnTo>
                  <a:lnTo>
                    <a:pt x="1348" y="767"/>
                  </a:lnTo>
                  <a:lnTo>
                    <a:pt x="1770" y="988"/>
                  </a:lnTo>
                  <a:lnTo>
                    <a:pt x="1862" y="1037"/>
                  </a:lnTo>
                  <a:lnTo>
                    <a:pt x="1959" y="1080"/>
                  </a:lnTo>
                  <a:lnTo>
                    <a:pt x="2055" y="1119"/>
                  </a:lnTo>
                  <a:lnTo>
                    <a:pt x="2151" y="1155"/>
                  </a:lnTo>
                  <a:lnTo>
                    <a:pt x="2251" y="1192"/>
                  </a:lnTo>
                  <a:lnTo>
                    <a:pt x="2350" y="1223"/>
                  </a:lnTo>
                  <a:lnTo>
                    <a:pt x="2449" y="1251"/>
                  </a:lnTo>
                  <a:lnTo>
                    <a:pt x="2552" y="1275"/>
                  </a:lnTo>
                  <a:lnTo>
                    <a:pt x="2654" y="1297"/>
                  </a:lnTo>
                  <a:lnTo>
                    <a:pt x="2756" y="1315"/>
                  </a:lnTo>
                  <a:lnTo>
                    <a:pt x="2858" y="1334"/>
                  </a:lnTo>
                  <a:lnTo>
                    <a:pt x="2964" y="1348"/>
                  </a:lnTo>
                  <a:lnTo>
                    <a:pt x="3067" y="1361"/>
                  </a:lnTo>
                  <a:lnTo>
                    <a:pt x="3172" y="1370"/>
                  </a:lnTo>
                  <a:lnTo>
                    <a:pt x="3281" y="1382"/>
                  </a:lnTo>
                  <a:lnTo>
                    <a:pt x="3386" y="1388"/>
                  </a:lnTo>
                  <a:lnTo>
                    <a:pt x="3514" y="1342"/>
                  </a:lnTo>
                  <a:lnTo>
                    <a:pt x="3576" y="1308"/>
                  </a:lnTo>
                  <a:lnTo>
                    <a:pt x="3597" y="1232"/>
                  </a:lnTo>
                  <a:lnTo>
                    <a:pt x="3640" y="1043"/>
                  </a:lnTo>
                  <a:lnTo>
                    <a:pt x="3728" y="431"/>
                  </a:lnTo>
                  <a:lnTo>
                    <a:pt x="3830" y="480"/>
                  </a:lnTo>
                  <a:lnTo>
                    <a:pt x="3870" y="459"/>
                  </a:lnTo>
                  <a:lnTo>
                    <a:pt x="3920" y="474"/>
                  </a:lnTo>
                  <a:lnTo>
                    <a:pt x="3992" y="627"/>
                  </a:lnTo>
                  <a:lnTo>
                    <a:pt x="4056" y="865"/>
                  </a:lnTo>
                  <a:lnTo>
                    <a:pt x="4050" y="930"/>
                  </a:lnTo>
                  <a:lnTo>
                    <a:pt x="4034" y="1045"/>
                  </a:lnTo>
                  <a:lnTo>
                    <a:pt x="4010" y="1119"/>
                  </a:lnTo>
                  <a:lnTo>
                    <a:pt x="3988" y="119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1062" name="Freeform 102"/>
            <p:cNvSpPr>
              <a:spLocks/>
            </p:cNvSpPr>
            <p:nvPr/>
          </p:nvSpPr>
          <p:spPr bwMode="auto">
            <a:xfrm>
              <a:off x="1346" y="895"/>
              <a:ext cx="28" cy="33"/>
            </a:xfrm>
            <a:custGeom>
              <a:avLst/>
              <a:gdLst>
                <a:gd name="T0" fmla="*/ 617 w 673"/>
                <a:gd name="T1" fmla="*/ 636 h 1116"/>
                <a:gd name="T2" fmla="*/ 552 w 673"/>
                <a:gd name="T3" fmla="*/ 682 h 1116"/>
                <a:gd name="T4" fmla="*/ 515 w 673"/>
                <a:gd name="T5" fmla="*/ 733 h 1116"/>
                <a:gd name="T6" fmla="*/ 477 w 673"/>
                <a:gd name="T7" fmla="*/ 786 h 1116"/>
                <a:gd name="T8" fmla="*/ 443 w 673"/>
                <a:gd name="T9" fmla="*/ 837 h 1116"/>
                <a:gd name="T10" fmla="*/ 409 w 673"/>
                <a:gd name="T11" fmla="*/ 890 h 1116"/>
                <a:gd name="T12" fmla="*/ 378 w 673"/>
                <a:gd name="T13" fmla="*/ 945 h 1116"/>
                <a:gd name="T14" fmla="*/ 350 w 673"/>
                <a:gd name="T15" fmla="*/ 1000 h 1116"/>
                <a:gd name="T16" fmla="*/ 328 w 673"/>
                <a:gd name="T17" fmla="*/ 1057 h 1116"/>
                <a:gd name="T18" fmla="*/ 312 w 673"/>
                <a:gd name="T19" fmla="*/ 1116 h 1116"/>
                <a:gd name="T20" fmla="*/ 40 w 673"/>
                <a:gd name="T21" fmla="*/ 1019 h 1116"/>
                <a:gd name="T22" fmla="*/ 0 w 673"/>
                <a:gd name="T23" fmla="*/ 923 h 1116"/>
                <a:gd name="T24" fmla="*/ 18 w 673"/>
                <a:gd name="T25" fmla="*/ 690 h 1116"/>
                <a:gd name="T26" fmla="*/ 30 w 673"/>
                <a:gd name="T27" fmla="*/ 593 h 1116"/>
                <a:gd name="T28" fmla="*/ 61 w 673"/>
                <a:gd name="T29" fmla="*/ 489 h 1116"/>
                <a:gd name="T30" fmla="*/ 164 w 673"/>
                <a:gd name="T31" fmla="*/ 0 h 1116"/>
                <a:gd name="T32" fmla="*/ 673 w 673"/>
                <a:gd name="T33" fmla="*/ 502 h 1116"/>
                <a:gd name="T34" fmla="*/ 617 w 673"/>
                <a:gd name="T35" fmla="*/ 636 h 1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73" h="1116">
                  <a:moveTo>
                    <a:pt x="617" y="636"/>
                  </a:moveTo>
                  <a:lnTo>
                    <a:pt x="552" y="682"/>
                  </a:lnTo>
                  <a:lnTo>
                    <a:pt x="515" y="733"/>
                  </a:lnTo>
                  <a:lnTo>
                    <a:pt x="477" y="786"/>
                  </a:lnTo>
                  <a:lnTo>
                    <a:pt x="443" y="837"/>
                  </a:lnTo>
                  <a:lnTo>
                    <a:pt x="409" y="890"/>
                  </a:lnTo>
                  <a:lnTo>
                    <a:pt x="378" y="945"/>
                  </a:lnTo>
                  <a:lnTo>
                    <a:pt x="350" y="1000"/>
                  </a:lnTo>
                  <a:lnTo>
                    <a:pt x="328" y="1057"/>
                  </a:lnTo>
                  <a:lnTo>
                    <a:pt x="312" y="1116"/>
                  </a:lnTo>
                  <a:lnTo>
                    <a:pt x="40" y="1019"/>
                  </a:lnTo>
                  <a:lnTo>
                    <a:pt x="0" y="923"/>
                  </a:lnTo>
                  <a:lnTo>
                    <a:pt x="18" y="690"/>
                  </a:lnTo>
                  <a:lnTo>
                    <a:pt x="30" y="593"/>
                  </a:lnTo>
                  <a:lnTo>
                    <a:pt x="61" y="489"/>
                  </a:lnTo>
                  <a:lnTo>
                    <a:pt x="164" y="0"/>
                  </a:lnTo>
                  <a:lnTo>
                    <a:pt x="673" y="502"/>
                  </a:lnTo>
                  <a:lnTo>
                    <a:pt x="617" y="63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1063" name="Freeform 103"/>
            <p:cNvSpPr>
              <a:spLocks/>
            </p:cNvSpPr>
            <p:nvPr/>
          </p:nvSpPr>
          <p:spPr bwMode="auto">
            <a:xfrm>
              <a:off x="981" y="901"/>
              <a:ext cx="346" cy="139"/>
            </a:xfrm>
            <a:custGeom>
              <a:avLst/>
              <a:gdLst>
                <a:gd name="T0" fmla="*/ 7961 w 8287"/>
                <a:gd name="T1" fmla="*/ 3619 h 4872"/>
                <a:gd name="T2" fmla="*/ 7188 w 8287"/>
                <a:gd name="T3" fmla="*/ 4209 h 4872"/>
                <a:gd name="T4" fmla="*/ 6757 w 8287"/>
                <a:gd name="T5" fmla="*/ 4399 h 4872"/>
                <a:gd name="T6" fmla="*/ 6127 w 8287"/>
                <a:gd name="T7" fmla="*/ 4549 h 4872"/>
                <a:gd name="T8" fmla="*/ 5420 w 8287"/>
                <a:gd name="T9" fmla="*/ 4655 h 4872"/>
                <a:gd name="T10" fmla="*/ 4992 w 8287"/>
                <a:gd name="T11" fmla="*/ 4662 h 4872"/>
                <a:gd name="T12" fmla="*/ 4731 w 8287"/>
                <a:gd name="T13" fmla="*/ 4689 h 4872"/>
                <a:gd name="T14" fmla="*/ 3214 w 8287"/>
                <a:gd name="T15" fmla="*/ 4872 h 4872"/>
                <a:gd name="T16" fmla="*/ 2798 w 8287"/>
                <a:gd name="T17" fmla="*/ 4848 h 4872"/>
                <a:gd name="T18" fmla="*/ 2516 w 8287"/>
                <a:gd name="T19" fmla="*/ 4812 h 4872"/>
                <a:gd name="T20" fmla="*/ 2239 w 8287"/>
                <a:gd name="T21" fmla="*/ 4759 h 4872"/>
                <a:gd name="T22" fmla="*/ 1969 w 8287"/>
                <a:gd name="T23" fmla="*/ 4689 h 4872"/>
                <a:gd name="T24" fmla="*/ 1706 w 8287"/>
                <a:gd name="T25" fmla="*/ 4597 h 4872"/>
                <a:gd name="T26" fmla="*/ 1448 w 8287"/>
                <a:gd name="T27" fmla="*/ 4478 h 4872"/>
                <a:gd name="T28" fmla="*/ 1250 w 8287"/>
                <a:gd name="T29" fmla="*/ 4380 h 4872"/>
                <a:gd name="T30" fmla="*/ 1057 w 8287"/>
                <a:gd name="T31" fmla="*/ 4270 h 4872"/>
                <a:gd name="T32" fmla="*/ 871 w 8287"/>
                <a:gd name="T33" fmla="*/ 4148 h 4872"/>
                <a:gd name="T34" fmla="*/ 694 w 8287"/>
                <a:gd name="T35" fmla="*/ 4008 h 4872"/>
                <a:gd name="T36" fmla="*/ 523 w 8287"/>
                <a:gd name="T37" fmla="*/ 3845 h 4872"/>
                <a:gd name="T38" fmla="*/ 210 w 8287"/>
                <a:gd name="T39" fmla="*/ 3408 h 4872"/>
                <a:gd name="T40" fmla="*/ 194 w 8287"/>
                <a:gd name="T41" fmla="*/ 2781 h 4872"/>
                <a:gd name="T42" fmla="*/ 191 w 8287"/>
                <a:gd name="T43" fmla="*/ 2534 h 4872"/>
                <a:gd name="T44" fmla="*/ 186 w 8287"/>
                <a:gd name="T45" fmla="*/ 2160 h 4872"/>
                <a:gd name="T46" fmla="*/ 170 w 8287"/>
                <a:gd name="T47" fmla="*/ 1656 h 4872"/>
                <a:gd name="T48" fmla="*/ 129 w 8287"/>
                <a:gd name="T49" fmla="*/ 1458 h 4872"/>
                <a:gd name="T50" fmla="*/ 105 w 8287"/>
                <a:gd name="T51" fmla="*/ 1182 h 4872"/>
                <a:gd name="T52" fmla="*/ 68 w 8287"/>
                <a:gd name="T53" fmla="*/ 895 h 4872"/>
                <a:gd name="T54" fmla="*/ 61 w 8287"/>
                <a:gd name="T55" fmla="*/ 617 h 4872"/>
                <a:gd name="T56" fmla="*/ 42 w 8287"/>
                <a:gd name="T57" fmla="*/ 33 h 4872"/>
                <a:gd name="T58" fmla="*/ 173 w 8287"/>
                <a:gd name="T59" fmla="*/ 131 h 4872"/>
                <a:gd name="T60" fmla="*/ 309 w 8287"/>
                <a:gd name="T61" fmla="*/ 220 h 4872"/>
                <a:gd name="T62" fmla="*/ 446 w 8287"/>
                <a:gd name="T63" fmla="*/ 302 h 4872"/>
                <a:gd name="T64" fmla="*/ 586 w 8287"/>
                <a:gd name="T65" fmla="*/ 372 h 4872"/>
                <a:gd name="T66" fmla="*/ 732 w 8287"/>
                <a:gd name="T67" fmla="*/ 434 h 4872"/>
                <a:gd name="T68" fmla="*/ 2181 w 8287"/>
                <a:gd name="T69" fmla="*/ 798 h 4872"/>
                <a:gd name="T70" fmla="*/ 3068 w 8287"/>
                <a:gd name="T71" fmla="*/ 742 h 4872"/>
                <a:gd name="T72" fmla="*/ 4021 w 8287"/>
                <a:gd name="T73" fmla="*/ 742 h 4872"/>
                <a:gd name="T74" fmla="*/ 4582 w 8287"/>
                <a:gd name="T75" fmla="*/ 687 h 4872"/>
                <a:gd name="T76" fmla="*/ 4849 w 8287"/>
                <a:gd name="T77" fmla="*/ 651 h 4872"/>
                <a:gd name="T78" fmla="*/ 4861 w 8287"/>
                <a:gd name="T79" fmla="*/ 986 h 4872"/>
                <a:gd name="T80" fmla="*/ 4948 w 8287"/>
                <a:gd name="T81" fmla="*/ 1280 h 4872"/>
                <a:gd name="T82" fmla="*/ 5081 w 8287"/>
                <a:gd name="T83" fmla="*/ 1460 h 4872"/>
                <a:gd name="T84" fmla="*/ 5259 w 8287"/>
                <a:gd name="T85" fmla="*/ 1573 h 4872"/>
                <a:gd name="T86" fmla="*/ 5429 w 8287"/>
                <a:gd name="T87" fmla="*/ 1619 h 4872"/>
                <a:gd name="T88" fmla="*/ 5554 w 8287"/>
                <a:gd name="T89" fmla="*/ 1690 h 4872"/>
                <a:gd name="T90" fmla="*/ 5671 w 8287"/>
                <a:gd name="T91" fmla="*/ 1769 h 4872"/>
                <a:gd name="T92" fmla="*/ 5792 w 8287"/>
                <a:gd name="T93" fmla="*/ 1846 h 4872"/>
                <a:gd name="T94" fmla="*/ 5917 w 8287"/>
                <a:gd name="T95" fmla="*/ 1907 h 4872"/>
                <a:gd name="T96" fmla="*/ 6046 w 8287"/>
                <a:gd name="T97" fmla="*/ 1943 h 4872"/>
                <a:gd name="T98" fmla="*/ 6851 w 8287"/>
                <a:gd name="T99" fmla="*/ 2200 h 4872"/>
                <a:gd name="T100" fmla="*/ 8287 w 8287"/>
                <a:gd name="T101" fmla="*/ 2680 h 48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8287" h="4872">
                  <a:moveTo>
                    <a:pt x="8138" y="3320"/>
                  </a:moveTo>
                  <a:lnTo>
                    <a:pt x="8033" y="3610"/>
                  </a:lnTo>
                  <a:lnTo>
                    <a:pt x="7961" y="3619"/>
                  </a:lnTo>
                  <a:lnTo>
                    <a:pt x="7725" y="3885"/>
                  </a:lnTo>
                  <a:lnTo>
                    <a:pt x="7322" y="4166"/>
                  </a:lnTo>
                  <a:lnTo>
                    <a:pt x="7188" y="4209"/>
                  </a:lnTo>
                  <a:lnTo>
                    <a:pt x="7099" y="4268"/>
                  </a:lnTo>
                  <a:lnTo>
                    <a:pt x="6993" y="4341"/>
                  </a:lnTo>
                  <a:lnTo>
                    <a:pt x="6757" y="4399"/>
                  </a:lnTo>
                  <a:lnTo>
                    <a:pt x="6624" y="4445"/>
                  </a:lnTo>
                  <a:lnTo>
                    <a:pt x="6195" y="4555"/>
                  </a:lnTo>
                  <a:lnTo>
                    <a:pt x="6127" y="4549"/>
                  </a:lnTo>
                  <a:lnTo>
                    <a:pt x="5817" y="4625"/>
                  </a:lnTo>
                  <a:lnTo>
                    <a:pt x="5737" y="4616"/>
                  </a:lnTo>
                  <a:lnTo>
                    <a:pt x="5420" y="4655"/>
                  </a:lnTo>
                  <a:lnTo>
                    <a:pt x="5321" y="4643"/>
                  </a:lnTo>
                  <a:lnTo>
                    <a:pt x="5162" y="4662"/>
                  </a:lnTo>
                  <a:lnTo>
                    <a:pt x="4992" y="4662"/>
                  </a:lnTo>
                  <a:lnTo>
                    <a:pt x="4958" y="4670"/>
                  </a:lnTo>
                  <a:lnTo>
                    <a:pt x="4817" y="4676"/>
                  </a:lnTo>
                  <a:lnTo>
                    <a:pt x="4731" y="4689"/>
                  </a:lnTo>
                  <a:lnTo>
                    <a:pt x="3936" y="4786"/>
                  </a:lnTo>
                  <a:lnTo>
                    <a:pt x="3850" y="4793"/>
                  </a:lnTo>
                  <a:lnTo>
                    <a:pt x="3214" y="4872"/>
                  </a:lnTo>
                  <a:lnTo>
                    <a:pt x="3049" y="4857"/>
                  </a:lnTo>
                  <a:lnTo>
                    <a:pt x="2891" y="4860"/>
                  </a:lnTo>
                  <a:lnTo>
                    <a:pt x="2798" y="4848"/>
                  </a:lnTo>
                  <a:lnTo>
                    <a:pt x="2702" y="4839"/>
                  </a:lnTo>
                  <a:lnTo>
                    <a:pt x="2609" y="4823"/>
                  </a:lnTo>
                  <a:lnTo>
                    <a:pt x="2516" y="4812"/>
                  </a:lnTo>
                  <a:lnTo>
                    <a:pt x="2422" y="4796"/>
                  </a:lnTo>
                  <a:lnTo>
                    <a:pt x="2333" y="4778"/>
                  </a:lnTo>
                  <a:lnTo>
                    <a:pt x="2239" y="4759"/>
                  </a:lnTo>
                  <a:lnTo>
                    <a:pt x="2150" y="4738"/>
                  </a:lnTo>
                  <a:lnTo>
                    <a:pt x="2060" y="4713"/>
                  </a:lnTo>
                  <a:lnTo>
                    <a:pt x="1969" y="4689"/>
                  </a:lnTo>
                  <a:lnTo>
                    <a:pt x="1883" y="4662"/>
                  </a:lnTo>
                  <a:lnTo>
                    <a:pt x="1792" y="4631"/>
                  </a:lnTo>
                  <a:lnTo>
                    <a:pt x="1706" y="4597"/>
                  </a:lnTo>
                  <a:lnTo>
                    <a:pt x="1619" y="4560"/>
                  </a:lnTo>
                  <a:lnTo>
                    <a:pt x="1532" y="4521"/>
                  </a:lnTo>
                  <a:lnTo>
                    <a:pt x="1448" y="4478"/>
                  </a:lnTo>
                  <a:lnTo>
                    <a:pt x="1383" y="4448"/>
                  </a:lnTo>
                  <a:lnTo>
                    <a:pt x="1315" y="4414"/>
                  </a:lnTo>
                  <a:lnTo>
                    <a:pt x="1250" y="4380"/>
                  </a:lnTo>
                  <a:lnTo>
                    <a:pt x="1185" y="4343"/>
                  </a:lnTo>
                  <a:lnTo>
                    <a:pt x="1122" y="4309"/>
                  </a:lnTo>
                  <a:lnTo>
                    <a:pt x="1057" y="4270"/>
                  </a:lnTo>
                  <a:lnTo>
                    <a:pt x="996" y="4231"/>
                  </a:lnTo>
                  <a:lnTo>
                    <a:pt x="933" y="4191"/>
                  </a:lnTo>
                  <a:lnTo>
                    <a:pt x="871" y="4148"/>
                  </a:lnTo>
                  <a:lnTo>
                    <a:pt x="812" y="4105"/>
                  </a:lnTo>
                  <a:lnTo>
                    <a:pt x="753" y="4056"/>
                  </a:lnTo>
                  <a:lnTo>
                    <a:pt x="694" y="4008"/>
                  </a:lnTo>
                  <a:lnTo>
                    <a:pt x="635" y="3958"/>
                  </a:lnTo>
                  <a:lnTo>
                    <a:pt x="579" y="3904"/>
                  </a:lnTo>
                  <a:lnTo>
                    <a:pt x="523" y="3845"/>
                  </a:lnTo>
                  <a:lnTo>
                    <a:pt x="468" y="3787"/>
                  </a:lnTo>
                  <a:lnTo>
                    <a:pt x="257" y="3539"/>
                  </a:lnTo>
                  <a:lnTo>
                    <a:pt x="210" y="3408"/>
                  </a:lnTo>
                  <a:lnTo>
                    <a:pt x="191" y="3032"/>
                  </a:lnTo>
                  <a:lnTo>
                    <a:pt x="197" y="2953"/>
                  </a:lnTo>
                  <a:lnTo>
                    <a:pt x="194" y="2781"/>
                  </a:lnTo>
                  <a:lnTo>
                    <a:pt x="201" y="2668"/>
                  </a:lnTo>
                  <a:lnTo>
                    <a:pt x="197" y="2570"/>
                  </a:lnTo>
                  <a:lnTo>
                    <a:pt x="191" y="2534"/>
                  </a:lnTo>
                  <a:lnTo>
                    <a:pt x="183" y="2444"/>
                  </a:lnTo>
                  <a:lnTo>
                    <a:pt x="157" y="2353"/>
                  </a:lnTo>
                  <a:lnTo>
                    <a:pt x="186" y="2160"/>
                  </a:lnTo>
                  <a:lnTo>
                    <a:pt x="191" y="1916"/>
                  </a:lnTo>
                  <a:lnTo>
                    <a:pt x="186" y="1827"/>
                  </a:lnTo>
                  <a:lnTo>
                    <a:pt x="170" y="1656"/>
                  </a:lnTo>
                  <a:lnTo>
                    <a:pt x="154" y="1602"/>
                  </a:lnTo>
                  <a:lnTo>
                    <a:pt x="129" y="1509"/>
                  </a:lnTo>
                  <a:lnTo>
                    <a:pt x="129" y="1458"/>
                  </a:lnTo>
                  <a:lnTo>
                    <a:pt x="136" y="1378"/>
                  </a:lnTo>
                  <a:lnTo>
                    <a:pt x="120" y="1280"/>
                  </a:lnTo>
                  <a:lnTo>
                    <a:pt x="105" y="1182"/>
                  </a:lnTo>
                  <a:lnTo>
                    <a:pt x="89" y="1088"/>
                  </a:lnTo>
                  <a:lnTo>
                    <a:pt x="77" y="989"/>
                  </a:lnTo>
                  <a:lnTo>
                    <a:pt x="68" y="895"/>
                  </a:lnTo>
                  <a:lnTo>
                    <a:pt x="58" y="804"/>
                  </a:lnTo>
                  <a:lnTo>
                    <a:pt x="58" y="708"/>
                  </a:lnTo>
                  <a:lnTo>
                    <a:pt x="61" y="617"/>
                  </a:lnTo>
                  <a:lnTo>
                    <a:pt x="58" y="415"/>
                  </a:lnTo>
                  <a:lnTo>
                    <a:pt x="0" y="0"/>
                  </a:lnTo>
                  <a:lnTo>
                    <a:pt x="42" y="33"/>
                  </a:lnTo>
                  <a:lnTo>
                    <a:pt x="86" y="67"/>
                  </a:lnTo>
                  <a:lnTo>
                    <a:pt x="129" y="100"/>
                  </a:lnTo>
                  <a:lnTo>
                    <a:pt x="173" y="131"/>
                  </a:lnTo>
                  <a:lnTo>
                    <a:pt x="220" y="161"/>
                  </a:lnTo>
                  <a:lnTo>
                    <a:pt x="262" y="192"/>
                  </a:lnTo>
                  <a:lnTo>
                    <a:pt x="309" y="220"/>
                  </a:lnTo>
                  <a:lnTo>
                    <a:pt x="353" y="247"/>
                  </a:lnTo>
                  <a:lnTo>
                    <a:pt x="400" y="274"/>
                  </a:lnTo>
                  <a:lnTo>
                    <a:pt x="446" y="302"/>
                  </a:lnTo>
                  <a:lnTo>
                    <a:pt x="492" y="327"/>
                  </a:lnTo>
                  <a:lnTo>
                    <a:pt x="539" y="351"/>
                  </a:lnTo>
                  <a:lnTo>
                    <a:pt x="586" y="372"/>
                  </a:lnTo>
                  <a:lnTo>
                    <a:pt x="635" y="394"/>
                  </a:lnTo>
                  <a:lnTo>
                    <a:pt x="682" y="415"/>
                  </a:lnTo>
                  <a:lnTo>
                    <a:pt x="732" y="434"/>
                  </a:lnTo>
                  <a:lnTo>
                    <a:pt x="1119" y="614"/>
                  </a:lnTo>
                  <a:lnTo>
                    <a:pt x="1823" y="758"/>
                  </a:lnTo>
                  <a:lnTo>
                    <a:pt x="2181" y="798"/>
                  </a:lnTo>
                  <a:lnTo>
                    <a:pt x="2236" y="779"/>
                  </a:lnTo>
                  <a:lnTo>
                    <a:pt x="2673" y="809"/>
                  </a:lnTo>
                  <a:lnTo>
                    <a:pt x="3068" y="742"/>
                  </a:lnTo>
                  <a:lnTo>
                    <a:pt x="3543" y="733"/>
                  </a:lnTo>
                  <a:lnTo>
                    <a:pt x="3797" y="742"/>
                  </a:lnTo>
                  <a:lnTo>
                    <a:pt x="4021" y="742"/>
                  </a:lnTo>
                  <a:lnTo>
                    <a:pt x="4272" y="699"/>
                  </a:lnTo>
                  <a:lnTo>
                    <a:pt x="4417" y="724"/>
                  </a:lnTo>
                  <a:lnTo>
                    <a:pt x="4582" y="687"/>
                  </a:lnTo>
                  <a:lnTo>
                    <a:pt x="4675" y="651"/>
                  </a:lnTo>
                  <a:lnTo>
                    <a:pt x="4806" y="672"/>
                  </a:lnTo>
                  <a:lnTo>
                    <a:pt x="4849" y="651"/>
                  </a:lnTo>
                  <a:lnTo>
                    <a:pt x="4917" y="638"/>
                  </a:lnTo>
                  <a:lnTo>
                    <a:pt x="4861" y="889"/>
                  </a:lnTo>
                  <a:lnTo>
                    <a:pt x="4861" y="986"/>
                  </a:lnTo>
                  <a:lnTo>
                    <a:pt x="4864" y="1091"/>
                  </a:lnTo>
                  <a:lnTo>
                    <a:pt x="4917" y="1206"/>
                  </a:lnTo>
                  <a:lnTo>
                    <a:pt x="4948" y="1280"/>
                  </a:lnTo>
                  <a:lnTo>
                    <a:pt x="4986" y="1348"/>
                  </a:lnTo>
                  <a:lnTo>
                    <a:pt x="5029" y="1406"/>
                  </a:lnTo>
                  <a:lnTo>
                    <a:pt x="5081" y="1460"/>
                  </a:lnTo>
                  <a:lnTo>
                    <a:pt x="5135" y="1503"/>
                  </a:lnTo>
                  <a:lnTo>
                    <a:pt x="5196" y="1543"/>
                  </a:lnTo>
                  <a:lnTo>
                    <a:pt x="5259" y="1573"/>
                  </a:lnTo>
                  <a:lnTo>
                    <a:pt x="5321" y="1595"/>
                  </a:lnTo>
                  <a:lnTo>
                    <a:pt x="5389" y="1598"/>
                  </a:lnTo>
                  <a:lnTo>
                    <a:pt x="5429" y="1619"/>
                  </a:lnTo>
                  <a:lnTo>
                    <a:pt x="5473" y="1641"/>
                  </a:lnTo>
                  <a:lnTo>
                    <a:pt x="5513" y="1666"/>
                  </a:lnTo>
                  <a:lnTo>
                    <a:pt x="5554" y="1690"/>
                  </a:lnTo>
                  <a:lnTo>
                    <a:pt x="5591" y="1715"/>
                  </a:lnTo>
                  <a:lnTo>
                    <a:pt x="5630" y="1742"/>
                  </a:lnTo>
                  <a:lnTo>
                    <a:pt x="5671" y="1769"/>
                  </a:lnTo>
                  <a:lnTo>
                    <a:pt x="5711" y="1793"/>
                  </a:lnTo>
                  <a:lnTo>
                    <a:pt x="5752" y="1822"/>
                  </a:lnTo>
                  <a:lnTo>
                    <a:pt x="5792" y="1846"/>
                  </a:lnTo>
                  <a:lnTo>
                    <a:pt x="5833" y="1867"/>
                  </a:lnTo>
                  <a:lnTo>
                    <a:pt x="5873" y="1889"/>
                  </a:lnTo>
                  <a:lnTo>
                    <a:pt x="5917" y="1907"/>
                  </a:lnTo>
                  <a:lnTo>
                    <a:pt x="5957" y="1922"/>
                  </a:lnTo>
                  <a:lnTo>
                    <a:pt x="6003" y="1934"/>
                  </a:lnTo>
                  <a:lnTo>
                    <a:pt x="6046" y="1943"/>
                  </a:lnTo>
                  <a:lnTo>
                    <a:pt x="6295" y="2005"/>
                  </a:lnTo>
                  <a:lnTo>
                    <a:pt x="6419" y="2057"/>
                  </a:lnTo>
                  <a:lnTo>
                    <a:pt x="6851" y="2200"/>
                  </a:lnTo>
                  <a:lnTo>
                    <a:pt x="8284" y="2460"/>
                  </a:lnTo>
                  <a:lnTo>
                    <a:pt x="8281" y="2577"/>
                  </a:lnTo>
                  <a:lnTo>
                    <a:pt x="8287" y="2680"/>
                  </a:lnTo>
                  <a:lnTo>
                    <a:pt x="8244" y="2986"/>
                  </a:lnTo>
                  <a:lnTo>
                    <a:pt x="8138" y="3320"/>
                  </a:lnTo>
                  <a:close/>
                </a:path>
              </a:pathLst>
            </a:custGeom>
            <a:solidFill>
              <a:srgbClr val="B3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1064" name="Freeform 104"/>
            <p:cNvSpPr>
              <a:spLocks/>
            </p:cNvSpPr>
            <p:nvPr/>
          </p:nvSpPr>
          <p:spPr bwMode="auto">
            <a:xfrm>
              <a:off x="1225" y="828"/>
              <a:ext cx="135" cy="120"/>
            </a:xfrm>
            <a:custGeom>
              <a:avLst/>
              <a:gdLst>
                <a:gd name="T0" fmla="*/ 2442 w 3264"/>
                <a:gd name="T1" fmla="*/ 4186 h 4198"/>
                <a:gd name="T2" fmla="*/ 2343 w 3264"/>
                <a:gd name="T3" fmla="*/ 4195 h 4198"/>
                <a:gd name="T4" fmla="*/ 2246 w 3264"/>
                <a:gd name="T5" fmla="*/ 4198 h 4198"/>
                <a:gd name="T6" fmla="*/ 2153 w 3264"/>
                <a:gd name="T7" fmla="*/ 4195 h 4198"/>
                <a:gd name="T8" fmla="*/ 2060 w 3264"/>
                <a:gd name="T9" fmla="*/ 4189 h 4198"/>
                <a:gd name="T10" fmla="*/ 1967 w 3264"/>
                <a:gd name="T11" fmla="*/ 4177 h 4198"/>
                <a:gd name="T12" fmla="*/ 1877 w 3264"/>
                <a:gd name="T13" fmla="*/ 4164 h 4198"/>
                <a:gd name="T14" fmla="*/ 1787 w 3264"/>
                <a:gd name="T15" fmla="*/ 4150 h 4198"/>
                <a:gd name="T16" fmla="*/ 1697 w 3264"/>
                <a:gd name="T17" fmla="*/ 4134 h 4198"/>
                <a:gd name="T18" fmla="*/ 1493 w 3264"/>
                <a:gd name="T19" fmla="*/ 4057 h 4198"/>
                <a:gd name="T20" fmla="*/ 1291 w 3264"/>
                <a:gd name="T21" fmla="*/ 3981 h 4198"/>
                <a:gd name="T22" fmla="*/ 1092 w 3264"/>
                <a:gd name="T23" fmla="*/ 3907 h 4198"/>
                <a:gd name="T24" fmla="*/ 897 w 3264"/>
                <a:gd name="T25" fmla="*/ 3828 h 4198"/>
                <a:gd name="T26" fmla="*/ 707 w 3264"/>
                <a:gd name="T27" fmla="*/ 3740 h 4198"/>
                <a:gd name="T28" fmla="*/ 518 w 3264"/>
                <a:gd name="T29" fmla="*/ 3642 h 4198"/>
                <a:gd name="T30" fmla="*/ 332 w 3264"/>
                <a:gd name="T31" fmla="*/ 3526 h 4198"/>
                <a:gd name="T32" fmla="*/ 152 w 3264"/>
                <a:gd name="T33" fmla="*/ 3389 h 4198"/>
                <a:gd name="T34" fmla="*/ 214 w 3264"/>
                <a:gd name="T35" fmla="*/ 3089 h 4198"/>
                <a:gd name="T36" fmla="*/ 552 w 3264"/>
                <a:gd name="T37" fmla="*/ 3043 h 4198"/>
                <a:gd name="T38" fmla="*/ 813 w 3264"/>
                <a:gd name="T39" fmla="*/ 3015 h 4198"/>
                <a:gd name="T40" fmla="*/ 1033 w 3264"/>
                <a:gd name="T41" fmla="*/ 3015 h 4198"/>
                <a:gd name="T42" fmla="*/ 1641 w 3264"/>
                <a:gd name="T43" fmla="*/ 2474 h 4198"/>
                <a:gd name="T44" fmla="*/ 1483 w 3264"/>
                <a:gd name="T45" fmla="*/ 2211 h 4198"/>
                <a:gd name="T46" fmla="*/ 1595 w 3264"/>
                <a:gd name="T47" fmla="*/ 1572 h 4198"/>
                <a:gd name="T48" fmla="*/ 1744 w 3264"/>
                <a:gd name="T49" fmla="*/ 1021 h 4198"/>
                <a:gd name="T50" fmla="*/ 1815 w 3264"/>
                <a:gd name="T51" fmla="*/ 686 h 4198"/>
                <a:gd name="T52" fmla="*/ 1880 w 3264"/>
                <a:gd name="T53" fmla="*/ 420 h 4198"/>
                <a:gd name="T54" fmla="*/ 2122 w 3264"/>
                <a:gd name="T55" fmla="*/ 410 h 4198"/>
                <a:gd name="T56" fmla="*/ 2280 w 3264"/>
                <a:gd name="T57" fmla="*/ 437 h 4198"/>
                <a:gd name="T58" fmla="*/ 2455 w 3264"/>
                <a:gd name="T59" fmla="*/ 426 h 4198"/>
                <a:gd name="T60" fmla="*/ 2876 w 3264"/>
                <a:gd name="T61" fmla="*/ 215 h 4198"/>
                <a:gd name="T62" fmla="*/ 3015 w 3264"/>
                <a:gd name="T63" fmla="*/ 153 h 4198"/>
                <a:gd name="T64" fmla="*/ 3180 w 3264"/>
                <a:gd name="T65" fmla="*/ 0 h 4198"/>
                <a:gd name="T66" fmla="*/ 3106 w 3264"/>
                <a:gd name="T67" fmla="*/ 686 h 4198"/>
                <a:gd name="T68" fmla="*/ 3004 w 3264"/>
                <a:gd name="T69" fmla="*/ 1459 h 4198"/>
                <a:gd name="T70" fmla="*/ 2926 w 3264"/>
                <a:gd name="T71" fmla="*/ 1719 h 4198"/>
                <a:gd name="T72" fmla="*/ 2826 w 3264"/>
                <a:gd name="T73" fmla="*/ 2205 h 4198"/>
                <a:gd name="T74" fmla="*/ 2798 w 3264"/>
                <a:gd name="T75" fmla="*/ 2352 h 4198"/>
                <a:gd name="T76" fmla="*/ 2761 w 3264"/>
                <a:gd name="T77" fmla="*/ 2590 h 4198"/>
                <a:gd name="T78" fmla="*/ 2771 w 3264"/>
                <a:gd name="T79" fmla="*/ 2847 h 4198"/>
                <a:gd name="T80" fmla="*/ 2712 w 3264"/>
                <a:gd name="T81" fmla="*/ 3165 h 4198"/>
                <a:gd name="T82" fmla="*/ 2659 w 3264"/>
                <a:gd name="T83" fmla="*/ 3483 h 4198"/>
                <a:gd name="T84" fmla="*/ 2609 w 3264"/>
                <a:gd name="T85" fmla="*/ 3801 h 4198"/>
                <a:gd name="T86" fmla="*/ 2563 w 3264"/>
                <a:gd name="T87" fmla="*/ 4118 h 4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264" h="4198">
                  <a:moveTo>
                    <a:pt x="2563" y="4118"/>
                  </a:moveTo>
                  <a:lnTo>
                    <a:pt x="2442" y="4186"/>
                  </a:lnTo>
                  <a:lnTo>
                    <a:pt x="2392" y="4192"/>
                  </a:lnTo>
                  <a:lnTo>
                    <a:pt x="2343" y="4195"/>
                  </a:lnTo>
                  <a:lnTo>
                    <a:pt x="2296" y="4198"/>
                  </a:lnTo>
                  <a:lnTo>
                    <a:pt x="2246" y="4198"/>
                  </a:lnTo>
                  <a:lnTo>
                    <a:pt x="2199" y="4198"/>
                  </a:lnTo>
                  <a:lnTo>
                    <a:pt x="2153" y="4195"/>
                  </a:lnTo>
                  <a:lnTo>
                    <a:pt x="2107" y="4192"/>
                  </a:lnTo>
                  <a:lnTo>
                    <a:pt x="2060" y="4189"/>
                  </a:lnTo>
                  <a:lnTo>
                    <a:pt x="2013" y="4183"/>
                  </a:lnTo>
                  <a:lnTo>
                    <a:pt x="1967" y="4177"/>
                  </a:lnTo>
                  <a:lnTo>
                    <a:pt x="1924" y="4171"/>
                  </a:lnTo>
                  <a:lnTo>
                    <a:pt x="1877" y="4164"/>
                  </a:lnTo>
                  <a:lnTo>
                    <a:pt x="1830" y="4155"/>
                  </a:lnTo>
                  <a:lnTo>
                    <a:pt x="1787" y="4150"/>
                  </a:lnTo>
                  <a:lnTo>
                    <a:pt x="1741" y="4140"/>
                  </a:lnTo>
                  <a:lnTo>
                    <a:pt x="1697" y="4134"/>
                  </a:lnTo>
                  <a:lnTo>
                    <a:pt x="1595" y="4094"/>
                  </a:lnTo>
                  <a:lnTo>
                    <a:pt x="1493" y="4057"/>
                  </a:lnTo>
                  <a:lnTo>
                    <a:pt x="1393" y="4021"/>
                  </a:lnTo>
                  <a:lnTo>
                    <a:pt x="1291" y="3981"/>
                  </a:lnTo>
                  <a:lnTo>
                    <a:pt x="1192" y="3944"/>
                  </a:lnTo>
                  <a:lnTo>
                    <a:pt x="1092" y="3907"/>
                  </a:lnTo>
                  <a:lnTo>
                    <a:pt x="996" y="3868"/>
                  </a:lnTo>
                  <a:lnTo>
                    <a:pt x="897" y="3828"/>
                  </a:lnTo>
                  <a:lnTo>
                    <a:pt x="800" y="3786"/>
                  </a:lnTo>
                  <a:lnTo>
                    <a:pt x="707" y="3740"/>
                  </a:lnTo>
                  <a:lnTo>
                    <a:pt x="611" y="3694"/>
                  </a:lnTo>
                  <a:lnTo>
                    <a:pt x="518" y="3642"/>
                  </a:lnTo>
                  <a:lnTo>
                    <a:pt x="424" y="3584"/>
                  </a:lnTo>
                  <a:lnTo>
                    <a:pt x="332" y="3526"/>
                  </a:lnTo>
                  <a:lnTo>
                    <a:pt x="241" y="3459"/>
                  </a:lnTo>
                  <a:lnTo>
                    <a:pt x="152" y="3389"/>
                  </a:lnTo>
                  <a:lnTo>
                    <a:pt x="0" y="3156"/>
                  </a:lnTo>
                  <a:lnTo>
                    <a:pt x="214" y="3089"/>
                  </a:lnTo>
                  <a:lnTo>
                    <a:pt x="453" y="3076"/>
                  </a:lnTo>
                  <a:lnTo>
                    <a:pt x="552" y="3043"/>
                  </a:lnTo>
                  <a:lnTo>
                    <a:pt x="633" y="3046"/>
                  </a:lnTo>
                  <a:lnTo>
                    <a:pt x="813" y="3015"/>
                  </a:lnTo>
                  <a:lnTo>
                    <a:pt x="897" y="3022"/>
                  </a:lnTo>
                  <a:lnTo>
                    <a:pt x="1033" y="3015"/>
                  </a:lnTo>
                  <a:lnTo>
                    <a:pt x="1464" y="2773"/>
                  </a:lnTo>
                  <a:lnTo>
                    <a:pt x="1641" y="2474"/>
                  </a:lnTo>
                  <a:lnTo>
                    <a:pt x="1498" y="2266"/>
                  </a:lnTo>
                  <a:lnTo>
                    <a:pt x="1483" y="2211"/>
                  </a:lnTo>
                  <a:lnTo>
                    <a:pt x="1381" y="2042"/>
                  </a:lnTo>
                  <a:lnTo>
                    <a:pt x="1595" y="1572"/>
                  </a:lnTo>
                  <a:lnTo>
                    <a:pt x="1676" y="1251"/>
                  </a:lnTo>
                  <a:lnTo>
                    <a:pt x="1744" y="1021"/>
                  </a:lnTo>
                  <a:lnTo>
                    <a:pt x="1771" y="940"/>
                  </a:lnTo>
                  <a:lnTo>
                    <a:pt x="1815" y="686"/>
                  </a:lnTo>
                  <a:lnTo>
                    <a:pt x="1843" y="594"/>
                  </a:lnTo>
                  <a:lnTo>
                    <a:pt x="1880" y="420"/>
                  </a:lnTo>
                  <a:lnTo>
                    <a:pt x="1992" y="437"/>
                  </a:lnTo>
                  <a:lnTo>
                    <a:pt x="2122" y="410"/>
                  </a:lnTo>
                  <a:lnTo>
                    <a:pt x="2209" y="453"/>
                  </a:lnTo>
                  <a:lnTo>
                    <a:pt x="2280" y="437"/>
                  </a:lnTo>
                  <a:lnTo>
                    <a:pt x="2367" y="432"/>
                  </a:lnTo>
                  <a:lnTo>
                    <a:pt x="2455" y="426"/>
                  </a:lnTo>
                  <a:lnTo>
                    <a:pt x="2767" y="233"/>
                  </a:lnTo>
                  <a:lnTo>
                    <a:pt x="2876" y="215"/>
                  </a:lnTo>
                  <a:lnTo>
                    <a:pt x="2920" y="193"/>
                  </a:lnTo>
                  <a:lnTo>
                    <a:pt x="3015" y="153"/>
                  </a:lnTo>
                  <a:lnTo>
                    <a:pt x="3065" y="153"/>
                  </a:lnTo>
                  <a:lnTo>
                    <a:pt x="3180" y="0"/>
                  </a:lnTo>
                  <a:lnTo>
                    <a:pt x="3264" y="10"/>
                  </a:lnTo>
                  <a:lnTo>
                    <a:pt x="3106" y="686"/>
                  </a:lnTo>
                  <a:lnTo>
                    <a:pt x="3078" y="780"/>
                  </a:lnTo>
                  <a:lnTo>
                    <a:pt x="3004" y="1459"/>
                  </a:lnTo>
                  <a:lnTo>
                    <a:pt x="2970" y="1634"/>
                  </a:lnTo>
                  <a:lnTo>
                    <a:pt x="2926" y="1719"/>
                  </a:lnTo>
                  <a:lnTo>
                    <a:pt x="2851" y="2079"/>
                  </a:lnTo>
                  <a:lnTo>
                    <a:pt x="2826" y="2205"/>
                  </a:lnTo>
                  <a:lnTo>
                    <a:pt x="2805" y="2281"/>
                  </a:lnTo>
                  <a:lnTo>
                    <a:pt x="2798" y="2352"/>
                  </a:lnTo>
                  <a:lnTo>
                    <a:pt x="2690" y="2435"/>
                  </a:lnTo>
                  <a:lnTo>
                    <a:pt x="2761" y="2590"/>
                  </a:lnTo>
                  <a:lnTo>
                    <a:pt x="2733" y="2682"/>
                  </a:lnTo>
                  <a:lnTo>
                    <a:pt x="2771" y="2847"/>
                  </a:lnTo>
                  <a:lnTo>
                    <a:pt x="2740" y="3006"/>
                  </a:lnTo>
                  <a:lnTo>
                    <a:pt x="2712" y="3165"/>
                  </a:lnTo>
                  <a:lnTo>
                    <a:pt x="2687" y="3324"/>
                  </a:lnTo>
                  <a:lnTo>
                    <a:pt x="2659" y="3483"/>
                  </a:lnTo>
                  <a:lnTo>
                    <a:pt x="2634" y="3642"/>
                  </a:lnTo>
                  <a:lnTo>
                    <a:pt x="2609" y="3801"/>
                  </a:lnTo>
                  <a:lnTo>
                    <a:pt x="2588" y="3960"/>
                  </a:lnTo>
                  <a:lnTo>
                    <a:pt x="2563" y="4118"/>
                  </a:lnTo>
                  <a:close/>
                </a:path>
              </a:pathLst>
            </a:custGeom>
            <a:solidFill>
              <a:srgbClr val="B3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1065" name="Freeform 105"/>
            <p:cNvSpPr>
              <a:spLocks/>
            </p:cNvSpPr>
            <p:nvPr/>
          </p:nvSpPr>
          <p:spPr bwMode="auto">
            <a:xfrm>
              <a:off x="1169" y="766"/>
              <a:ext cx="191" cy="120"/>
            </a:xfrm>
            <a:custGeom>
              <a:avLst/>
              <a:gdLst>
                <a:gd name="T0" fmla="*/ 4242 w 4599"/>
                <a:gd name="T1" fmla="*/ 1785 h 4170"/>
                <a:gd name="T2" fmla="*/ 3813 w 4599"/>
                <a:gd name="T3" fmla="*/ 2025 h 4170"/>
                <a:gd name="T4" fmla="*/ 3420 w 4599"/>
                <a:gd name="T5" fmla="*/ 2092 h 4170"/>
                <a:gd name="T6" fmla="*/ 3295 w 4599"/>
                <a:gd name="T7" fmla="*/ 2156 h 4170"/>
                <a:gd name="T8" fmla="*/ 3134 w 4599"/>
                <a:gd name="T9" fmla="*/ 2189 h 4170"/>
                <a:gd name="T10" fmla="*/ 2855 w 4599"/>
                <a:gd name="T11" fmla="*/ 2559 h 4170"/>
                <a:gd name="T12" fmla="*/ 2659 w 4599"/>
                <a:gd name="T13" fmla="*/ 3199 h 4170"/>
                <a:gd name="T14" fmla="*/ 2448 w 4599"/>
                <a:gd name="T15" fmla="*/ 3981 h 4170"/>
                <a:gd name="T16" fmla="*/ 1917 w 4599"/>
                <a:gd name="T17" fmla="*/ 4170 h 4170"/>
                <a:gd name="T18" fmla="*/ 1645 w 4599"/>
                <a:gd name="T19" fmla="*/ 3960 h 4170"/>
                <a:gd name="T20" fmla="*/ 1145 w 4599"/>
                <a:gd name="T21" fmla="*/ 3540 h 4170"/>
                <a:gd name="T22" fmla="*/ 227 w 4599"/>
                <a:gd name="T23" fmla="*/ 2651 h 4170"/>
                <a:gd name="T24" fmla="*/ 19 w 4599"/>
                <a:gd name="T25" fmla="*/ 2165 h 4170"/>
                <a:gd name="T26" fmla="*/ 112 w 4599"/>
                <a:gd name="T27" fmla="*/ 1911 h 4170"/>
                <a:gd name="T28" fmla="*/ 139 w 4599"/>
                <a:gd name="T29" fmla="*/ 1602 h 4170"/>
                <a:gd name="T30" fmla="*/ 646 w 4599"/>
                <a:gd name="T31" fmla="*/ 227 h 4170"/>
                <a:gd name="T32" fmla="*/ 748 w 4599"/>
                <a:gd name="T33" fmla="*/ 6 h 4170"/>
                <a:gd name="T34" fmla="*/ 1117 w 4599"/>
                <a:gd name="T35" fmla="*/ 67 h 4170"/>
                <a:gd name="T36" fmla="*/ 1577 w 4599"/>
                <a:gd name="T37" fmla="*/ 22 h 4170"/>
                <a:gd name="T38" fmla="*/ 1747 w 4599"/>
                <a:gd name="T39" fmla="*/ 19 h 4170"/>
                <a:gd name="T40" fmla="*/ 1911 w 4599"/>
                <a:gd name="T41" fmla="*/ 34 h 4170"/>
                <a:gd name="T42" fmla="*/ 2076 w 4599"/>
                <a:gd name="T43" fmla="*/ 40 h 4170"/>
                <a:gd name="T44" fmla="*/ 2241 w 4599"/>
                <a:gd name="T45" fmla="*/ 46 h 4170"/>
                <a:gd name="T46" fmla="*/ 2405 w 4599"/>
                <a:gd name="T47" fmla="*/ 56 h 4170"/>
                <a:gd name="T48" fmla="*/ 2566 w 4599"/>
                <a:gd name="T49" fmla="*/ 67 h 4170"/>
                <a:gd name="T50" fmla="*/ 2725 w 4599"/>
                <a:gd name="T51" fmla="*/ 89 h 4170"/>
                <a:gd name="T52" fmla="*/ 2882 w 4599"/>
                <a:gd name="T53" fmla="*/ 123 h 4170"/>
                <a:gd name="T54" fmla="*/ 3038 w 4599"/>
                <a:gd name="T55" fmla="*/ 172 h 4170"/>
                <a:gd name="T56" fmla="*/ 3153 w 4599"/>
                <a:gd name="T57" fmla="*/ 190 h 4170"/>
                <a:gd name="T58" fmla="*/ 3268 w 4599"/>
                <a:gd name="T59" fmla="*/ 209 h 4170"/>
                <a:gd name="T60" fmla="*/ 3379 w 4599"/>
                <a:gd name="T61" fmla="*/ 223 h 4170"/>
                <a:gd name="T62" fmla="*/ 3491 w 4599"/>
                <a:gd name="T63" fmla="*/ 242 h 4170"/>
                <a:gd name="T64" fmla="*/ 3603 w 4599"/>
                <a:gd name="T65" fmla="*/ 263 h 4170"/>
                <a:gd name="T66" fmla="*/ 3708 w 4599"/>
                <a:gd name="T67" fmla="*/ 287 h 4170"/>
                <a:gd name="T68" fmla="*/ 3813 w 4599"/>
                <a:gd name="T69" fmla="*/ 322 h 4170"/>
                <a:gd name="T70" fmla="*/ 3916 w 4599"/>
                <a:gd name="T71" fmla="*/ 364 h 4170"/>
                <a:gd name="T72" fmla="*/ 4009 w 4599"/>
                <a:gd name="T73" fmla="*/ 407 h 4170"/>
                <a:gd name="T74" fmla="*/ 4102 w 4599"/>
                <a:gd name="T75" fmla="*/ 453 h 4170"/>
                <a:gd name="T76" fmla="*/ 4192 w 4599"/>
                <a:gd name="T77" fmla="*/ 505 h 4170"/>
                <a:gd name="T78" fmla="*/ 4276 w 4599"/>
                <a:gd name="T79" fmla="*/ 563 h 4170"/>
                <a:gd name="T80" fmla="*/ 4356 w 4599"/>
                <a:gd name="T81" fmla="*/ 627 h 4170"/>
                <a:gd name="T82" fmla="*/ 4434 w 4599"/>
                <a:gd name="T83" fmla="*/ 700 h 4170"/>
                <a:gd name="T84" fmla="*/ 4505 w 4599"/>
                <a:gd name="T85" fmla="*/ 786 h 4170"/>
                <a:gd name="T86" fmla="*/ 4574 w 4599"/>
                <a:gd name="T87" fmla="*/ 881 h 4170"/>
                <a:gd name="T88" fmla="*/ 4599 w 4599"/>
                <a:gd name="T89" fmla="*/ 1021 h 4170"/>
                <a:gd name="T90" fmla="*/ 4589 w 4599"/>
                <a:gd name="T91" fmla="*/ 1150 h 4170"/>
                <a:gd name="T92" fmla="*/ 4565 w 4599"/>
                <a:gd name="T93" fmla="*/ 1270 h 4170"/>
                <a:gd name="T94" fmla="*/ 4539 w 4599"/>
                <a:gd name="T95" fmla="*/ 1385 h 4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599" h="4170">
                  <a:moveTo>
                    <a:pt x="4531" y="1416"/>
                  </a:moveTo>
                  <a:lnTo>
                    <a:pt x="4242" y="1785"/>
                  </a:lnTo>
                  <a:lnTo>
                    <a:pt x="4168" y="1865"/>
                  </a:lnTo>
                  <a:lnTo>
                    <a:pt x="3813" y="2025"/>
                  </a:lnTo>
                  <a:lnTo>
                    <a:pt x="3506" y="2085"/>
                  </a:lnTo>
                  <a:lnTo>
                    <a:pt x="3420" y="2092"/>
                  </a:lnTo>
                  <a:lnTo>
                    <a:pt x="3363" y="2109"/>
                  </a:lnTo>
                  <a:lnTo>
                    <a:pt x="3295" y="2156"/>
                  </a:lnTo>
                  <a:lnTo>
                    <a:pt x="3193" y="2159"/>
                  </a:lnTo>
                  <a:lnTo>
                    <a:pt x="3134" y="2189"/>
                  </a:lnTo>
                  <a:lnTo>
                    <a:pt x="2954" y="2288"/>
                  </a:lnTo>
                  <a:lnTo>
                    <a:pt x="2855" y="2559"/>
                  </a:lnTo>
                  <a:lnTo>
                    <a:pt x="2796" y="2679"/>
                  </a:lnTo>
                  <a:lnTo>
                    <a:pt x="2659" y="3199"/>
                  </a:lnTo>
                  <a:lnTo>
                    <a:pt x="2594" y="3571"/>
                  </a:lnTo>
                  <a:lnTo>
                    <a:pt x="2448" y="3981"/>
                  </a:lnTo>
                  <a:lnTo>
                    <a:pt x="1955" y="4167"/>
                  </a:lnTo>
                  <a:lnTo>
                    <a:pt x="1917" y="4170"/>
                  </a:lnTo>
                  <a:lnTo>
                    <a:pt x="1731" y="4048"/>
                  </a:lnTo>
                  <a:lnTo>
                    <a:pt x="1645" y="3960"/>
                  </a:lnTo>
                  <a:lnTo>
                    <a:pt x="1173" y="3547"/>
                  </a:lnTo>
                  <a:lnTo>
                    <a:pt x="1145" y="3540"/>
                  </a:lnTo>
                  <a:lnTo>
                    <a:pt x="1043" y="3427"/>
                  </a:lnTo>
                  <a:lnTo>
                    <a:pt x="227" y="2651"/>
                  </a:lnTo>
                  <a:lnTo>
                    <a:pt x="0" y="2395"/>
                  </a:lnTo>
                  <a:lnTo>
                    <a:pt x="19" y="2165"/>
                  </a:lnTo>
                  <a:lnTo>
                    <a:pt x="81" y="2021"/>
                  </a:lnTo>
                  <a:lnTo>
                    <a:pt x="112" y="1911"/>
                  </a:lnTo>
                  <a:lnTo>
                    <a:pt x="121" y="1715"/>
                  </a:lnTo>
                  <a:lnTo>
                    <a:pt x="139" y="1602"/>
                  </a:lnTo>
                  <a:lnTo>
                    <a:pt x="578" y="343"/>
                  </a:lnTo>
                  <a:lnTo>
                    <a:pt x="646" y="227"/>
                  </a:lnTo>
                  <a:lnTo>
                    <a:pt x="690" y="77"/>
                  </a:lnTo>
                  <a:lnTo>
                    <a:pt x="748" y="6"/>
                  </a:lnTo>
                  <a:lnTo>
                    <a:pt x="835" y="0"/>
                  </a:lnTo>
                  <a:lnTo>
                    <a:pt x="1117" y="67"/>
                  </a:lnTo>
                  <a:lnTo>
                    <a:pt x="1521" y="37"/>
                  </a:lnTo>
                  <a:lnTo>
                    <a:pt x="1577" y="22"/>
                  </a:lnTo>
                  <a:lnTo>
                    <a:pt x="1660" y="25"/>
                  </a:lnTo>
                  <a:lnTo>
                    <a:pt x="1747" y="19"/>
                  </a:lnTo>
                  <a:lnTo>
                    <a:pt x="1831" y="28"/>
                  </a:lnTo>
                  <a:lnTo>
                    <a:pt x="1911" y="34"/>
                  </a:lnTo>
                  <a:lnTo>
                    <a:pt x="1995" y="37"/>
                  </a:lnTo>
                  <a:lnTo>
                    <a:pt x="2076" y="40"/>
                  </a:lnTo>
                  <a:lnTo>
                    <a:pt x="2160" y="43"/>
                  </a:lnTo>
                  <a:lnTo>
                    <a:pt x="2241" y="46"/>
                  </a:lnTo>
                  <a:lnTo>
                    <a:pt x="2324" y="53"/>
                  </a:lnTo>
                  <a:lnTo>
                    <a:pt x="2405" y="56"/>
                  </a:lnTo>
                  <a:lnTo>
                    <a:pt x="2486" y="62"/>
                  </a:lnTo>
                  <a:lnTo>
                    <a:pt x="2566" y="67"/>
                  </a:lnTo>
                  <a:lnTo>
                    <a:pt x="2647" y="77"/>
                  </a:lnTo>
                  <a:lnTo>
                    <a:pt x="2725" y="89"/>
                  </a:lnTo>
                  <a:lnTo>
                    <a:pt x="2805" y="104"/>
                  </a:lnTo>
                  <a:lnTo>
                    <a:pt x="2882" y="123"/>
                  </a:lnTo>
                  <a:lnTo>
                    <a:pt x="2960" y="144"/>
                  </a:lnTo>
                  <a:lnTo>
                    <a:pt x="3038" y="172"/>
                  </a:lnTo>
                  <a:lnTo>
                    <a:pt x="3096" y="180"/>
                  </a:lnTo>
                  <a:lnTo>
                    <a:pt x="3153" y="190"/>
                  </a:lnTo>
                  <a:lnTo>
                    <a:pt x="3211" y="199"/>
                  </a:lnTo>
                  <a:lnTo>
                    <a:pt x="3268" y="209"/>
                  </a:lnTo>
                  <a:lnTo>
                    <a:pt x="3323" y="217"/>
                  </a:lnTo>
                  <a:lnTo>
                    <a:pt x="3379" y="223"/>
                  </a:lnTo>
                  <a:lnTo>
                    <a:pt x="3435" y="233"/>
                  </a:lnTo>
                  <a:lnTo>
                    <a:pt x="3491" y="242"/>
                  </a:lnTo>
                  <a:lnTo>
                    <a:pt x="3546" y="251"/>
                  </a:lnTo>
                  <a:lnTo>
                    <a:pt x="3603" y="263"/>
                  </a:lnTo>
                  <a:lnTo>
                    <a:pt x="3655" y="276"/>
                  </a:lnTo>
                  <a:lnTo>
                    <a:pt x="3708" y="287"/>
                  </a:lnTo>
                  <a:lnTo>
                    <a:pt x="3761" y="303"/>
                  </a:lnTo>
                  <a:lnTo>
                    <a:pt x="3813" y="322"/>
                  </a:lnTo>
                  <a:lnTo>
                    <a:pt x="3867" y="343"/>
                  </a:lnTo>
                  <a:lnTo>
                    <a:pt x="3916" y="364"/>
                  </a:lnTo>
                  <a:lnTo>
                    <a:pt x="3962" y="386"/>
                  </a:lnTo>
                  <a:lnTo>
                    <a:pt x="4009" y="407"/>
                  </a:lnTo>
                  <a:lnTo>
                    <a:pt x="4056" y="429"/>
                  </a:lnTo>
                  <a:lnTo>
                    <a:pt x="4102" y="453"/>
                  </a:lnTo>
                  <a:lnTo>
                    <a:pt x="4145" y="477"/>
                  </a:lnTo>
                  <a:lnTo>
                    <a:pt x="4192" y="505"/>
                  </a:lnTo>
                  <a:lnTo>
                    <a:pt x="4236" y="533"/>
                  </a:lnTo>
                  <a:lnTo>
                    <a:pt x="4276" y="563"/>
                  </a:lnTo>
                  <a:lnTo>
                    <a:pt x="4317" y="594"/>
                  </a:lnTo>
                  <a:lnTo>
                    <a:pt x="4356" y="627"/>
                  </a:lnTo>
                  <a:lnTo>
                    <a:pt x="4397" y="664"/>
                  </a:lnTo>
                  <a:lnTo>
                    <a:pt x="4434" y="700"/>
                  </a:lnTo>
                  <a:lnTo>
                    <a:pt x="4471" y="740"/>
                  </a:lnTo>
                  <a:lnTo>
                    <a:pt x="4505" y="786"/>
                  </a:lnTo>
                  <a:lnTo>
                    <a:pt x="4539" y="833"/>
                  </a:lnTo>
                  <a:lnTo>
                    <a:pt x="4574" y="881"/>
                  </a:lnTo>
                  <a:lnTo>
                    <a:pt x="4589" y="954"/>
                  </a:lnTo>
                  <a:lnTo>
                    <a:pt x="4599" y="1021"/>
                  </a:lnTo>
                  <a:lnTo>
                    <a:pt x="4596" y="1088"/>
                  </a:lnTo>
                  <a:lnTo>
                    <a:pt x="4589" y="1150"/>
                  </a:lnTo>
                  <a:lnTo>
                    <a:pt x="4576" y="1211"/>
                  </a:lnTo>
                  <a:lnTo>
                    <a:pt x="4565" y="1270"/>
                  </a:lnTo>
                  <a:lnTo>
                    <a:pt x="4552" y="1327"/>
                  </a:lnTo>
                  <a:lnTo>
                    <a:pt x="4539" y="1385"/>
                  </a:lnTo>
                  <a:lnTo>
                    <a:pt x="4531" y="1416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1066" name="Freeform 106"/>
            <p:cNvSpPr>
              <a:spLocks/>
            </p:cNvSpPr>
            <p:nvPr/>
          </p:nvSpPr>
          <p:spPr bwMode="auto">
            <a:xfrm>
              <a:off x="1262" y="773"/>
              <a:ext cx="83" cy="42"/>
            </a:xfrm>
            <a:custGeom>
              <a:avLst/>
              <a:gdLst>
                <a:gd name="T0" fmla="*/ 1932 w 2010"/>
                <a:gd name="T1" fmla="*/ 1403 h 1482"/>
                <a:gd name="T2" fmla="*/ 1864 w 2010"/>
                <a:gd name="T3" fmla="*/ 1452 h 1482"/>
                <a:gd name="T4" fmla="*/ 1746 w 2010"/>
                <a:gd name="T5" fmla="*/ 1397 h 1482"/>
                <a:gd name="T6" fmla="*/ 1641 w 2010"/>
                <a:gd name="T7" fmla="*/ 1482 h 1482"/>
                <a:gd name="T8" fmla="*/ 1532 w 2010"/>
                <a:gd name="T9" fmla="*/ 1480 h 1482"/>
                <a:gd name="T10" fmla="*/ 1427 w 2010"/>
                <a:gd name="T11" fmla="*/ 1474 h 1482"/>
                <a:gd name="T12" fmla="*/ 1318 w 2010"/>
                <a:gd name="T13" fmla="*/ 1464 h 1482"/>
                <a:gd name="T14" fmla="*/ 1213 w 2010"/>
                <a:gd name="T15" fmla="*/ 1452 h 1482"/>
                <a:gd name="T16" fmla="*/ 1108 w 2010"/>
                <a:gd name="T17" fmla="*/ 1437 h 1482"/>
                <a:gd name="T18" fmla="*/ 1002 w 2010"/>
                <a:gd name="T19" fmla="*/ 1415 h 1482"/>
                <a:gd name="T20" fmla="*/ 899 w 2010"/>
                <a:gd name="T21" fmla="*/ 1394 h 1482"/>
                <a:gd name="T22" fmla="*/ 800 w 2010"/>
                <a:gd name="T23" fmla="*/ 1364 h 1482"/>
                <a:gd name="T24" fmla="*/ 701 w 2010"/>
                <a:gd name="T25" fmla="*/ 1330 h 1482"/>
                <a:gd name="T26" fmla="*/ 601 w 2010"/>
                <a:gd name="T27" fmla="*/ 1290 h 1482"/>
                <a:gd name="T28" fmla="*/ 508 w 2010"/>
                <a:gd name="T29" fmla="*/ 1244 h 1482"/>
                <a:gd name="T30" fmla="*/ 415 w 2010"/>
                <a:gd name="T31" fmla="*/ 1189 h 1482"/>
                <a:gd name="T32" fmla="*/ 322 w 2010"/>
                <a:gd name="T33" fmla="*/ 1128 h 1482"/>
                <a:gd name="T34" fmla="*/ 235 w 2010"/>
                <a:gd name="T35" fmla="*/ 1061 h 1482"/>
                <a:gd name="T36" fmla="*/ 152 w 2010"/>
                <a:gd name="T37" fmla="*/ 984 h 1482"/>
                <a:gd name="T38" fmla="*/ 68 w 2010"/>
                <a:gd name="T39" fmla="*/ 898 h 1482"/>
                <a:gd name="T40" fmla="*/ 12 w 2010"/>
                <a:gd name="T41" fmla="*/ 749 h 1482"/>
                <a:gd name="T42" fmla="*/ 0 w 2010"/>
                <a:gd name="T43" fmla="*/ 663 h 1482"/>
                <a:gd name="T44" fmla="*/ 0 w 2010"/>
                <a:gd name="T45" fmla="*/ 580 h 1482"/>
                <a:gd name="T46" fmla="*/ 8 w 2010"/>
                <a:gd name="T47" fmla="*/ 504 h 1482"/>
                <a:gd name="T48" fmla="*/ 28 w 2010"/>
                <a:gd name="T49" fmla="*/ 430 h 1482"/>
                <a:gd name="T50" fmla="*/ 55 w 2010"/>
                <a:gd name="T51" fmla="*/ 360 h 1482"/>
                <a:gd name="T52" fmla="*/ 96 w 2010"/>
                <a:gd name="T53" fmla="*/ 293 h 1482"/>
                <a:gd name="T54" fmla="*/ 146 w 2010"/>
                <a:gd name="T55" fmla="*/ 229 h 1482"/>
                <a:gd name="T56" fmla="*/ 204 w 2010"/>
                <a:gd name="T57" fmla="*/ 165 h 1482"/>
                <a:gd name="T58" fmla="*/ 275 w 2010"/>
                <a:gd name="T59" fmla="*/ 107 h 1482"/>
                <a:gd name="T60" fmla="*/ 437 w 2010"/>
                <a:gd name="T61" fmla="*/ 73 h 1482"/>
                <a:gd name="T62" fmla="*/ 499 w 2010"/>
                <a:gd name="T63" fmla="*/ 39 h 1482"/>
                <a:gd name="T64" fmla="*/ 661 w 2010"/>
                <a:gd name="T65" fmla="*/ 3 h 1482"/>
                <a:gd name="T66" fmla="*/ 741 w 2010"/>
                <a:gd name="T67" fmla="*/ 0 h 1482"/>
                <a:gd name="T68" fmla="*/ 821 w 2010"/>
                <a:gd name="T69" fmla="*/ 0 h 1482"/>
                <a:gd name="T70" fmla="*/ 899 w 2010"/>
                <a:gd name="T71" fmla="*/ 3 h 1482"/>
                <a:gd name="T72" fmla="*/ 977 w 2010"/>
                <a:gd name="T73" fmla="*/ 9 h 1482"/>
                <a:gd name="T74" fmla="*/ 1054 w 2010"/>
                <a:gd name="T75" fmla="*/ 22 h 1482"/>
                <a:gd name="T76" fmla="*/ 1129 w 2010"/>
                <a:gd name="T77" fmla="*/ 36 h 1482"/>
                <a:gd name="T78" fmla="*/ 1203 w 2010"/>
                <a:gd name="T79" fmla="*/ 55 h 1482"/>
                <a:gd name="T80" fmla="*/ 1278 w 2010"/>
                <a:gd name="T81" fmla="*/ 79 h 1482"/>
                <a:gd name="T82" fmla="*/ 1346 w 2010"/>
                <a:gd name="T83" fmla="*/ 110 h 1482"/>
                <a:gd name="T84" fmla="*/ 1417 w 2010"/>
                <a:gd name="T85" fmla="*/ 143 h 1482"/>
                <a:gd name="T86" fmla="*/ 1483 w 2010"/>
                <a:gd name="T87" fmla="*/ 183 h 1482"/>
                <a:gd name="T88" fmla="*/ 1548 w 2010"/>
                <a:gd name="T89" fmla="*/ 232 h 1482"/>
                <a:gd name="T90" fmla="*/ 1613 w 2010"/>
                <a:gd name="T91" fmla="*/ 287 h 1482"/>
                <a:gd name="T92" fmla="*/ 1675 w 2010"/>
                <a:gd name="T93" fmla="*/ 349 h 1482"/>
                <a:gd name="T94" fmla="*/ 1734 w 2010"/>
                <a:gd name="T95" fmla="*/ 416 h 1482"/>
                <a:gd name="T96" fmla="*/ 1790 w 2010"/>
                <a:gd name="T97" fmla="*/ 492 h 1482"/>
                <a:gd name="T98" fmla="*/ 1985 w 2010"/>
                <a:gd name="T99" fmla="*/ 783 h 1482"/>
                <a:gd name="T100" fmla="*/ 2010 w 2010"/>
                <a:gd name="T101" fmla="*/ 1040 h 1482"/>
                <a:gd name="T102" fmla="*/ 1932 w 2010"/>
                <a:gd name="T103" fmla="*/ 1403 h 1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010" h="1482">
                  <a:moveTo>
                    <a:pt x="1932" y="1403"/>
                  </a:moveTo>
                  <a:lnTo>
                    <a:pt x="1864" y="1452"/>
                  </a:lnTo>
                  <a:lnTo>
                    <a:pt x="1746" y="1397"/>
                  </a:lnTo>
                  <a:lnTo>
                    <a:pt x="1641" y="1482"/>
                  </a:lnTo>
                  <a:lnTo>
                    <a:pt x="1532" y="1480"/>
                  </a:lnTo>
                  <a:lnTo>
                    <a:pt x="1427" y="1474"/>
                  </a:lnTo>
                  <a:lnTo>
                    <a:pt x="1318" y="1464"/>
                  </a:lnTo>
                  <a:lnTo>
                    <a:pt x="1213" y="1452"/>
                  </a:lnTo>
                  <a:lnTo>
                    <a:pt x="1108" y="1437"/>
                  </a:lnTo>
                  <a:lnTo>
                    <a:pt x="1002" y="1415"/>
                  </a:lnTo>
                  <a:lnTo>
                    <a:pt x="899" y="1394"/>
                  </a:lnTo>
                  <a:lnTo>
                    <a:pt x="800" y="1364"/>
                  </a:lnTo>
                  <a:lnTo>
                    <a:pt x="701" y="1330"/>
                  </a:lnTo>
                  <a:lnTo>
                    <a:pt x="601" y="1290"/>
                  </a:lnTo>
                  <a:lnTo>
                    <a:pt x="508" y="1244"/>
                  </a:lnTo>
                  <a:lnTo>
                    <a:pt x="415" y="1189"/>
                  </a:lnTo>
                  <a:lnTo>
                    <a:pt x="322" y="1128"/>
                  </a:lnTo>
                  <a:lnTo>
                    <a:pt x="235" y="1061"/>
                  </a:lnTo>
                  <a:lnTo>
                    <a:pt x="152" y="984"/>
                  </a:lnTo>
                  <a:lnTo>
                    <a:pt x="68" y="898"/>
                  </a:lnTo>
                  <a:lnTo>
                    <a:pt x="12" y="749"/>
                  </a:lnTo>
                  <a:lnTo>
                    <a:pt x="0" y="663"/>
                  </a:lnTo>
                  <a:lnTo>
                    <a:pt x="0" y="580"/>
                  </a:lnTo>
                  <a:lnTo>
                    <a:pt x="8" y="504"/>
                  </a:lnTo>
                  <a:lnTo>
                    <a:pt x="28" y="430"/>
                  </a:lnTo>
                  <a:lnTo>
                    <a:pt x="55" y="360"/>
                  </a:lnTo>
                  <a:lnTo>
                    <a:pt x="96" y="293"/>
                  </a:lnTo>
                  <a:lnTo>
                    <a:pt x="146" y="229"/>
                  </a:lnTo>
                  <a:lnTo>
                    <a:pt x="204" y="165"/>
                  </a:lnTo>
                  <a:lnTo>
                    <a:pt x="275" y="107"/>
                  </a:lnTo>
                  <a:lnTo>
                    <a:pt x="437" y="73"/>
                  </a:lnTo>
                  <a:lnTo>
                    <a:pt x="499" y="39"/>
                  </a:lnTo>
                  <a:lnTo>
                    <a:pt x="661" y="3"/>
                  </a:lnTo>
                  <a:lnTo>
                    <a:pt x="741" y="0"/>
                  </a:lnTo>
                  <a:lnTo>
                    <a:pt x="821" y="0"/>
                  </a:lnTo>
                  <a:lnTo>
                    <a:pt x="899" y="3"/>
                  </a:lnTo>
                  <a:lnTo>
                    <a:pt x="977" y="9"/>
                  </a:lnTo>
                  <a:lnTo>
                    <a:pt x="1054" y="22"/>
                  </a:lnTo>
                  <a:lnTo>
                    <a:pt x="1129" y="36"/>
                  </a:lnTo>
                  <a:lnTo>
                    <a:pt x="1203" y="55"/>
                  </a:lnTo>
                  <a:lnTo>
                    <a:pt x="1278" y="79"/>
                  </a:lnTo>
                  <a:lnTo>
                    <a:pt x="1346" y="110"/>
                  </a:lnTo>
                  <a:lnTo>
                    <a:pt x="1417" y="143"/>
                  </a:lnTo>
                  <a:lnTo>
                    <a:pt x="1483" y="183"/>
                  </a:lnTo>
                  <a:lnTo>
                    <a:pt x="1548" y="232"/>
                  </a:lnTo>
                  <a:lnTo>
                    <a:pt x="1613" y="287"/>
                  </a:lnTo>
                  <a:lnTo>
                    <a:pt x="1675" y="349"/>
                  </a:lnTo>
                  <a:lnTo>
                    <a:pt x="1734" y="416"/>
                  </a:lnTo>
                  <a:lnTo>
                    <a:pt x="1790" y="492"/>
                  </a:lnTo>
                  <a:lnTo>
                    <a:pt x="1985" y="783"/>
                  </a:lnTo>
                  <a:lnTo>
                    <a:pt x="2010" y="1040"/>
                  </a:lnTo>
                  <a:lnTo>
                    <a:pt x="1932" y="140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1067" name="Freeform 107"/>
            <p:cNvSpPr>
              <a:spLocks/>
            </p:cNvSpPr>
            <p:nvPr/>
          </p:nvSpPr>
          <p:spPr bwMode="auto">
            <a:xfrm>
              <a:off x="1267" y="782"/>
              <a:ext cx="68" cy="22"/>
            </a:xfrm>
            <a:custGeom>
              <a:avLst/>
              <a:gdLst>
                <a:gd name="T0" fmla="*/ 1605 w 1639"/>
                <a:gd name="T1" fmla="*/ 685 h 743"/>
                <a:gd name="T2" fmla="*/ 1546 w 1639"/>
                <a:gd name="T3" fmla="*/ 718 h 743"/>
                <a:gd name="T4" fmla="*/ 1443 w 1639"/>
                <a:gd name="T5" fmla="*/ 731 h 743"/>
                <a:gd name="T6" fmla="*/ 1341 w 1639"/>
                <a:gd name="T7" fmla="*/ 740 h 743"/>
                <a:gd name="T8" fmla="*/ 1242 w 1639"/>
                <a:gd name="T9" fmla="*/ 743 h 743"/>
                <a:gd name="T10" fmla="*/ 1145 w 1639"/>
                <a:gd name="T11" fmla="*/ 740 h 743"/>
                <a:gd name="T12" fmla="*/ 1049 w 1639"/>
                <a:gd name="T13" fmla="*/ 734 h 743"/>
                <a:gd name="T14" fmla="*/ 956 w 1639"/>
                <a:gd name="T15" fmla="*/ 722 h 743"/>
                <a:gd name="T16" fmla="*/ 863 w 1639"/>
                <a:gd name="T17" fmla="*/ 706 h 743"/>
                <a:gd name="T18" fmla="*/ 773 w 1639"/>
                <a:gd name="T19" fmla="*/ 685 h 743"/>
                <a:gd name="T20" fmla="*/ 683 w 1639"/>
                <a:gd name="T21" fmla="*/ 661 h 743"/>
                <a:gd name="T22" fmla="*/ 593 w 1639"/>
                <a:gd name="T23" fmla="*/ 632 h 743"/>
                <a:gd name="T24" fmla="*/ 507 w 1639"/>
                <a:gd name="T25" fmla="*/ 602 h 743"/>
                <a:gd name="T26" fmla="*/ 420 w 1639"/>
                <a:gd name="T27" fmla="*/ 565 h 743"/>
                <a:gd name="T28" fmla="*/ 332 w 1639"/>
                <a:gd name="T29" fmla="*/ 529 h 743"/>
                <a:gd name="T30" fmla="*/ 249 w 1639"/>
                <a:gd name="T31" fmla="*/ 486 h 743"/>
                <a:gd name="T32" fmla="*/ 162 w 1639"/>
                <a:gd name="T33" fmla="*/ 444 h 743"/>
                <a:gd name="T34" fmla="*/ 78 w 1639"/>
                <a:gd name="T35" fmla="*/ 398 h 743"/>
                <a:gd name="T36" fmla="*/ 0 w 1639"/>
                <a:gd name="T37" fmla="*/ 308 h 743"/>
                <a:gd name="T38" fmla="*/ 44 w 1639"/>
                <a:gd name="T39" fmla="*/ 171 h 743"/>
                <a:gd name="T40" fmla="*/ 78 w 1639"/>
                <a:gd name="T41" fmla="*/ 134 h 743"/>
                <a:gd name="T42" fmla="*/ 118 w 1639"/>
                <a:gd name="T43" fmla="*/ 101 h 743"/>
                <a:gd name="T44" fmla="*/ 162 w 1639"/>
                <a:gd name="T45" fmla="*/ 77 h 743"/>
                <a:gd name="T46" fmla="*/ 206 w 1639"/>
                <a:gd name="T47" fmla="*/ 55 h 743"/>
                <a:gd name="T48" fmla="*/ 251 w 1639"/>
                <a:gd name="T49" fmla="*/ 37 h 743"/>
                <a:gd name="T50" fmla="*/ 298 w 1639"/>
                <a:gd name="T51" fmla="*/ 21 h 743"/>
                <a:gd name="T52" fmla="*/ 342 w 1639"/>
                <a:gd name="T53" fmla="*/ 12 h 743"/>
                <a:gd name="T54" fmla="*/ 385 w 1639"/>
                <a:gd name="T55" fmla="*/ 3 h 743"/>
                <a:gd name="T56" fmla="*/ 534 w 1639"/>
                <a:gd name="T57" fmla="*/ 18 h 743"/>
                <a:gd name="T58" fmla="*/ 708 w 1639"/>
                <a:gd name="T59" fmla="*/ 0 h 743"/>
                <a:gd name="T60" fmla="*/ 816 w 1639"/>
                <a:gd name="T61" fmla="*/ 34 h 743"/>
                <a:gd name="T62" fmla="*/ 873 w 1639"/>
                <a:gd name="T63" fmla="*/ 15 h 743"/>
                <a:gd name="T64" fmla="*/ 981 w 1639"/>
                <a:gd name="T65" fmla="*/ 52 h 743"/>
                <a:gd name="T66" fmla="*/ 1019 w 1639"/>
                <a:gd name="T67" fmla="*/ 43 h 743"/>
                <a:gd name="T68" fmla="*/ 1056 w 1639"/>
                <a:gd name="T69" fmla="*/ 55 h 743"/>
                <a:gd name="T70" fmla="*/ 1096 w 1639"/>
                <a:gd name="T71" fmla="*/ 64 h 743"/>
                <a:gd name="T72" fmla="*/ 1133 w 1639"/>
                <a:gd name="T73" fmla="*/ 77 h 743"/>
                <a:gd name="T74" fmla="*/ 1174 w 1639"/>
                <a:gd name="T75" fmla="*/ 88 h 743"/>
                <a:gd name="T76" fmla="*/ 1211 w 1639"/>
                <a:gd name="T77" fmla="*/ 101 h 743"/>
                <a:gd name="T78" fmla="*/ 1251 w 1639"/>
                <a:gd name="T79" fmla="*/ 113 h 743"/>
                <a:gd name="T80" fmla="*/ 1288 w 1639"/>
                <a:gd name="T81" fmla="*/ 128 h 743"/>
                <a:gd name="T82" fmla="*/ 1325 w 1639"/>
                <a:gd name="T83" fmla="*/ 147 h 743"/>
                <a:gd name="T84" fmla="*/ 1362 w 1639"/>
                <a:gd name="T85" fmla="*/ 165 h 743"/>
                <a:gd name="T86" fmla="*/ 1399 w 1639"/>
                <a:gd name="T87" fmla="*/ 187 h 743"/>
                <a:gd name="T88" fmla="*/ 1435 w 1639"/>
                <a:gd name="T89" fmla="*/ 211 h 743"/>
                <a:gd name="T90" fmla="*/ 1469 w 1639"/>
                <a:gd name="T91" fmla="*/ 238 h 743"/>
                <a:gd name="T92" fmla="*/ 1503 w 1639"/>
                <a:gd name="T93" fmla="*/ 269 h 743"/>
                <a:gd name="T94" fmla="*/ 1534 w 1639"/>
                <a:gd name="T95" fmla="*/ 303 h 743"/>
                <a:gd name="T96" fmla="*/ 1564 w 1639"/>
                <a:gd name="T97" fmla="*/ 340 h 743"/>
                <a:gd name="T98" fmla="*/ 1595 w 1639"/>
                <a:gd name="T99" fmla="*/ 382 h 743"/>
                <a:gd name="T100" fmla="*/ 1605 w 1639"/>
                <a:gd name="T101" fmla="*/ 520 h 743"/>
                <a:gd name="T102" fmla="*/ 1639 w 1639"/>
                <a:gd name="T103" fmla="*/ 578 h 743"/>
                <a:gd name="T104" fmla="*/ 1605 w 1639"/>
                <a:gd name="T105" fmla="*/ 685 h 7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639" h="743">
                  <a:moveTo>
                    <a:pt x="1605" y="685"/>
                  </a:moveTo>
                  <a:lnTo>
                    <a:pt x="1546" y="718"/>
                  </a:lnTo>
                  <a:lnTo>
                    <a:pt x="1443" y="731"/>
                  </a:lnTo>
                  <a:lnTo>
                    <a:pt x="1341" y="740"/>
                  </a:lnTo>
                  <a:lnTo>
                    <a:pt x="1242" y="743"/>
                  </a:lnTo>
                  <a:lnTo>
                    <a:pt x="1145" y="740"/>
                  </a:lnTo>
                  <a:lnTo>
                    <a:pt x="1049" y="734"/>
                  </a:lnTo>
                  <a:lnTo>
                    <a:pt x="956" y="722"/>
                  </a:lnTo>
                  <a:lnTo>
                    <a:pt x="863" y="706"/>
                  </a:lnTo>
                  <a:lnTo>
                    <a:pt x="773" y="685"/>
                  </a:lnTo>
                  <a:lnTo>
                    <a:pt x="683" y="661"/>
                  </a:lnTo>
                  <a:lnTo>
                    <a:pt x="593" y="632"/>
                  </a:lnTo>
                  <a:lnTo>
                    <a:pt x="507" y="602"/>
                  </a:lnTo>
                  <a:lnTo>
                    <a:pt x="420" y="565"/>
                  </a:lnTo>
                  <a:lnTo>
                    <a:pt x="332" y="529"/>
                  </a:lnTo>
                  <a:lnTo>
                    <a:pt x="249" y="486"/>
                  </a:lnTo>
                  <a:lnTo>
                    <a:pt x="162" y="444"/>
                  </a:lnTo>
                  <a:lnTo>
                    <a:pt x="78" y="398"/>
                  </a:lnTo>
                  <a:lnTo>
                    <a:pt x="0" y="308"/>
                  </a:lnTo>
                  <a:lnTo>
                    <a:pt x="44" y="171"/>
                  </a:lnTo>
                  <a:lnTo>
                    <a:pt x="78" y="134"/>
                  </a:lnTo>
                  <a:lnTo>
                    <a:pt x="118" y="101"/>
                  </a:lnTo>
                  <a:lnTo>
                    <a:pt x="162" y="77"/>
                  </a:lnTo>
                  <a:lnTo>
                    <a:pt x="206" y="55"/>
                  </a:lnTo>
                  <a:lnTo>
                    <a:pt x="251" y="37"/>
                  </a:lnTo>
                  <a:lnTo>
                    <a:pt x="298" y="21"/>
                  </a:lnTo>
                  <a:lnTo>
                    <a:pt x="342" y="12"/>
                  </a:lnTo>
                  <a:lnTo>
                    <a:pt x="385" y="3"/>
                  </a:lnTo>
                  <a:lnTo>
                    <a:pt x="534" y="18"/>
                  </a:lnTo>
                  <a:lnTo>
                    <a:pt x="708" y="0"/>
                  </a:lnTo>
                  <a:lnTo>
                    <a:pt x="816" y="34"/>
                  </a:lnTo>
                  <a:lnTo>
                    <a:pt x="873" y="15"/>
                  </a:lnTo>
                  <a:lnTo>
                    <a:pt x="981" y="52"/>
                  </a:lnTo>
                  <a:lnTo>
                    <a:pt x="1019" y="43"/>
                  </a:lnTo>
                  <a:lnTo>
                    <a:pt x="1056" y="55"/>
                  </a:lnTo>
                  <a:lnTo>
                    <a:pt x="1096" y="64"/>
                  </a:lnTo>
                  <a:lnTo>
                    <a:pt x="1133" y="77"/>
                  </a:lnTo>
                  <a:lnTo>
                    <a:pt x="1174" y="88"/>
                  </a:lnTo>
                  <a:lnTo>
                    <a:pt x="1211" y="101"/>
                  </a:lnTo>
                  <a:lnTo>
                    <a:pt x="1251" y="113"/>
                  </a:lnTo>
                  <a:lnTo>
                    <a:pt x="1288" y="128"/>
                  </a:lnTo>
                  <a:lnTo>
                    <a:pt x="1325" y="147"/>
                  </a:lnTo>
                  <a:lnTo>
                    <a:pt x="1362" y="165"/>
                  </a:lnTo>
                  <a:lnTo>
                    <a:pt x="1399" y="187"/>
                  </a:lnTo>
                  <a:lnTo>
                    <a:pt x="1435" y="211"/>
                  </a:lnTo>
                  <a:lnTo>
                    <a:pt x="1469" y="238"/>
                  </a:lnTo>
                  <a:lnTo>
                    <a:pt x="1503" y="269"/>
                  </a:lnTo>
                  <a:lnTo>
                    <a:pt x="1534" y="303"/>
                  </a:lnTo>
                  <a:lnTo>
                    <a:pt x="1564" y="340"/>
                  </a:lnTo>
                  <a:lnTo>
                    <a:pt x="1595" y="382"/>
                  </a:lnTo>
                  <a:lnTo>
                    <a:pt x="1605" y="520"/>
                  </a:lnTo>
                  <a:lnTo>
                    <a:pt x="1639" y="578"/>
                  </a:lnTo>
                  <a:lnTo>
                    <a:pt x="1605" y="685"/>
                  </a:lnTo>
                  <a:close/>
                </a:path>
              </a:pathLst>
            </a:custGeom>
            <a:solidFill>
              <a:srgbClr val="B3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1068" name="Freeform 108"/>
            <p:cNvSpPr>
              <a:spLocks/>
            </p:cNvSpPr>
            <p:nvPr/>
          </p:nvSpPr>
          <p:spPr bwMode="auto">
            <a:xfrm>
              <a:off x="974" y="875"/>
              <a:ext cx="308" cy="39"/>
            </a:xfrm>
            <a:custGeom>
              <a:avLst/>
              <a:gdLst>
                <a:gd name="T0" fmla="*/ 7056 w 7416"/>
                <a:gd name="T1" fmla="*/ 942 h 1352"/>
                <a:gd name="T2" fmla="*/ 6596 w 7416"/>
                <a:gd name="T3" fmla="*/ 1040 h 1352"/>
                <a:gd name="T4" fmla="*/ 6305 w 7416"/>
                <a:gd name="T5" fmla="*/ 1101 h 1352"/>
                <a:gd name="T6" fmla="*/ 6020 w 7416"/>
                <a:gd name="T7" fmla="*/ 1154 h 1352"/>
                <a:gd name="T8" fmla="*/ 5741 w 7416"/>
                <a:gd name="T9" fmla="*/ 1199 h 1352"/>
                <a:gd name="T10" fmla="*/ 5461 w 7416"/>
                <a:gd name="T11" fmla="*/ 1235 h 1352"/>
                <a:gd name="T12" fmla="*/ 5179 w 7416"/>
                <a:gd name="T13" fmla="*/ 1269 h 1352"/>
                <a:gd name="T14" fmla="*/ 3950 w 7416"/>
                <a:gd name="T15" fmla="*/ 1309 h 1352"/>
                <a:gd name="T16" fmla="*/ 2681 w 7416"/>
                <a:gd name="T17" fmla="*/ 1334 h 1352"/>
                <a:gd name="T18" fmla="*/ 2402 w 7416"/>
                <a:gd name="T19" fmla="*/ 1345 h 1352"/>
                <a:gd name="T20" fmla="*/ 2138 w 7416"/>
                <a:gd name="T21" fmla="*/ 1331 h 1352"/>
                <a:gd name="T22" fmla="*/ 1877 w 7416"/>
                <a:gd name="T23" fmla="*/ 1309 h 1352"/>
                <a:gd name="T24" fmla="*/ 1620 w 7416"/>
                <a:gd name="T25" fmla="*/ 1275 h 1352"/>
                <a:gd name="T26" fmla="*/ 1369 w 7416"/>
                <a:gd name="T27" fmla="*/ 1218 h 1352"/>
                <a:gd name="T28" fmla="*/ 1142 w 7416"/>
                <a:gd name="T29" fmla="*/ 1141 h 1352"/>
                <a:gd name="T30" fmla="*/ 946 w 7416"/>
                <a:gd name="T31" fmla="*/ 1071 h 1352"/>
                <a:gd name="T32" fmla="*/ 760 w 7416"/>
                <a:gd name="T33" fmla="*/ 997 h 1352"/>
                <a:gd name="T34" fmla="*/ 583 w 7416"/>
                <a:gd name="T35" fmla="*/ 915 h 1352"/>
                <a:gd name="T36" fmla="*/ 413 w 7416"/>
                <a:gd name="T37" fmla="*/ 814 h 1352"/>
                <a:gd name="T38" fmla="*/ 248 w 7416"/>
                <a:gd name="T39" fmla="*/ 694 h 1352"/>
                <a:gd name="T40" fmla="*/ 25 w 7416"/>
                <a:gd name="T41" fmla="*/ 193 h 1352"/>
                <a:gd name="T42" fmla="*/ 115 w 7416"/>
                <a:gd name="T43" fmla="*/ 214 h 1352"/>
                <a:gd name="T44" fmla="*/ 332 w 7416"/>
                <a:gd name="T45" fmla="*/ 465 h 1352"/>
                <a:gd name="T46" fmla="*/ 593 w 7416"/>
                <a:gd name="T47" fmla="*/ 648 h 1352"/>
                <a:gd name="T48" fmla="*/ 872 w 7416"/>
                <a:gd name="T49" fmla="*/ 787 h 1352"/>
                <a:gd name="T50" fmla="*/ 1154 w 7416"/>
                <a:gd name="T51" fmla="*/ 897 h 1352"/>
                <a:gd name="T52" fmla="*/ 1403 w 7416"/>
                <a:gd name="T53" fmla="*/ 988 h 1352"/>
                <a:gd name="T54" fmla="*/ 1610 w 7416"/>
                <a:gd name="T55" fmla="*/ 1044 h 1352"/>
                <a:gd name="T56" fmla="*/ 1816 w 7416"/>
                <a:gd name="T57" fmla="*/ 1080 h 1352"/>
                <a:gd name="T58" fmla="*/ 2020 w 7416"/>
                <a:gd name="T59" fmla="*/ 1104 h 1352"/>
                <a:gd name="T60" fmla="*/ 2227 w 7416"/>
                <a:gd name="T61" fmla="*/ 1122 h 1352"/>
                <a:gd name="T62" fmla="*/ 2436 w 7416"/>
                <a:gd name="T63" fmla="*/ 1144 h 1352"/>
                <a:gd name="T64" fmla="*/ 3524 w 7416"/>
                <a:gd name="T65" fmla="*/ 1202 h 1352"/>
                <a:gd name="T66" fmla="*/ 3869 w 7416"/>
                <a:gd name="T67" fmla="*/ 1211 h 1352"/>
                <a:gd name="T68" fmla="*/ 4089 w 7416"/>
                <a:gd name="T69" fmla="*/ 1202 h 1352"/>
                <a:gd name="T70" fmla="*/ 4313 w 7416"/>
                <a:gd name="T71" fmla="*/ 1192 h 1352"/>
                <a:gd name="T72" fmla="*/ 4536 w 7416"/>
                <a:gd name="T73" fmla="*/ 1184 h 1352"/>
                <a:gd name="T74" fmla="*/ 4763 w 7416"/>
                <a:gd name="T75" fmla="*/ 1175 h 1352"/>
                <a:gd name="T76" fmla="*/ 4983 w 7416"/>
                <a:gd name="T77" fmla="*/ 1165 h 1352"/>
                <a:gd name="T78" fmla="*/ 6029 w 7416"/>
                <a:gd name="T79" fmla="*/ 972 h 1352"/>
                <a:gd name="T80" fmla="*/ 6985 w 7416"/>
                <a:gd name="T81" fmla="*/ 719 h 1352"/>
                <a:gd name="T82" fmla="*/ 7140 w 7416"/>
                <a:gd name="T83" fmla="*/ 600 h 1352"/>
                <a:gd name="T84" fmla="*/ 7351 w 7416"/>
                <a:gd name="T85" fmla="*/ 527 h 1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416" h="1352">
                  <a:moveTo>
                    <a:pt x="7351" y="747"/>
                  </a:moveTo>
                  <a:lnTo>
                    <a:pt x="7301" y="798"/>
                  </a:lnTo>
                  <a:lnTo>
                    <a:pt x="7056" y="942"/>
                  </a:lnTo>
                  <a:lnTo>
                    <a:pt x="6941" y="975"/>
                  </a:lnTo>
                  <a:lnTo>
                    <a:pt x="6668" y="1031"/>
                  </a:lnTo>
                  <a:lnTo>
                    <a:pt x="6596" y="1040"/>
                  </a:lnTo>
                  <a:lnTo>
                    <a:pt x="6497" y="1061"/>
                  </a:lnTo>
                  <a:lnTo>
                    <a:pt x="6402" y="1082"/>
                  </a:lnTo>
                  <a:lnTo>
                    <a:pt x="6305" y="1101"/>
                  </a:lnTo>
                  <a:lnTo>
                    <a:pt x="6209" y="1119"/>
                  </a:lnTo>
                  <a:lnTo>
                    <a:pt x="6115" y="1138"/>
                  </a:lnTo>
                  <a:lnTo>
                    <a:pt x="6020" y="1154"/>
                  </a:lnTo>
                  <a:lnTo>
                    <a:pt x="5927" y="1168"/>
                  </a:lnTo>
                  <a:lnTo>
                    <a:pt x="5833" y="1184"/>
                  </a:lnTo>
                  <a:lnTo>
                    <a:pt x="5741" y="1199"/>
                  </a:lnTo>
                  <a:lnTo>
                    <a:pt x="5647" y="1211"/>
                  </a:lnTo>
                  <a:lnTo>
                    <a:pt x="5555" y="1224"/>
                  </a:lnTo>
                  <a:lnTo>
                    <a:pt x="5461" y="1235"/>
                  </a:lnTo>
                  <a:lnTo>
                    <a:pt x="5365" y="1248"/>
                  </a:lnTo>
                  <a:lnTo>
                    <a:pt x="5272" y="1261"/>
                  </a:lnTo>
                  <a:lnTo>
                    <a:pt x="5179" y="1269"/>
                  </a:lnTo>
                  <a:lnTo>
                    <a:pt x="5082" y="1278"/>
                  </a:lnTo>
                  <a:lnTo>
                    <a:pt x="4099" y="1269"/>
                  </a:lnTo>
                  <a:lnTo>
                    <a:pt x="3950" y="1309"/>
                  </a:lnTo>
                  <a:lnTo>
                    <a:pt x="2998" y="1312"/>
                  </a:lnTo>
                  <a:lnTo>
                    <a:pt x="2960" y="1331"/>
                  </a:lnTo>
                  <a:lnTo>
                    <a:pt x="2681" y="1334"/>
                  </a:lnTo>
                  <a:lnTo>
                    <a:pt x="2575" y="1352"/>
                  </a:lnTo>
                  <a:lnTo>
                    <a:pt x="2488" y="1349"/>
                  </a:lnTo>
                  <a:lnTo>
                    <a:pt x="2402" y="1345"/>
                  </a:lnTo>
                  <a:lnTo>
                    <a:pt x="2311" y="1339"/>
                  </a:lnTo>
                  <a:lnTo>
                    <a:pt x="2225" y="1336"/>
                  </a:lnTo>
                  <a:lnTo>
                    <a:pt x="2138" y="1331"/>
                  </a:lnTo>
                  <a:lnTo>
                    <a:pt x="2051" y="1324"/>
                  </a:lnTo>
                  <a:lnTo>
                    <a:pt x="1965" y="1318"/>
                  </a:lnTo>
                  <a:lnTo>
                    <a:pt x="1877" y="1309"/>
                  </a:lnTo>
                  <a:lnTo>
                    <a:pt x="1790" y="1299"/>
                  </a:lnTo>
                  <a:lnTo>
                    <a:pt x="1704" y="1288"/>
                  </a:lnTo>
                  <a:lnTo>
                    <a:pt x="1620" y="1275"/>
                  </a:lnTo>
                  <a:lnTo>
                    <a:pt x="1536" y="1257"/>
                  </a:lnTo>
                  <a:lnTo>
                    <a:pt x="1452" y="1239"/>
                  </a:lnTo>
                  <a:lnTo>
                    <a:pt x="1369" y="1218"/>
                  </a:lnTo>
                  <a:lnTo>
                    <a:pt x="1288" y="1192"/>
                  </a:lnTo>
                  <a:lnTo>
                    <a:pt x="1207" y="1165"/>
                  </a:lnTo>
                  <a:lnTo>
                    <a:pt x="1142" y="1141"/>
                  </a:lnTo>
                  <a:lnTo>
                    <a:pt x="1077" y="1119"/>
                  </a:lnTo>
                  <a:lnTo>
                    <a:pt x="1011" y="1095"/>
                  </a:lnTo>
                  <a:lnTo>
                    <a:pt x="946" y="1071"/>
                  </a:lnTo>
                  <a:lnTo>
                    <a:pt x="885" y="1049"/>
                  </a:lnTo>
                  <a:lnTo>
                    <a:pt x="822" y="1025"/>
                  </a:lnTo>
                  <a:lnTo>
                    <a:pt x="760" y="997"/>
                  </a:lnTo>
                  <a:lnTo>
                    <a:pt x="702" y="970"/>
                  </a:lnTo>
                  <a:lnTo>
                    <a:pt x="642" y="942"/>
                  </a:lnTo>
                  <a:lnTo>
                    <a:pt x="583" y="915"/>
                  </a:lnTo>
                  <a:lnTo>
                    <a:pt x="524" y="884"/>
                  </a:lnTo>
                  <a:lnTo>
                    <a:pt x="469" y="851"/>
                  </a:lnTo>
                  <a:lnTo>
                    <a:pt x="413" y="814"/>
                  </a:lnTo>
                  <a:lnTo>
                    <a:pt x="357" y="777"/>
                  </a:lnTo>
                  <a:lnTo>
                    <a:pt x="302" y="737"/>
                  </a:lnTo>
                  <a:lnTo>
                    <a:pt x="248" y="694"/>
                  </a:lnTo>
                  <a:lnTo>
                    <a:pt x="43" y="465"/>
                  </a:lnTo>
                  <a:lnTo>
                    <a:pt x="22" y="276"/>
                  </a:lnTo>
                  <a:lnTo>
                    <a:pt x="25" y="193"/>
                  </a:lnTo>
                  <a:lnTo>
                    <a:pt x="0" y="0"/>
                  </a:lnTo>
                  <a:lnTo>
                    <a:pt x="53" y="114"/>
                  </a:lnTo>
                  <a:lnTo>
                    <a:pt x="115" y="214"/>
                  </a:lnTo>
                  <a:lnTo>
                    <a:pt x="183" y="307"/>
                  </a:lnTo>
                  <a:lnTo>
                    <a:pt x="255" y="391"/>
                  </a:lnTo>
                  <a:lnTo>
                    <a:pt x="332" y="465"/>
                  </a:lnTo>
                  <a:lnTo>
                    <a:pt x="415" y="533"/>
                  </a:lnTo>
                  <a:lnTo>
                    <a:pt x="503" y="594"/>
                  </a:lnTo>
                  <a:lnTo>
                    <a:pt x="593" y="648"/>
                  </a:lnTo>
                  <a:lnTo>
                    <a:pt x="682" y="698"/>
                  </a:lnTo>
                  <a:lnTo>
                    <a:pt x="776" y="744"/>
                  </a:lnTo>
                  <a:lnTo>
                    <a:pt x="872" y="787"/>
                  </a:lnTo>
                  <a:lnTo>
                    <a:pt x="965" y="823"/>
                  </a:lnTo>
                  <a:lnTo>
                    <a:pt x="1061" y="860"/>
                  </a:lnTo>
                  <a:lnTo>
                    <a:pt x="1154" y="897"/>
                  </a:lnTo>
                  <a:lnTo>
                    <a:pt x="1244" y="930"/>
                  </a:lnTo>
                  <a:lnTo>
                    <a:pt x="1335" y="967"/>
                  </a:lnTo>
                  <a:lnTo>
                    <a:pt x="1403" y="988"/>
                  </a:lnTo>
                  <a:lnTo>
                    <a:pt x="1471" y="1009"/>
                  </a:lnTo>
                  <a:lnTo>
                    <a:pt x="1542" y="1028"/>
                  </a:lnTo>
                  <a:lnTo>
                    <a:pt x="1610" y="1044"/>
                  </a:lnTo>
                  <a:lnTo>
                    <a:pt x="1678" y="1055"/>
                  </a:lnTo>
                  <a:lnTo>
                    <a:pt x="1746" y="1068"/>
                  </a:lnTo>
                  <a:lnTo>
                    <a:pt x="1816" y="1080"/>
                  </a:lnTo>
                  <a:lnTo>
                    <a:pt x="1884" y="1085"/>
                  </a:lnTo>
                  <a:lnTo>
                    <a:pt x="1952" y="1095"/>
                  </a:lnTo>
                  <a:lnTo>
                    <a:pt x="2020" y="1104"/>
                  </a:lnTo>
                  <a:lnTo>
                    <a:pt x="2088" y="1111"/>
                  </a:lnTo>
                  <a:lnTo>
                    <a:pt x="2156" y="1117"/>
                  </a:lnTo>
                  <a:lnTo>
                    <a:pt x="2227" y="1122"/>
                  </a:lnTo>
                  <a:lnTo>
                    <a:pt x="2297" y="1128"/>
                  </a:lnTo>
                  <a:lnTo>
                    <a:pt x="2365" y="1138"/>
                  </a:lnTo>
                  <a:lnTo>
                    <a:pt x="2436" y="1144"/>
                  </a:lnTo>
                  <a:lnTo>
                    <a:pt x="2960" y="1218"/>
                  </a:lnTo>
                  <a:lnTo>
                    <a:pt x="3267" y="1205"/>
                  </a:lnTo>
                  <a:lnTo>
                    <a:pt x="3524" y="1202"/>
                  </a:lnTo>
                  <a:lnTo>
                    <a:pt x="3621" y="1208"/>
                  </a:lnTo>
                  <a:lnTo>
                    <a:pt x="3795" y="1214"/>
                  </a:lnTo>
                  <a:lnTo>
                    <a:pt x="3869" y="1211"/>
                  </a:lnTo>
                  <a:lnTo>
                    <a:pt x="3940" y="1208"/>
                  </a:lnTo>
                  <a:lnTo>
                    <a:pt x="4015" y="1205"/>
                  </a:lnTo>
                  <a:lnTo>
                    <a:pt x="4089" y="1202"/>
                  </a:lnTo>
                  <a:lnTo>
                    <a:pt x="4164" y="1199"/>
                  </a:lnTo>
                  <a:lnTo>
                    <a:pt x="4238" y="1196"/>
                  </a:lnTo>
                  <a:lnTo>
                    <a:pt x="4313" y="1192"/>
                  </a:lnTo>
                  <a:lnTo>
                    <a:pt x="4387" y="1190"/>
                  </a:lnTo>
                  <a:lnTo>
                    <a:pt x="4462" y="1187"/>
                  </a:lnTo>
                  <a:lnTo>
                    <a:pt x="4536" y="1184"/>
                  </a:lnTo>
                  <a:lnTo>
                    <a:pt x="4614" y="1181"/>
                  </a:lnTo>
                  <a:lnTo>
                    <a:pt x="4688" y="1178"/>
                  </a:lnTo>
                  <a:lnTo>
                    <a:pt x="4763" y="1175"/>
                  </a:lnTo>
                  <a:lnTo>
                    <a:pt x="4834" y="1171"/>
                  </a:lnTo>
                  <a:lnTo>
                    <a:pt x="4909" y="1168"/>
                  </a:lnTo>
                  <a:lnTo>
                    <a:pt x="4983" y="1165"/>
                  </a:lnTo>
                  <a:lnTo>
                    <a:pt x="5759" y="1009"/>
                  </a:lnTo>
                  <a:lnTo>
                    <a:pt x="5840" y="1018"/>
                  </a:lnTo>
                  <a:lnTo>
                    <a:pt x="6029" y="972"/>
                  </a:lnTo>
                  <a:lnTo>
                    <a:pt x="6162" y="911"/>
                  </a:lnTo>
                  <a:lnTo>
                    <a:pt x="6820" y="808"/>
                  </a:lnTo>
                  <a:lnTo>
                    <a:pt x="6985" y="719"/>
                  </a:lnTo>
                  <a:lnTo>
                    <a:pt x="7049" y="677"/>
                  </a:lnTo>
                  <a:lnTo>
                    <a:pt x="7118" y="677"/>
                  </a:lnTo>
                  <a:lnTo>
                    <a:pt x="7140" y="600"/>
                  </a:lnTo>
                  <a:lnTo>
                    <a:pt x="7184" y="612"/>
                  </a:lnTo>
                  <a:lnTo>
                    <a:pt x="7242" y="484"/>
                  </a:lnTo>
                  <a:lnTo>
                    <a:pt x="7351" y="527"/>
                  </a:lnTo>
                  <a:lnTo>
                    <a:pt x="7416" y="600"/>
                  </a:lnTo>
                  <a:lnTo>
                    <a:pt x="7351" y="747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1069" name="Freeform 109"/>
            <p:cNvSpPr>
              <a:spLocks/>
            </p:cNvSpPr>
            <p:nvPr/>
          </p:nvSpPr>
          <p:spPr bwMode="auto">
            <a:xfrm>
              <a:off x="1200" y="772"/>
              <a:ext cx="91" cy="56"/>
            </a:xfrm>
            <a:custGeom>
              <a:avLst/>
              <a:gdLst>
                <a:gd name="T0" fmla="*/ 2175 w 2188"/>
                <a:gd name="T1" fmla="*/ 1932 h 1957"/>
                <a:gd name="T2" fmla="*/ 2080 w 2188"/>
                <a:gd name="T3" fmla="*/ 1957 h 1957"/>
                <a:gd name="T4" fmla="*/ 1579 w 2188"/>
                <a:gd name="T5" fmla="*/ 1490 h 1957"/>
                <a:gd name="T6" fmla="*/ 236 w 2188"/>
                <a:gd name="T7" fmla="*/ 389 h 1957"/>
                <a:gd name="T8" fmla="*/ 198 w 2188"/>
                <a:gd name="T9" fmla="*/ 340 h 1957"/>
                <a:gd name="T10" fmla="*/ 0 w 2188"/>
                <a:gd name="T11" fmla="*/ 99 h 1957"/>
                <a:gd name="T12" fmla="*/ 15 w 2188"/>
                <a:gd name="T13" fmla="*/ 0 h 1957"/>
                <a:gd name="T14" fmla="*/ 65 w 2188"/>
                <a:gd name="T15" fmla="*/ 0 h 1957"/>
                <a:gd name="T16" fmla="*/ 401 w 2188"/>
                <a:gd name="T17" fmla="*/ 230 h 1957"/>
                <a:gd name="T18" fmla="*/ 782 w 2188"/>
                <a:gd name="T19" fmla="*/ 547 h 1957"/>
                <a:gd name="T20" fmla="*/ 857 w 2188"/>
                <a:gd name="T21" fmla="*/ 640 h 1957"/>
                <a:gd name="T22" fmla="*/ 1297 w 2188"/>
                <a:gd name="T23" fmla="*/ 973 h 1957"/>
                <a:gd name="T24" fmla="*/ 1748 w 2188"/>
                <a:gd name="T25" fmla="*/ 1321 h 1957"/>
                <a:gd name="T26" fmla="*/ 2144 w 2188"/>
                <a:gd name="T27" fmla="*/ 1691 h 1957"/>
                <a:gd name="T28" fmla="*/ 2188 w 2188"/>
                <a:gd name="T29" fmla="*/ 1835 h 1957"/>
                <a:gd name="T30" fmla="*/ 2175 w 2188"/>
                <a:gd name="T31" fmla="*/ 1932 h 19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188" h="1957">
                  <a:moveTo>
                    <a:pt x="2175" y="1932"/>
                  </a:moveTo>
                  <a:lnTo>
                    <a:pt x="2080" y="1957"/>
                  </a:lnTo>
                  <a:lnTo>
                    <a:pt x="1579" y="1490"/>
                  </a:lnTo>
                  <a:lnTo>
                    <a:pt x="236" y="389"/>
                  </a:lnTo>
                  <a:lnTo>
                    <a:pt x="198" y="340"/>
                  </a:lnTo>
                  <a:lnTo>
                    <a:pt x="0" y="99"/>
                  </a:lnTo>
                  <a:lnTo>
                    <a:pt x="15" y="0"/>
                  </a:lnTo>
                  <a:lnTo>
                    <a:pt x="65" y="0"/>
                  </a:lnTo>
                  <a:lnTo>
                    <a:pt x="401" y="230"/>
                  </a:lnTo>
                  <a:lnTo>
                    <a:pt x="782" y="547"/>
                  </a:lnTo>
                  <a:lnTo>
                    <a:pt x="857" y="640"/>
                  </a:lnTo>
                  <a:lnTo>
                    <a:pt x="1297" y="973"/>
                  </a:lnTo>
                  <a:lnTo>
                    <a:pt x="1748" y="1321"/>
                  </a:lnTo>
                  <a:lnTo>
                    <a:pt x="2144" y="1691"/>
                  </a:lnTo>
                  <a:lnTo>
                    <a:pt x="2188" y="1835"/>
                  </a:lnTo>
                  <a:lnTo>
                    <a:pt x="2175" y="19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1070" name="Freeform 110"/>
            <p:cNvSpPr>
              <a:spLocks/>
            </p:cNvSpPr>
            <p:nvPr/>
          </p:nvSpPr>
          <p:spPr bwMode="auto">
            <a:xfrm>
              <a:off x="979" y="814"/>
              <a:ext cx="251" cy="84"/>
            </a:xfrm>
            <a:custGeom>
              <a:avLst/>
              <a:gdLst>
                <a:gd name="T0" fmla="*/ 5920 w 6029"/>
                <a:gd name="T1" fmla="*/ 2595 h 2925"/>
                <a:gd name="T2" fmla="*/ 5703 w 6029"/>
                <a:gd name="T3" fmla="*/ 2644 h 2925"/>
                <a:gd name="T4" fmla="*/ 5486 w 6029"/>
                <a:gd name="T5" fmla="*/ 2693 h 2925"/>
                <a:gd name="T6" fmla="*/ 5272 w 6029"/>
                <a:gd name="T7" fmla="*/ 2738 h 2925"/>
                <a:gd name="T8" fmla="*/ 5055 w 6029"/>
                <a:gd name="T9" fmla="*/ 2781 h 2925"/>
                <a:gd name="T10" fmla="*/ 4841 w 6029"/>
                <a:gd name="T11" fmla="*/ 2818 h 2925"/>
                <a:gd name="T12" fmla="*/ 4626 w 6029"/>
                <a:gd name="T13" fmla="*/ 2849 h 2925"/>
                <a:gd name="T14" fmla="*/ 4412 w 6029"/>
                <a:gd name="T15" fmla="*/ 2874 h 2925"/>
                <a:gd name="T16" fmla="*/ 3962 w 6029"/>
                <a:gd name="T17" fmla="*/ 2877 h 2925"/>
                <a:gd name="T18" fmla="*/ 2539 w 6029"/>
                <a:gd name="T19" fmla="*/ 2925 h 2925"/>
                <a:gd name="T20" fmla="*/ 1185 w 6029"/>
                <a:gd name="T21" fmla="*/ 2736 h 2925"/>
                <a:gd name="T22" fmla="*/ 947 w 6029"/>
                <a:gd name="T23" fmla="*/ 2681 h 2925"/>
                <a:gd name="T24" fmla="*/ 856 w 6029"/>
                <a:gd name="T25" fmla="*/ 2650 h 2925"/>
                <a:gd name="T26" fmla="*/ 767 w 6029"/>
                <a:gd name="T27" fmla="*/ 2617 h 2925"/>
                <a:gd name="T28" fmla="*/ 677 w 6029"/>
                <a:gd name="T29" fmla="*/ 2586 h 2925"/>
                <a:gd name="T30" fmla="*/ 589 w 6029"/>
                <a:gd name="T31" fmla="*/ 2553 h 2925"/>
                <a:gd name="T32" fmla="*/ 506 w 6029"/>
                <a:gd name="T33" fmla="*/ 2513 h 2925"/>
                <a:gd name="T34" fmla="*/ 425 w 6029"/>
                <a:gd name="T35" fmla="*/ 2470 h 2925"/>
                <a:gd name="T36" fmla="*/ 345 w 6029"/>
                <a:gd name="T37" fmla="*/ 2415 h 2925"/>
                <a:gd name="T38" fmla="*/ 270 w 6029"/>
                <a:gd name="T39" fmla="*/ 2351 h 2925"/>
                <a:gd name="T40" fmla="*/ 165 w 6029"/>
                <a:gd name="T41" fmla="*/ 2253 h 2925"/>
                <a:gd name="T42" fmla="*/ 81 w 6029"/>
                <a:gd name="T43" fmla="*/ 2127 h 2925"/>
                <a:gd name="T44" fmla="*/ 29 w 6029"/>
                <a:gd name="T45" fmla="*/ 1996 h 2925"/>
                <a:gd name="T46" fmla="*/ 9 w 6029"/>
                <a:gd name="T47" fmla="*/ 1870 h 2925"/>
                <a:gd name="T48" fmla="*/ 13 w 6029"/>
                <a:gd name="T49" fmla="*/ 1636 h 2925"/>
                <a:gd name="T50" fmla="*/ 84 w 6029"/>
                <a:gd name="T51" fmla="*/ 1424 h 2925"/>
                <a:gd name="T52" fmla="*/ 217 w 6029"/>
                <a:gd name="T53" fmla="*/ 1238 h 2925"/>
                <a:gd name="T54" fmla="*/ 391 w 6029"/>
                <a:gd name="T55" fmla="*/ 1063 h 2925"/>
                <a:gd name="T56" fmla="*/ 872 w 6029"/>
                <a:gd name="T57" fmla="*/ 768 h 2925"/>
                <a:gd name="T58" fmla="*/ 1021 w 6029"/>
                <a:gd name="T59" fmla="*/ 728 h 2925"/>
                <a:gd name="T60" fmla="*/ 1570 w 6029"/>
                <a:gd name="T61" fmla="*/ 541 h 2925"/>
                <a:gd name="T62" fmla="*/ 2539 w 6029"/>
                <a:gd name="T63" fmla="*/ 211 h 2925"/>
                <a:gd name="T64" fmla="*/ 2871 w 6029"/>
                <a:gd name="T65" fmla="*/ 125 h 2925"/>
                <a:gd name="T66" fmla="*/ 3246 w 6029"/>
                <a:gd name="T67" fmla="*/ 52 h 2925"/>
                <a:gd name="T68" fmla="*/ 3416 w 6029"/>
                <a:gd name="T69" fmla="*/ 55 h 2925"/>
                <a:gd name="T70" fmla="*/ 3593 w 6029"/>
                <a:gd name="T71" fmla="*/ 39 h 2925"/>
                <a:gd name="T72" fmla="*/ 4323 w 6029"/>
                <a:gd name="T73" fmla="*/ 55 h 2925"/>
                <a:gd name="T74" fmla="*/ 4279 w 6029"/>
                <a:gd name="T75" fmla="*/ 205 h 2925"/>
                <a:gd name="T76" fmla="*/ 4251 w 6029"/>
                <a:gd name="T77" fmla="*/ 358 h 2925"/>
                <a:gd name="T78" fmla="*/ 4257 w 6029"/>
                <a:gd name="T79" fmla="*/ 516 h 2925"/>
                <a:gd name="T80" fmla="*/ 4313 w 6029"/>
                <a:gd name="T81" fmla="*/ 685 h 2925"/>
                <a:gd name="T82" fmla="*/ 5973 w 6029"/>
                <a:gd name="T83" fmla="*/ 2473 h 29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029" h="2925">
                  <a:moveTo>
                    <a:pt x="6029" y="2571"/>
                  </a:moveTo>
                  <a:lnTo>
                    <a:pt x="5920" y="2595"/>
                  </a:lnTo>
                  <a:lnTo>
                    <a:pt x="5811" y="2620"/>
                  </a:lnTo>
                  <a:lnTo>
                    <a:pt x="5703" y="2644"/>
                  </a:lnTo>
                  <a:lnTo>
                    <a:pt x="5594" y="2668"/>
                  </a:lnTo>
                  <a:lnTo>
                    <a:pt x="5486" y="2693"/>
                  </a:lnTo>
                  <a:lnTo>
                    <a:pt x="5377" y="2717"/>
                  </a:lnTo>
                  <a:lnTo>
                    <a:pt x="5272" y="2738"/>
                  </a:lnTo>
                  <a:lnTo>
                    <a:pt x="5163" y="2760"/>
                  </a:lnTo>
                  <a:lnTo>
                    <a:pt x="5055" y="2781"/>
                  </a:lnTo>
                  <a:lnTo>
                    <a:pt x="4946" y="2800"/>
                  </a:lnTo>
                  <a:lnTo>
                    <a:pt x="4841" y="2818"/>
                  </a:lnTo>
                  <a:lnTo>
                    <a:pt x="4731" y="2834"/>
                  </a:lnTo>
                  <a:lnTo>
                    <a:pt x="4626" y="2849"/>
                  </a:lnTo>
                  <a:lnTo>
                    <a:pt x="4518" y="2861"/>
                  </a:lnTo>
                  <a:lnTo>
                    <a:pt x="4412" y="2874"/>
                  </a:lnTo>
                  <a:lnTo>
                    <a:pt x="4304" y="2880"/>
                  </a:lnTo>
                  <a:lnTo>
                    <a:pt x="3962" y="2877"/>
                  </a:lnTo>
                  <a:lnTo>
                    <a:pt x="3277" y="2907"/>
                  </a:lnTo>
                  <a:lnTo>
                    <a:pt x="2539" y="2925"/>
                  </a:lnTo>
                  <a:lnTo>
                    <a:pt x="1672" y="2815"/>
                  </a:lnTo>
                  <a:lnTo>
                    <a:pt x="1185" y="2736"/>
                  </a:lnTo>
                  <a:lnTo>
                    <a:pt x="1065" y="2700"/>
                  </a:lnTo>
                  <a:lnTo>
                    <a:pt x="947" y="2681"/>
                  </a:lnTo>
                  <a:lnTo>
                    <a:pt x="900" y="2665"/>
                  </a:lnTo>
                  <a:lnTo>
                    <a:pt x="856" y="2650"/>
                  </a:lnTo>
                  <a:lnTo>
                    <a:pt x="810" y="2632"/>
                  </a:lnTo>
                  <a:lnTo>
                    <a:pt x="767" y="2617"/>
                  </a:lnTo>
                  <a:lnTo>
                    <a:pt x="723" y="2601"/>
                  </a:lnTo>
                  <a:lnTo>
                    <a:pt x="677" y="2586"/>
                  </a:lnTo>
                  <a:lnTo>
                    <a:pt x="633" y="2571"/>
                  </a:lnTo>
                  <a:lnTo>
                    <a:pt x="589" y="2553"/>
                  </a:lnTo>
                  <a:lnTo>
                    <a:pt x="549" y="2534"/>
                  </a:lnTo>
                  <a:lnTo>
                    <a:pt x="506" y="2513"/>
                  </a:lnTo>
                  <a:lnTo>
                    <a:pt x="466" y="2491"/>
                  </a:lnTo>
                  <a:lnTo>
                    <a:pt x="425" y="2470"/>
                  </a:lnTo>
                  <a:lnTo>
                    <a:pt x="385" y="2443"/>
                  </a:lnTo>
                  <a:lnTo>
                    <a:pt x="345" y="2415"/>
                  </a:lnTo>
                  <a:lnTo>
                    <a:pt x="307" y="2384"/>
                  </a:lnTo>
                  <a:lnTo>
                    <a:pt x="270" y="2351"/>
                  </a:lnTo>
                  <a:lnTo>
                    <a:pt x="215" y="2308"/>
                  </a:lnTo>
                  <a:lnTo>
                    <a:pt x="165" y="2253"/>
                  </a:lnTo>
                  <a:lnTo>
                    <a:pt x="118" y="2194"/>
                  </a:lnTo>
                  <a:lnTo>
                    <a:pt x="81" y="2127"/>
                  </a:lnTo>
                  <a:lnTo>
                    <a:pt x="53" y="2063"/>
                  </a:lnTo>
                  <a:lnTo>
                    <a:pt x="29" y="1996"/>
                  </a:lnTo>
                  <a:lnTo>
                    <a:pt x="16" y="1929"/>
                  </a:lnTo>
                  <a:lnTo>
                    <a:pt x="9" y="1870"/>
                  </a:lnTo>
                  <a:lnTo>
                    <a:pt x="0" y="1749"/>
                  </a:lnTo>
                  <a:lnTo>
                    <a:pt x="13" y="1636"/>
                  </a:lnTo>
                  <a:lnTo>
                    <a:pt x="40" y="1526"/>
                  </a:lnTo>
                  <a:lnTo>
                    <a:pt x="84" y="1424"/>
                  </a:lnTo>
                  <a:lnTo>
                    <a:pt x="146" y="1329"/>
                  </a:lnTo>
                  <a:lnTo>
                    <a:pt x="217" y="1238"/>
                  </a:lnTo>
                  <a:lnTo>
                    <a:pt x="298" y="1149"/>
                  </a:lnTo>
                  <a:lnTo>
                    <a:pt x="391" y="1063"/>
                  </a:lnTo>
                  <a:lnTo>
                    <a:pt x="642" y="902"/>
                  </a:lnTo>
                  <a:lnTo>
                    <a:pt x="872" y="768"/>
                  </a:lnTo>
                  <a:lnTo>
                    <a:pt x="968" y="731"/>
                  </a:lnTo>
                  <a:lnTo>
                    <a:pt x="1021" y="728"/>
                  </a:lnTo>
                  <a:lnTo>
                    <a:pt x="1245" y="663"/>
                  </a:lnTo>
                  <a:lnTo>
                    <a:pt x="1570" y="541"/>
                  </a:lnTo>
                  <a:lnTo>
                    <a:pt x="1943" y="382"/>
                  </a:lnTo>
                  <a:lnTo>
                    <a:pt x="2539" y="211"/>
                  </a:lnTo>
                  <a:lnTo>
                    <a:pt x="2817" y="125"/>
                  </a:lnTo>
                  <a:lnTo>
                    <a:pt x="2871" y="125"/>
                  </a:lnTo>
                  <a:lnTo>
                    <a:pt x="2957" y="119"/>
                  </a:lnTo>
                  <a:lnTo>
                    <a:pt x="3246" y="52"/>
                  </a:lnTo>
                  <a:lnTo>
                    <a:pt x="3329" y="61"/>
                  </a:lnTo>
                  <a:lnTo>
                    <a:pt x="3416" y="55"/>
                  </a:lnTo>
                  <a:lnTo>
                    <a:pt x="3512" y="31"/>
                  </a:lnTo>
                  <a:lnTo>
                    <a:pt x="3593" y="39"/>
                  </a:lnTo>
                  <a:lnTo>
                    <a:pt x="3687" y="0"/>
                  </a:lnTo>
                  <a:lnTo>
                    <a:pt x="4323" y="55"/>
                  </a:lnTo>
                  <a:lnTo>
                    <a:pt x="4301" y="128"/>
                  </a:lnTo>
                  <a:lnTo>
                    <a:pt x="4279" y="205"/>
                  </a:lnTo>
                  <a:lnTo>
                    <a:pt x="4263" y="281"/>
                  </a:lnTo>
                  <a:lnTo>
                    <a:pt x="4251" y="358"/>
                  </a:lnTo>
                  <a:lnTo>
                    <a:pt x="4248" y="437"/>
                  </a:lnTo>
                  <a:lnTo>
                    <a:pt x="4257" y="516"/>
                  </a:lnTo>
                  <a:lnTo>
                    <a:pt x="4279" y="599"/>
                  </a:lnTo>
                  <a:lnTo>
                    <a:pt x="4313" y="685"/>
                  </a:lnTo>
                  <a:lnTo>
                    <a:pt x="4503" y="1063"/>
                  </a:lnTo>
                  <a:lnTo>
                    <a:pt x="5973" y="2473"/>
                  </a:lnTo>
                  <a:lnTo>
                    <a:pt x="6029" y="2571"/>
                  </a:lnTo>
                  <a:close/>
                </a:path>
              </a:pathLst>
            </a:cu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1071" name="Freeform 111"/>
            <p:cNvSpPr>
              <a:spLocks/>
            </p:cNvSpPr>
            <p:nvPr/>
          </p:nvSpPr>
          <p:spPr bwMode="auto">
            <a:xfrm>
              <a:off x="935" y="585"/>
              <a:ext cx="273" cy="185"/>
            </a:xfrm>
            <a:custGeom>
              <a:avLst/>
              <a:gdLst>
                <a:gd name="T0" fmla="*/ 6423 w 6538"/>
                <a:gd name="T1" fmla="*/ 6107 h 6444"/>
                <a:gd name="T2" fmla="*/ 6013 w 6538"/>
                <a:gd name="T3" fmla="*/ 6236 h 6444"/>
                <a:gd name="T4" fmla="*/ 5784 w 6538"/>
                <a:gd name="T5" fmla="*/ 6416 h 6444"/>
                <a:gd name="T6" fmla="*/ 5635 w 6538"/>
                <a:gd name="T7" fmla="*/ 6242 h 6444"/>
                <a:gd name="T8" fmla="*/ 5483 w 6538"/>
                <a:gd name="T9" fmla="*/ 6067 h 6444"/>
                <a:gd name="T10" fmla="*/ 5334 w 6538"/>
                <a:gd name="T11" fmla="*/ 5890 h 6444"/>
                <a:gd name="T12" fmla="*/ 5181 w 6538"/>
                <a:gd name="T13" fmla="*/ 5716 h 6444"/>
                <a:gd name="T14" fmla="*/ 5032 w 6538"/>
                <a:gd name="T15" fmla="*/ 5539 h 6444"/>
                <a:gd name="T16" fmla="*/ 4883 w 6538"/>
                <a:gd name="T17" fmla="*/ 5362 h 6444"/>
                <a:gd name="T18" fmla="*/ 4731 w 6538"/>
                <a:gd name="T19" fmla="*/ 5188 h 6444"/>
                <a:gd name="T20" fmla="*/ 4582 w 6538"/>
                <a:gd name="T21" fmla="*/ 5010 h 6444"/>
                <a:gd name="T22" fmla="*/ 4430 w 6538"/>
                <a:gd name="T23" fmla="*/ 4839 h 6444"/>
                <a:gd name="T24" fmla="*/ 4279 w 6538"/>
                <a:gd name="T25" fmla="*/ 4665 h 6444"/>
                <a:gd name="T26" fmla="*/ 4124 w 6538"/>
                <a:gd name="T27" fmla="*/ 4494 h 6444"/>
                <a:gd name="T28" fmla="*/ 3972 w 6538"/>
                <a:gd name="T29" fmla="*/ 4325 h 6444"/>
                <a:gd name="T30" fmla="*/ 3816 w 6538"/>
                <a:gd name="T31" fmla="*/ 4160 h 6444"/>
                <a:gd name="T32" fmla="*/ 3658 w 6538"/>
                <a:gd name="T33" fmla="*/ 3998 h 6444"/>
                <a:gd name="T34" fmla="*/ 3500 w 6538"/>
                <a:gd name="T35" fmla="*/ 3836 h 6444"/>
                <a:gd name="T36" fmla="*/ 3342 w 6538"/>
                <a:gd name="T37" fmla="*/ 3680 h 6444"/>
                <a:gd name="T38" fmla="*/ 3134 w 6538"/>
                <a:gd name="T39" fmla="*/ 3494 h 6444"/>
                <a:gd name="T40" fmla="*/ 2926 w 6538"/>
                <a:gd name="T41" fmla="*/ 3301 h 6444"/>
                <a:gd name="T42" fmla="*/ 2718 w 6538"/>
                <a:gd name="T43" fmla="*/ 3106 h 6444"/>
                <a:gd name="T44" fmla="*/ 2510 w 6538"/>
                <a:gd name="T45" fmla="*/ 2907 h 6444"/>
                <a:gd name="T46" fmla="*/ 2302 w 6538"/>
                <a:gd name="T47" fmla="*/ 2702 h 6444"/>
                <a:gd name="T48" fmla="*/ 2098 w 6538"/>
                <a:gd name="T49" fmla="*/ 2494 h 6444"/>
                <a:gd name="T50" fmla="*/ 1889 w 6538"/>
                <a:gd name="T51" fmla="*/ 2283 h 6444"/>
                <a:gd name="T52" fmla="*/ 1685 w 6538"/>
                <a:gd name="T53" fmla="*/ 2069 h 6444"/>
                <a:gd name="T54" fmla="*/ 1477 w 6538"/>
                <a:gd name="T55" fmla="*/ 1855 h 6444"/>
                <a:gd name="T56" fmla="*/ 1272 w 6538"/>
                <a:gd name="T57" fmla="*/ 1635 h 6444"/>
                <a:gd name="T58" fmla="*/ 1067 w 6538"/>
                <a:gd name="T59" fmla="*/ 1415 h 6444"/>
                <a:gd name="T60" fmla="*/ 866 w 6538"/>
                <a:gd name="T61" fmla="*/ 1191 h 6444"/>
                <a:gd name="T62" fmla="*/ 664 w 6538"/>
                <a:gd name="T63" fmla="*/ 968 h 6444"/>
                <a:gd name="T64" fmla="*/ 462 w 6538"/>
                <a:gd name="T65" fmla="*/ 745 h 6444"/>
                <a:gd name="T66" fmla="*/ 260 w 6538"/>
                <a:gd name="T67" fmla="*/ 519 h 6444"/>
                <a:gd name="T68" fmla="*/ 62 w 6538"/>
                <a:gd name="T69" fmla="*/ 293 h 6444"/>
                <a:gd name="T70" fmla="*/ 6 w 6538"/>
                <a:gd name="T71" fmla="*/ 143 h 6444"/>
                <a:gd name="T72" fmla="*/ 87 w 6538"/>
                <a:gd name="T73" fmla="*/ 0 h 6444"/>
                <a:gd name="T74" fmla="*/ 202 w 6538"/>
                <a:gd name="T75" fmla="*/ 30 h 6444"/>
                <a:gd name="T76" fmla="*/ 314 w 6538"/>
                <a:gd name="T77" fmla="*/ 73 h 6444"/>
                <a:gd name="T78" fmla="*/ 422 w 6538"/>
                <a:gd name="T79" fmla="*/ 124 h 6444"/>
                <a:gd name="T80" fmla="*/ 527 w 6538"/>
                <a:gd name="T81" fmla="*/ 186 h 6444"/>
                <a:gd name="T82" fmla="*/ 630 w 6538"/>
                <a:gd name="T83" fmla="*/ 250 h 6444"/>
                <a:gd name="T84" fmla="*/ 732 w 6538"/>
                <a:gd name="T85" fmla="*/ 314 h 6444"/>
                <a:gd name="T86" fmla="*/ 838 w 6538"/>
                <a:gd name="T87" fmla="*/ 378 h 6444"/>
                <a:gd name="T88" fmla="*/ 940 w 6538"/>
                <a:gd name="T89" fmla="*/ 440 h 6444"/>
                <a:gd name="T90" fmla="*/ 1641 w 6538"/>
                <a:gd name="T91" fmla="*/ 1017 h 6444"/>
                <a:gd name="T92" fmla="*/ 1790 w 6538"/>
                <a:gd name="T93" fmla="*/ 1161 h 6444"/>
                <a:gd name="T94" fmla="*/ 2129 w 6538"/>
                <a:gd name="T95" fmla="*/ 1528 h 6444"/>
                <a:gd name="T96" fmla="*/ 2252 w 6538"/>
                <a:gd name="T97" fmla="*/ 1635 h 6444"/>
                <a:gd name="T98" fmla="*/ 3075 w 6538"/>
                <a:gd name="T99" fmla="*/ 2497 h 6444"/>
                <a:gd name="T100" fmla="*/ 3475 w 6538"/>
                <a:gd name="T101" fmla="*/ 2919 h 6444"/>
                <a:gd name="T102" fmla="*/ 3910 w 6538"/>
                <a:gd name="T103" fmla="*/ 3331 h 6444"/>
                <a:gd name="T104" fmla="*/ 4899 w 6538"/>
                <a:gd name="T105" fmla="*/ 4481 h 6444"/>
                <a:gd name="T106" fmla="*/ 5858 w 6538"/>
                <a:gd name="T107" fmla="*/ 5453 h 6444"/>
                <a:gd name="T108" fmla="*/ 6218 w 6538"/>
                <a:gd name="T109" fmla="*/ 5777 h 6444"/>
                <a:gd name="T110" fmla="*/ 6538 w 6538"/>
                <a:gd name="T111" fmla="*/ 6007 h 64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6538" h="6444">
                  <a:moveTo>
                    <a:pt x="6519" y="6070"/>
                  </a:moveTo>
                  <a:lnTo>
                    <a:pt x="6423" y="6107"/>
                  </a:lnTo>
                  <a:lnTo>
                    <a:pt x="6339" y="6113"/>
                  </a:lnTo>
                  <a:lnTo>
                    <a:pt x="6013" y="6236"/>
                  </a:lnTo>
                  <a:lnTo>
                    <a:pt x="5879" y="6444"/>
                  </a:lnTo>
                  <a:lnTo>
                    <a:pt x="5784" y="6416"/>
                  </a:lnTo>
                  <a:lnTo>
                    <a:pt x="5709" y="6330"/>
                  </a:lnTo>
                  <a:lnTo>
                    <a:pt x="5635" y="6242"/>
                  </a:lnTo>
                  <a:lnTo>
                    <a:pt x="5557" y="6156"/>
                  </a:lnTo>
                  <a:lnTo>
                    <a:pt x="5483" y="6067"/>
                  </a:lnTo>
                  <a:lnTo>
                    <a:pt x="5408" y="5979"/>
                  </a:lnTo>
                  <a:lnTo>
                    <a:pt x="5334" y="5890"/>
                  </a:lnTo>
                  <a:lnTo>
                    <a:pt x="5259" y="5805"/>
                  </a:lnTo>
                  <a:lnTo>
                    <a:pt x="5181" y="5716"/>
                  </a:lnTo>
                  <a:lnTo>
                    <a:pt x="5107" y="5627"/>
                  </a:lnTo>
                  <a:lnTo>
                    <a:pt x="5032" y="5539"/>
                  </a:lnTo>
                  <a:lnTo>
                    <a:pt x="4958" y="5450"/>
                  </a:lnTo>
                  <a:lnTo>
                    <a:pt x="4883" y="5362"/>
                  </a:lnTo>
                  <a:lnTo>
                    <a:pt x="4806" y="5276"/>
                  </a:lnTo>
                  <a:lnTo>
                    <a:pt x="4731" y="5188"/>
                  </a:lnTo>
                  <a:lnTo>
                    <a:pt x="4657" y="5099"/>
                  </a:lnTo>
                  <a:lnTo>
                    <a:pt x="4582" y="5010"/>
                  </a:lnTo>
                  <a:lnTo>
                    <a:pt x="4505" y="4925"/>
                  </a:lnTo>
                  <a:lnTo>
                    <a:pt x="4430" y="4839"/>
                  </a:lnTo>
                  <a:lnTo>
                    <a:pt x="4354" y="4751"/>
                  </a:lnTo>
                  <a:lnTo>
                    <a:pt x="4279" y="4665"/>
                  </a:lnTo>
                  <a:lnTo>
                    <a:pt x="4201" y="4579"/>
                  </a:lnTo>
                  <a:lnTo>
                    <a:pt x="4124" y="4494"/>
                  </a:lnTo>
                  <a:lnTo>
                    <a:pt x="4046" y="4411"/>
                  </a:lnTo>
                  <a:lnTo>
                    <a:pt x="3972" y="4325"/>
                  </a:lnTo>
                  <a:lnTo>
                    <a:pt x="3894" y="4242"/>
                  </a:lnTo>
                  <a:lnTo>
                    <a:pt x="3816" y="4160"/>
                  </a:lnTo>
                  <a:lnTo>
                    <a:pt x="3735" y="4078"/>
                  </a:lnTo>
                  <a:lnTo>
                    <a:pt x="3658" y="3998"/>
                  </a:lnTo>
                  <a:lnTo>
                    <a:pt x="3580" y="3915"/>
                  </a:lnTo>
                  <a:lnTo>
                    <a:pt x="3500" y="3836"/>
                  </a:lnTo>
                  <a:lnTo>
                    <a:pt x="3423" y="3757"/>
                  </a:lnTo>
                  <a:lnTo>
                    <a:pt x="3342" y="3680"/>
                  </a:lnTo>
                  <a:lnTo>
                    <a:pt x="3240" y="3588"/>
                  </a:lnTo>
                  <a:lnTo>
                    <a:pt x="3134" y="3494"/>
                  </a:lnTo>
                  <a:lnTo>
                    <a:pt x="3031" y="3399"/>
                  </a:lnTo>
                  <a:lnTo>
                    <a:pt x="2926" y="3301"/>
                  </a:lnTo>
                  <a:lnTo>
                    <a:pt x="2824" y="3206"/>
                  </a:lnTo>
                  <a:lnTo>
                    <a:pt x="2718" y="3106"/>
                  </a:lnTo>
                  <a:lnTo>
                    <a:pt x="2616" y="3007"/>
                  </a:lnTo>
                  <a:lnTo>
                    <a:pt x="2510" y="2907"/>
                  </a:lnTo>
                  <a:lnTo>
                    <a:pt x="2408" y="2806"/>
                  </a:lnTo>
                  <a:lnTo>
                    <a:pt x="2302" y="2702"/>
                  </a:lnTo>
                  <a:lnTo>
                    <a:pt x="2200" y="2598"/>
                  </a:lnTo>
                  <a:lnTo>
                    <a:pt x="2098" y="2494"/>
                  </a:lnTo>
                  <a:lnTo>
                    <a:pt x="1991" y="2390"/>
                  </a:lnTo>
                  <a:lnTo>
                    <a:pt x="1889" y="2283"/>
                  </a:lnTo>
                  <a:lnTo>
                    <a:pt x="1787" y="2176"/>
                  </a:lnTo>
                  <a:lnTo>
                    <a:pt x="1685" y="2069"/>
                  </a:lnTo>
                  <a:lnTo>
                    <a:pt x="1580" y="1962"/>
                  </a:lnTo>
                  <a:lnTo>
                    <a:pt x="1477" y="1855"/>
                  </a:lnTo>
                  <a:lnTo>
                    <a:pt x="1374" y="1745"/>
                  </a:lnTo>
                  <a:lnTo>
                    <a:pt x="1272" y="1635"/>
                  </a:lnTo>
                  <a:lnTo>
                    <a:pt x="1170" y="1525"/>
                  </a:lnTo>
                  <a:lnTo>
                    <a:pt x="1067" y="1415"/>
                  </a:lnTo>
                  <a:lnTo>
                    <a:pt x="968" y="1305"/>
                  </a:lnTo>
                  <a:lnTo>
                    <a:pt x="866" y="1191"/>
                  </a:lnTo>
                  <a:lnTo>
                    <a:pt x="764" y="1081"/>
                  </a:lnTo>
                  <a:lnTo>
                    <a:pt x="664" y="968"/>
                  </a:lnTo>
                  <a:lnTo>
                    <a:pt x="561" y="855"/>
                  </a:lnTo>
                  <a:lnTo>
                    <a:pt x="462" y="745"/>
                  </a:lnTo>
                  <a:lnTo>
                    <a:pt x="359" y="632"/>
                  </a:lnTo>
                  <a:lnTo>
                    <a:pt x="260" y="519"/>
                  </a:lnTo>
                  <a:lnTo>
                    <a:pt x="161" y="406"/>
                  </a:lnTo>
                  <a:lnTo>
                    <a:pt x="62" y="293"/>
                  </a:lnTo>
                  <a:lnTo>
                    <a:pt x="16" y="180"/>
                  </a:lnTo>
                  <a:lnTo>
                    <a:pt x="6" y="143"/>
                  </a:lnTo>
                  <a:lnTo>
                    <a:pt x="0" y="110"/>
                  </a:lnTo>
                  <a:lnTo>
                    <a:pt x="87" y="0"/>
                  </a:lnTo>
                  <a:lnTo>
                    <a:pt x="145" y="11"/>
                  </a:lnTo>
                  <a:lnTo>
                    <a:pt x="202" y="30"/>
                  </a:lnTo>
                  <a:lnTo>
                    <a:pt x="260" y="48"/>
                  </a:lnTo>
                  <a:lnTo>
                    <a:pt x="314" y="73"/>
                  </a:lnTo>
                  <a:lnTo>
                    <a:pt x="369" y="97"/>
                  </a:lnTo>
                  <a:lnTo>
                    <a:pt x="422" y="124"/>
                  </a:lnTo>
                  <a:lnTo>
                    <a:pt x="474" y="156"/>
                  </a:lnTo>
                  <a:lnTo>
                    <a:pt x="527" y="186"/>
                  </a:lnTo>
                  <a:lnTo>
                    <a:pt x="581" y="217"/>
                  </a:lnTo>
                  <a:lnTo>
                    <a:pt x="630" y="250"/>
                  </a:lnTo>
                  <a:lnTo>
                    <a:pt x="683" y="280"/>
                  </a:lnTo>
                  <a:lnTo>
                    <a:pt x="732" y="314"/>
                  </a:lnTo>
                  <a:lnTo>
                    <a:pt x="785" y="348"/>
                  </a:lnTo>
                  <a:lnTo>
                    <a:pt x="838" y="378"/>
                  </a:lnTo>
                  <a:lnTo>
                    <a:pt x="887" y="409"/>
                  </a:lnTo>
                  <a:lnTo>
                    <a:pt x="940" y="440"/>
                  </a:lnTo>
                  <a:lnTo>
                    <a:pt x="1015" y="561"/>
                  </a:lnTo>
                  <a:lnTo>
                    <a:pt x="1641" y="1017"/>
                  </a:lnTo>
                  <a:lnTo>
                    <a:pt x="1625" y="1064"/>
                  </a:lnTo>
                  <a:lnTo>
                    <a:pt x="1790" y="1161"/>
                  </a:lnTo>
                  <a:lnTo>
                    <a:pt x="2057" y="1491"/>
                  </a:lnTo>
                  <a:lnTo>
                    <a:pt x="2129" y="1528"/>
                  </a:lnTo>
                  <a:lnTo>
                    <a:pt x="2206" y="1619"/>
                  </a:lnTo>
                  <a:lnTo>
                    <a:pt x="2252" y="1635"/>
                  </a:lnTo>
                  <a:lnTo>
                    <a:pt x="2814" y="2286"/>
                  </a:lnTo>
                  <a:lnTo>
                    <a:pt x="3075" y="2497"/>
                  </a:lnTo>
                  <a:lnTo>
                    <a:pt x="3431" y="2889"/>
                  </a:lnTo>
                  <a:lnTo>
                    <a:pt x="3475" y="2919"/>
                  </a:lnTo>
                  <a:lnTo>
                    <a:pt x="3798" y="3249"/>
                  </a:lnTo>
                  <a:lnTo>
                    <a:pt x="3910" y="3331"/>
                  </a:lnTo>
                  <a:lnTo>
                    <a:pt x="4117" y="3594"/>
                  </a:lnTo>
                  <a:lnTo>
                    <a:pt x="4899" y="4481"/>
                  </a:lnTo>
                  <a:lnTo>
                    <a:pt x="4980" y="4551"/>
                  </a:lnTo>
                  <a:lnTo>
                    <a:pt x="5858" y="5453"/>
                  </a:lnTo>
                  <a:lnTo>
                    <a:pt x="6153" y="5658"/>
                  </a:lnTo>
                  <a:lnTo>
                    <a:pt x="6218" y="5777"/>
                  </a:lnTo>
                  <a:lnTo>
                    <a:pt x="6349" y="5903"/>
                  </a:lnTo>
                  <a:lnTo>
                    <a:pt x="6538" y="6007"/>
                  </a:lnTo>
                  <a:lnTo>
                    <a:pt x="6519" y="6070"/>
                  </a:lnTo>
                  <a:close/>
                </a:path>
              </a:pathLst>
            </a:custGeom>
            <a:solidFill>
              <a:srgbClr val="CC99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1072" name="Rectangle 112"/>
            <p:cNvSpPr>
              <a:spLocks noChangeArrowheads="1"/>
            </p:cNvSpPr>
            <p:nvPr/>
          </p:nvSpPr>
          <p:spPr bwMode="auto">
            <a:xfrm>
              <a:off x="1615" y="1066"/>
              <a:ext cx="1" cy="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endParaRPr lang="en-GB">
                <a:latin typeface="Times New Roman" charset="0"/>
              </a:endParaRPr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09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solidFill>
                  <a:srgbClr val="FF0000"/>
                </a:solidFill>
                <a:latin typeface="Chalkduster"/>
                <a:cs typeface="Chalkduster"/>
              </a:rPr>
              <a:t>How do we create a </a:t>
            </a:r>
            <a:r>
              <a:rPr lang="en-US" sz="3200" dirty="0" err="1" smtClean="0">
                <a:solidFill>
                  <a:srgbClr val="008000"/>
                </a:solidFill>
                <a:latin typeface="Chalkduster"/>
                <a:cs typeface="Chalkduster"/>
              </a:rPr>
              <a:t>tú</a:t>
            </a:r>
            <a:r>
              <a:rPr lang="en-US" sz="3200" dirty="0" smtClean="0">
                <a:solidFill>
                  <a:srgbClr val="008000"/>
                </a:solidFill>
                <a:latin typeface="Chalkduster"/>
                <a:cs typeface="Chalkduster"/>
              </a:rPr>
              <a:t> command </a:t>
            </a:r>
            <a:r>
              <a:rPr lang="en-US" sz="3200" dirty="0" smtClean="0">
                <a:solidFill>
                  <a:srgbClr val="FF0000"/>
                </a:solidFill>
                <a:latin typeface="Chalkduster"/>
                <a:cs typeface="Chalkduster"/>
              </a:rPr>
              <a:t>sentence?</a:t>
            </a:r>
            <a:endParaRPr lang="en-US" sz="3200" dirty="0">
              <a:solidFill>
                <a:srgbClr val="FF0000"/>
              </a:solidFill>
              <a:latin typeface="Chalkduster"/>
              <a:cs typeface="Chalkduster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FF"/>
                </a:solidFill>
                <a:latin typeface="Chalkduster"/>
                <a:cs typeface="Chalkduster"/>
              </a:rPr>
              <a:t>You take the </a:t>
            </a:r>
            <a:r>
              <a:rPr lang="en-US" dirty="0" smtClean="0">
                <a:solidFill>
                  <a:srgbClr val="FF0000"/>
                </a:solidFill>
                <a:latin typeface="Chalkduster"/>
                <a:cs typeface="Chalkduster"/>
              </a:rPr>
              <a:t>el/ </a:t>
            </a:r>
            <a:r>
              <a:rPr lang="en-US" dirty="0" err="1" smtClean="0">
                <a:solidFill>
                  <a:srgbClr val="FF0000"/>
                </a:solidFill>
                <a:latin typeface="Chalkduster"/>
                <a:cs typeface="Chalkduster"/>
              </a:rPr>
              <a:t>ella</a:t>
            </a:r>
            <a:r>
              <a:rPr lang="en-US" dirty="0" smtClean="0">
                <a:solidFill>
                  <a:srgbClr val="FF0000"/>
                </a:solidFill>
                <a:latin typeface="Chalkduster"/>
                <a:cs typeface="Chalkduster"/>
              </a:rPr>
              <a:t> </a:t>
            </a:r>
            <a:r>
              <a:rPr lang="en-US" dirty="0" smtClean="0">
                <a:solidFill>
                  <a:srgbClr val="0000FF"/>
                </a:solidFill>
                <a:latin typeface="Chalkduster"/>
                <a:cs typeface="Chalkduster"/>
              </a:rPr>
              <a:t>form of the present tense:</a:t>
            </a:r>
          </a:p>
          <a:p>
            <a:pPr marL="914400" lvl="2" indent="0">
              <a:buNone/>
            </a:pPr>
            <a:endParaRPr lang="en-US" dirty="0">
              <a:solidFill>
                <a:srgbClr val="0000FF"/>
              </a:solidFill>
              <a:latin typeface="Chalkduster"/>
              <a:cs typeface="Chalkduster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6031334"/>
              </p:ext>
            </p:extLst>
          </p:nvPr>
        </p:nvGraphicFramePr>
        <p:xfrm>
          <a:off x="457200" y="3041043"/>
          <a:ext cx="8020563" cy="25891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11805"/>
                <a:gridCol w="2629180"/>
                <a:gridCol w="2879578"/>
              </a:tblGrid>
              <a:tr h="2589192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Infinitive</a:t>
                      </a:r>
                    </a:p>
                    <a:p>
                      <a:endParaRPr lang="en-US" dirty="0" smtClean="0">
                        <a:solidFill>
                          <a:srgbClr val="FF0000"/>
                        </a:solidFill>
                      </a:endParaRPr>
                    </a:p>
                    <a:p>
                      <a:r>
                        <a:rPr lang="en-US" dirty="0" err="1" smtClean="0">
                          <a:solidFill>
                            <a:schemeClr val="bg1"/>
                          </a:solidFill>
                        </a:rPr>
                        <a:t>Caminar</a:t>
                      </a:r>
                      <a:endParaRPr lang="en-US" dirty="0" smtClean="0">
                        <a:solidFill>
                          <a:schemeClr val="bg1"/>
                        </a:solidFill>
                      </a:endParaRPr>
                    </a:p>
                    <a:p>
                      <a:endParaRPr lang="en-US" dirty="0" smtClean="0">
                        <a:solidFill>
                          <a:schemeClr val="bg1"/>
                        </a:solidFill>
                      </a:endParaRPr>
                    </a:p>
                    <a:p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Comer</a:t>
                      </a:r>
                    </a:p>
                    <a:p>
                      <a:endParaRPr lang="en-US" dirty="0" smtClean="0">
                        <a:solidFill>
                          <a:schemeClr val="bg1"/>
                        </a:solidFill>
                      </a:endParaRPr>
                    </a:p>
                    <a:p>
                      <a:r>
                        <a:rPr lang="en-US" dirty="0" err="1" smtClean="0">
                          <a:solidFill>
                            <a:schemeClr val="bg1"/>
                          </a:solidFill>
                        </a:rPr>
                        <a:t>Abrir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Simple present</a:t>
                      </a:r>
                    </a:p>
                    <a:p>
                      <a:endParaRPr lang="en-US" dirty="0" smtClean="0">
                        <a:solidFill>
                          <a:srgbClr val="FF0000"/>
                        </a:solidFill>
                      </a:endParaRPr>
                    </a:p>
                    <a:p>
                      <a:r>
                        <a:rPr lang="en-US" dirty="0" smtClean="0">
                          <a:solidFill>
                            <a:srgbClr val="FFFFFF"/>
                          </a:solidFill>
                        </a:rPr>
                        <a:t>El/ </a:t>
                      </a:r>
                      <a:r>
                        <a:rPr lang="en-US" dirty="0" err="1" smtClean="0">
                          <a:solidFill>
                            <a:srgbClr val="FFFFFF"/>
                          </a:solidFill>
                        </a:rPr>
                        <a:t>ella</a:t>
                      </a:r>
                      <a:r>
                        <a:rPr lang="en-US" baseline="0" dirty="0" smtClean="0">
                          <a:solidFill>
                            <a:srgbClr val="FFFFFF"/>
                          </a:solidFill>
                        </a:rPr>
                        <a:t> </a:t>
                      </a:r>
                      <a:r>
                        <a:rPr lang="en-US" baseline="0" dirty="0" err="1" smtClean="0">
                          <a:solidFill>
                            <a:srgbClr val="FFFFFF"/>
                          </a:solidFill>
                        </a:rPr>
                        <a:t>camina</a:t>
                      </a:r>
                      <a:endParaRPr lang="en-US" baseline="0" dirty="0" smtClean="0">
                        <a:solidFill>
                          <a:srgbClr val="FFFFFF"/>
                        </a:solidFill>
                      </a:endParaRPr>
                    </a:p>
                    <a:p>
                      <a:endParaRPr lang="en-US" baseline="0" dirty="0" smtClean="0">
                        <a:solidFill>
                          <a:srgbClr val="FFFFFF"/>
                        </a:solidFill>
                      </a:endParaRPr>
                    </a:p>
                    <a:p>
                      <a:r>
                        <a:rPr lang="en-US" baseline="0" dirty="0" smtClean="0">
                          <a:solidFill>
                            <a:srgbClr val="FFFFFF"/>
                          </a:solidFill>
                        </a:rPr>
                        <a:t>EL/</a:t>
                      </a:r>
                      <a:r>
                        <a:rPr lang="en-US" baseline="0" dirty="0" err="1" smtClean="0">
                          <a:solidFill>
                            <a:srgbClr val="FFFFFF"/>
                          </a:solidFill>
                        </a:rPr>
                        <a:t>ella</a:t>
                      </a:r>
                      <a:r>
                        <a:rPr lang="en-US" baseline="0" dirty="0" smtClean="0">
                          <a:solidFill>
                            <a:srgbClr val="FFFFFF"/>
                          </a:solidFill>
                        </a:rPr>
                        <a:t> come</a:t>
                      </a:r>
                    </a:p>
                    <a:p>
                      <a:endParaRPr lang="en-US" baseline="0" dirty="0" smtClean="0">
                        <a:solidFill>
                          <a:srgbClr val="FFFFFF"/>
                        </a:solidFill>
                      </a:endParaRPr>
                    </a:p>
                    <a:p>
                      <a:r>
                        <a:rPr lang="en-US" baseline="0" dirty="0" smtClean="0">
                          <a:solidFill>
                            <a:srgbClr val="FFFFFF"/>
                          </a:solidFill>
                        </a:rPr>
                        <a:t>El/</a:t>
                      </a:r>
                      <a:r>
                        <a:rPr lang="en-US" baseline="0" dirty="0" err="1" smtClean="0">
                          <a:solidFill>
                            <a:srgbClr val="FFFFFF"/>
                          </a:solidFill>
                        </a:rPr>
                        <a:t>ella</a:t>
                      </a:r>
                      <a:r>
                        <a:rPr lang="en-US" baseline="0" dirty="0" smtClean="0">
                          <a:solidFill>
                            <a:srgbClr val="FFFFFF"/>
                          </a:solidFill>
                        </a:rPr>
                        <a:t> </a:t>
                      </a:r>
                      <a:r>
                        <a:rPr lang="en-US" baseline="0" dirty="0" err="1" smtClean="0">
                          <a:solidFill>
                            <a:srgbClr val="FFFFFF"/>
                          </a:solidFill>
                        </a:rPr>
                        <a:t>abre</a:t>
                      </a:r>
                      <a:endParaRPr lang="en-US" dirty="0">
                        <a:solidFill>
                          <a:srgbClr val="FFFF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>
                          <a:solidFill>
                            <a:srgbClr val="FF0000"/>
                          </a:solidFill>
                        </a:rPr>
                        <a:t>Tú</a:t>
                      </a: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 command</a:t>
                      </a:r>
                    </a:p>
                    <a:p>
                      <a:endParaRPr lang="en-US" dirty="0" smtClean="0">
                        <a:solidFill>
                          <a:srgbClr val="FF0000"/>
                        </a:solidFill>
                      </a:endParaRPr>
                    </a:p>
                    <a:p>
                      <a:r>
                        <a:rPr lang="en-US" dirty="0" err="1" smtClean="0">
                          <a:solidFill>
                            <a:srgbClr val="FFFFFF"/>
                          </a:solidFill>
                        </a:rPr>
                        <a:t>Camina</a:t>
                      </a:r>
                      <a:r>
                        <a:rPr lang="en-US" dirty="0" smtClean="0">
                          <a:solidFill>
                            <a:srgbClr val="FFFFFF"/>
                          </a:solidFill>
                        </a:rPr>
                        <a:t> = Walk!</a:t>
                      </a:r>
                    </a:p>
                    <a:p>
                      <a:endParaRPr lang="en-US" dirty="0" smtClean="0">
                        <a:solidFill>
                          <a:srgbClr val="FFFFFF"/>
                        </a:solidFill>
                      </a:endParaRPr>
                    </a:p>
                    <a:p>
                      <a:r>
                        <a:rPr lang="en-US" dirty="0" smtClean="0">
                          <a:solidFill>
                            <a:srgbClr val="FFFFFF"/>
                          </a:solidFill>
                        </a:rPr>
                        <a:t>Come = Eat!</a:t>
                      </a:r>
                    </a:p>
                    <a:p>
                      <a:endParaRPr lang="en-US" dirty="0" smtClean="0">
                        <a:solidFill>
                          <a:srgbClr val="FFFFFF"/>
                        </a:solidFill>
                      </a:endParaRPr>
                    </a:p>
                    <a:p>
                      <a:r>
                        <a:rPr lang="en-US" dirty="0" err="1" smtClean="0">
                          <a:solidFill>
                            <a:srgbClr val="FFFFFF"/>
                          </a:solidFill>
                        </a:rPr>
                        <a:t>Abre</a:t>
                      </a:r>
                      <a:r>
                        <a:rPr lang="en-US" dirty="0" smtClean="0">
                          <a:solidFill>
                            <a:srgbClr val="FFFFFF"/>
                          </a:solidFill>
                        </a:rPr>
                        <a:t> = Open!</a:t>
                      </a:r>
                      <a:endParaRPr lang="en-US" dirty="0">
                        <a:solidFill>
                          <a:srgbClr val="FFFFFF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33239" y="5630876"/>
            <a:ext cx="1755891" cy="9905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92638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>
                <a:solidFill>
                  <a:srgbClr val="FF0000"/>
                </a:solidFill>
                <a:latin typeface="Chalkduster"/>
                <a:cs typeface="Chalkduster"/>
              </a:rPr>
              <a:t>Attention!</a:t>
            </a:r>
            <a:endParaRPr lang="en-US" u="sng" dirty="0">
              <a:solidFill>
                <a:srgbClr val="FF0000"/>
              </a:solidFill>
              <a:latin typeface="Chalkduster"/>
              <a:cs typeface="Chalkduster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2400" dirty="0" smtClean="0">
                <a:latin typeface="Chalkduster"/>
                <a:cs typeface="Chalkduster"/>
              </a:rPr>
              <a:t>If you use a </a:t>
            </a:r>
            <a:r>
              <a:rPr lang="en-US" sz="2400" dirty="0" smtClean="0">
                <a:solidFill>
                  <a:srgbClr val="FF0000"/>
                </a:solidFill>
                <a:latin typeface="Chalkduster"/>
                <a:cs typeface="Chalkduster"/>
              </a:rPr>
              <a:t>command</a:t>
            </a:r>
            <a:r>
              <a:rPr lang="en-US" sz="2400" dirty="0" smtClean="0">
                <a:latin typeface="Chalkduster"/>
                <a:cs typeface="Chalkduster"/>
              </a:rPr>
              <a:t> with a </a:t>
            </a:r>
            <a:r>
              <a:rPr lang="en-US" sz="2400" dirty="0" smtClean="0">
                <a:solidFill>
                  <a:srgbClr val="008000"/>
                </a:solidFill>
                <a:latin typeface="Chalkduster"/>
                <a:cs typeface="Chalkduster"/>
              </a:rPr>
              <a:t>direct object pronoun, </a:t>
            </a:r>
            <a:r>
              <a:rPr lang="en-US" sz="2400" dirty="0" smtClean="0">
                <a:latin typeface="Chalkduster"/>
                <a:cs typeface="Chalkduster"/>
              </a:rPr>
              <a:t>attach the pronoun to the end of the command</a:t>
            </a:r>
          </a:p>
          <a:p>
            <a:pPr marL="0" indent="0">
              <a:buNone/>
            </a:pPr>
            <a:r>
              <a:rPr lang="en-US" sz="2400" dirty="0">
                <a:solidFill>
                  <a:srgbClr val="008000"/>
                </a:solidFill>
                <a:latin typeface="Chalkduster"/>
                <a:cs typeface="Chalkduster"/>
              </a:rPr>
              <a:t>	</a:t>
            </a:r>
            <a:r>
              <a:rPr lang="en-US" sz="2400" dirty="0" smtClean="0">
                <a:solidFill>
                  <a:srgbClr val="0000FF"/>
                </a:solidFill>
                <a:latin typeface="Chalkduster"/>
                <a:cs typeface="Chalkduster"/>
              </a:rPr>
              <a:t>Open the door = </a:t>
            </a:r>
            <a:r>
              <a:rPr lang="en-US" sz="24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Abre</a:t>
            </a:r>
            <a:r>
              <a:rPr lang="en-US" sz="2400" dirty="0">
                <a:solidFill>
                  <a:srgbClr val="0000FF"/>
                </a:solidFill>
                <a:latin typeface="Chalkduster"/>
                <a:cs typeface="Chalkduster"/>
              </a:rPr>
              <a:t> </a:t>
            </a:r>
            <a:r>
              <a:rPr lang="en-US" sz="2400" dirty="0" smtClean="0">
                <a:solidFill>
                  <a:srgbClr val="FF0000"/>
                </a:solidFill>
                <a:latin typeface="Chalkduster"/>
                <a:cs typeface="Chalkduster"/>
              </a:rPr>
              <a:t>la </a:t>
            </a:r>
            <a:r>
              <a:rPr lang="en-US" sz="2400" dirty="0" err="1" smtClean="0">
                <a:solidFill>
                  <a:srgbClr val="FF0000"/>
                </a:solidFill>
                <a:latin typeface="Chalkduster"/>
                <a:cs typeface="Chalkduster"/>
              </a:rPr>
              <a:t>puerta</a:t>
            </a:r>
            <a:endParaRPr lang="en-US" sz="2400" dirty="0" smtClean="0">
              <a:solidFill>
                <a:srgbClr val="FF0000"/>
              </a:solidFill>
              <a:latin typeface="Chalkduster"/>
              <a:cs typeface="Chalkduster"/>
            </a:endParaRPr>
          </a:p>
          <a:p>
            <a:pPr marL="0" indent="0">
              <a:buNone/>
            </a:pPr>
            <a:r>
              <a:rPr lang="en-US" sz="2400" dirty="0">
                <a:solidFill>
                  <a:srgbClr val="0000FF"/>
                </a:solidFill>
                <a:latin typeface="Chalkduster"/>
                <a:cs typeface="Chalkduster"/>
              </a:rPr>
              <a:t>	</a:t>
            </a:r>
            <a:r>
              <a:rPr lang="en-US" sz="2400" dirty="0" smtClean="0">
                <a:solidFill>
                  <a:srgbClr val="0000FF"/>
                </a:solidFill>
                <a:latin typeface="Chalkduster"/>
                <a:cs typeface="Chalkduster"/>
              </a:rPr>
              <a:t>					¡</a:t>
            </a:r>
            <a:r>
              <a:rPr lang="en-US" sz="24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ábre</a:t>
            </a:r>
            <a:r>
              <a:rPr lang="en-US" sz="2400" dirty="0" err="1" smtClean="0">
                <a:solidFill>
                  <a:srgbClr val="FF0000"/>
                </a:solidFill>
                <a:latin typeface="Chalkduster"/>
                <a:cs typeface="Chalkduster"/>
              </a:rPr>
              <a:t>la</a:t>
            </a:r>
            <a:r>
              <a:rPr lang="en-US" sz="2400" dirty="0">
                <a:solidFill>
                  <a:srgbClr val="FF0000"/>
                </a:solidFill>
                <a:latin typeface="Chalkduster"/>
                <a:cs typeface="Chalkduster"/>
              </a:rPr>
              <a:t>!</a:t>
            </a:r>
            <a:endParaRPr lang="en-US" sz="2400" dirty="0" smtClean="0">
              <a:solidFill>
                <a:srgbClr val="FF0000"/>
              </a:solidFill>
              <a:latin typeface="Chalkduster"/>
              <a:cs typeface="Chalkduster"/>
            </a:endParaRPr>
          </a:p>
          <a:p>
            <a:pPr marL="0" indent="0">
              <a:buNone/>
            </a:pPr>
            <a:r>
              <a:rPr lang="en-US" sz="2400" dirty="0">
                <a:solidFill>
                  <a:srgbClr val="FF0000"/>
                </a:solidFill>
                <a:latin typeface="Chalkduster"/>
                <a:cs typeface="Chalkduster"/>
              </a:rPr>
              <a:t>	</a:t>
            </a:r>
            <a:r>
              <a:rPr lang="en-US" sz="2400" dirty="0" smtClean="0">
                <a:solidFill>
                  <a:srgbClr val="0000FF"/>
                </a:solidFill>
                <a:latin typeface="Chalkduster"/>
                <a:cs typeface="Chalkduster"/>
              </a:rPr>
              <a:t>Cross the park = </a:t>
            </a:r>
            <a:r>
              <a:rPr lang="en-US" sz="24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cruza</a:t>
            </a:r>
            <a:r>
              <a:rPr lang="en-US" sz="2400" dirty="0" smtClean="0">
                <a:solidFill>
                  <a:srgbClr val="0000FF"/>
                </a:solidFill>
                <a:latin typeface="Chalkduster"/>
                <a:cs typeface="Chalkduster"/>
              </a:rPr>
              <a:t> </a:t>
            </a:r>
            <a:r>
              <a:rPr lang="en-US" sz="2400" dirty="0" smtClean="0">
                <a:solidFill>
                  <a:srgbClr val="FF0000"/>
                </a:solidFill>
                <a:latin typeface="Chalkduster"/>
                <a:cs typeface="Chalkduster"/>
              </a:rPr>
              <a:t>el </a:t>
            </a:r>
            <a:r>
              <a:rPr lang="en-US" sz="2400" dirty="0" err="1" smtClean="0">
                <a:solidFill>
                  <a:srgbClr val="FF0000"/>
                </a:solidFill>
                <a:latin typeface="Chalkduster"/>
                <a:cs typeface="Chalkduster"/>
              </a:rPr>
              <a:t>parque</a:t>
            </a:r>
            <a:endParaRPr lang="en-US" sz="2400" dirty="0" smtClean="0">
              <a:solidFill>
                <a:srgbClr val="FF0000"/>
              </a:solidFill>
              <a:latin typeface="Chalkduster"/>
              <a:cs typeface="Chalkduster"/>
            </a:endParaRPr>
          </a:p>
          <a:p>
            <a:pPr marL="0" indent="0">
              <a:buNone/>
            </a:pPr>
            <a:r>
              <a:rPr lang="en-US" sz="2400" dirty="0">
                <a:solidFill>
                  <a:srgbClr val="FF0000"/>
                </a:solidFill>
                <a:latin typeface="Chalkduster"/>
                <a:cs typeface="Chalkduster"/>
              </a:rPr>
              <a:t>	</a:t>
            </a:r>
            <a:r>
              <a:rPr lang="en-US" sz="2400" dirty="0" smtClean="0">
                <a:solidFill>
                  <a:srgbClr val="FF0000"/>
                </a:solidFill>
                <a:latin typeface="Chalkduster"/>
                <a:cs typeface="Chalkduster"/>
              </a:rPr>
              <a:t>					¡</a:t>
            </a:r>
            <a:r>
              <a:rPr lang="en-US" sz="24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Crúza</a:t>
            </a:r>
            <a:r>
              <a:rPr lang="en-US" sz="2400" dirty="0" err="1" smtClean="0">
                <a:solidFill>
                  <a:srgbClr val="FF0000"/>
                </a:solidFill>
                <a:latin typeface="Chalkduster"/>
                <a:cs typeface="Chalkduster"/>
              </a:rPr>
              <a:t>lo</a:t>
            </a:r>
            <a:r>
              <a:rPr lang="en-US" sz="2400" dirty="0" smtClean="0">
                <a:solidFill>
                  <a:srgbClr val="FF0000"/>
                </a:solidFill>
                <a:latin typeface="Chalkduster"/>
                <a:cs typeface="Chalkduster"/>
              </a:rPr>
              <a:t>!</a:t>
            </a:r>
          </a:p>
          <a:p>
            <a:pPr marL="0" indent="0">
              <a:buNone/>
            </a:pPr>
            <a:r>
              <a:rPr lang="en-US" sz="2400" dirty="0">
                <a:solidFill>
                  <a:srgbClr val="FF0000"/>
                </a:solidFill>
                <a:latin typeface="Chalkduster"/>
                <a:cs typeface="Chalkduster"/>
              </a:rPr>
              <a:t>	</a:t>
            </a:r>
            <a:r>
              <a:rPr lang="en-US" sz="2400" dirty="0" smtClean="0">
                <a:solidFill>
                  <a:srgbClr val="0000FF"/>
                </a:solidFill>
                <a:latin typeface="Chalkduster"/>
                <a:cs typeface="Chalkduster"/>
              </a:rPr>
              <a:t>Open the windows = </a:t>
            </a:r>
            <a:r>
              <a:rPr lang="en-US" sz="24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Abre</a:t>
            </a:r>
            <a:r>
              <a:rPr lang="en-US" sz="2400" dirty="0" smtClean="0">
                <a:solidFill>
                  <a:srgbClr val="0000FF"/>
                </a:solidFill>
                <a:latin typeface="Chalkduster"/>
                <a:cs typeface="Chalkduster"/>
              </a:rPr>
              <a:t> </a:t>
            </a:r>
            <a:r>
              <a:rPr lang="en-US" sz="2400" dirty="0" err="1" smtClean="0">
                <a:solidFill>
                  <a:srgbClr val="FF0000"/>
                </a:solidFill>
                <a:latin typeface="Chalkduster"/>
                <a:cs typeface="Chalkduster"/>
              </a:rPr>
              <a:t>las</a:t>
            </a:r>
            <a:r>
              <a:rPr lang="en-US" sz="2400" dirty="0" smtClean="0">
                <a:solidFill>
                  <a:srgbClr val="FF0000"/>
                </a:solidFill>
                <a:latin typeface="Chalkduster"/>
                <a:cs typeface="Chalkduster"/>
              </a:rPr>
              <a:t> </a:t>
            </a:r>
            <a:r>
              <a:rPr lang="en-US" sz="2400" dirty="0" err="1" smtClean="0">
                <a:solidFill>
                  <a:srgbClr val="FF0000"/>
                </a:solidFill>
                <a:latin typeface="Chalkduster"/>
                <a:cs typeface="Chalkduster"/>
              </a:rPr>
              <a:t>ventanas</a:t>
            </a:r>
            <a:endParaRPr lang="en-US" sz="2400" dirty="0" smtClean="0">
              <a:solidFill>
                <a:srgbClr val="FF0000"/>
              </a:solidFill>
              <a:latin typeface="Chalkduster"/>
              <a:cs typeface="Chalkduster"/>
            </a:endParaRPr>
          </a:p>
          <a:p>
            <a:pPr marL="0" indent="0">
              <a:buNone/>
            </a:pPr>
            <a:r>
              <a:rPr lang="en-US" sz="2400" dirty="0">
                <a:solidFill>
                  <a:srgbClr val="FF0000"/>
                </a:solidFill>
                <a:latin typeface="Chalkduster"/>
                <a:cs typeface="Chalkduster"/>
              </a:rPr>
              <a:t>	</a:t>
            </a:r>
            <a:r>
              <a:rPr lang="en-US" sz="2400" dirty="0" smtClean="0">
                <a:solidFill>
                  <a:srgbClr val="FF0000"/>
                </a:solidFill>
                <a:latin typeface="Chalkduster"/>
                <a:cs typeface="Chalkduster"/>
              </a:rPr>
              <a:t>					¡</a:t>
            </a:r>
            <a:r>
              <a:rPr lang="en-US" sz="24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ábre</a:t>
            </a:r>
            <a:r>
              <a:rPr lang="en-US" sz="2400" dirty="0" err="1" smtClean="0">
                <a:solidFill>
                  <a:srgbClr val="FF0000"/>
                </a:solidFill>
                <a:latin typeface="Chalkduster"/>
                <a:cs typeface="Chalkduster"/>
              </a:rPr>
              <a:t>las</a:t>
            </a:r>
            <a:r>
              <a:rPr lang="en-US" sz="2400" dirty="0" smtClean="0">
                <a:solidFill>
                  <a:srgbClr val="FF0000"/>
                </a:solidFill>
                <a:latin typeface="Chalkduster"/>
                <a:cs typeface="Chalkduster"/>
              </a:rPr>
              <a:t>!</a:t>
            </a:r>
          </a:p>
          <a:p>
            <a:pPr marL="0" indent="0">
              <a:buNone/>
            </a:pPr>
            <a:r>
              <a:rPr lang="en-US" sz="2400" dirty="0">
                <a:solidFill>
                  <a:srgbClr val="FF0000"/>
                </a:solidFill>
                <a:latin typeface="Chalkduster"/>
                <a:cs typeface="Chalkduster"/>
              </a:rPr>
              <a:t>	</a:t>
            </a:r>
            <a:r>
              <a:rPr lang="en-US" sz="2400" dirty="0" smtClean="0">
                <a:solidFill>
                  <a:srgbClr val="0000FF"/>
                </a:solidFill>
                <a:latin typeface="Chalkduster"/>
                <a:cs typeface="Chalkduster"/>
              </a:rPr>
              <a:t>Close the books = </a:t>
            </a:r>
            <a:r>
              <a:rPr lang="en-US" sz="24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Cierra</a:t>
            </a:r>
            <a:r>
              <a:rPr lang="en-US" sz="2400" dirty="0" smtClean="0">
                <a:solidFill>
                  <a:srgbClr val="0000FF"/>
                </a:solidFill>
                <a:latin typeface="Chalkduster"/>
                <a:cs typeface="Chalkduster"/>
              </a:rPr>
              <a:t> </a:t>
            </a:r>
            <a:r>
              <a:rPr lang="en-US" sz="2400" dirty="0" smtClean="0">
                <a:solidFill>
                  <a:srgbClr val="FF0000"/>
                </a:solidFill>
                <a:latin typeface="Chalkduster"/>
                <a:cs typeface="Chalkduster"/>
              </a:rPr>
              <a:t>los </a:t>
            </a:r>
            <a:r>
              <a:rPr lang="en-US" sz="2400" dirty="0" err="1" smtClean="0">
                <a:solidFill>
                  <a:srgbClr val="FF0000"/>
                </a:solidFill>
                <a:latin typeface="Chalkduster"/>
                <a:cs typeface="Chalkduster"/>
              </a:rPr>
              <a:t>libros</a:t>
            </a:r>
            <a:endParaRPr lang="en-US" sz="2400" dirty="0" smtClean="0">
              <a:solidFill>
                <a:srgbClr val="FF0000"/>
              </a:solidFill>
              <a:latin typeface="Chalkduster"/>
              <a:cs typeface="Chalkduster"/>
            </a:endParaRPr>
          </a:p>
          <a:p>
            <a:pPr marL="0" indent="0">
              <a:buNone/>
            </a:pPr>
            <a:r>
              <a:rPr lang="en-US" sz="2400" dirty="0">
                <a:solidFill>
                  <a:srgbClr val="FF0000"/>
                </a:solidFill>
                <a:latin typeface="Chalkduster"/>
                <a:cs typeface="Chalkduster"/>
              </a:rPr>
              <a:t>	</a:t>
            </a:r>
            <a:r>
              <a:rPr lang="en-US" sz="2400" dirty="0" smtClean="0">
                <a:solidFill>
                  <a:srgbClr val="FF0000"/>
                </a:solidFill>
                <a:latin typeface="Chalkduster"/>
                <a:cs typeface="Chalkduster"/>
              </a:rPr>
              <a:t>					¡</a:t>
            </a:r>
            <a:r>
              <a:rPr lang="en-US" sz="24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Ciérra</a:t>
            </a:r>
            <a:r>
              <a:rPr lang="en-US" sz="2400" dirty="0" err="1" smtClean="0">
                <a:solidFill>
                  <a:srgbClr val="FF0000"/>
                </a:solidFill>
                <a:latin typeface="Chalkduster"/>
                <a:cs typeface="Chalkduster"/>
              </a:rPr>
              <a:t>los</a:t>
            </a:r>
            <a:r>
              <a:rPr lang="en-US" sz="2400" dirty="0" smtClean="0">
                <a:solidFill>
                  <a:srgbClr val="FF0000"/>
                </a:solidFill>
                <a:latin typeface="Chalkduster"/>
                <a:cs typeface="Chalkduster"/>
              </a:rPr>
              <a:t>!</a:t>
            </a:r>
            <a:endParaRPr lang="en-US" sz="2400" dirty="0">
              <a:solidFill>
                <a:srgbClr val="FF0000"/>
              </a:solidFill>
              <a:latin typeface="Chalkduster"/>
              <a:cs typeface="Chalkduster"/>
            </a:endParaRPr>
          </a:p>
        </p:txBody>
      </p:sp>
    </p:spTree>
    <p:extLst>
      <p:ext uri="{BB962C8B-B14F-4D97-AF65-F5344CB8AC3E}">
        <p14:creationId xmlns:p14="http://schemas.microsoft.com/office/powerpoint/2010/main" val="4604489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dirty="0" smtClean="0">
                <a:solidFill>
                  <a:srgbClr val="FF0000"/>
                </a:solidFill>
                <a:latin typeface="Chalkduster"/>
                <a:cs typeface="Chalkduster"/>
              </a:rPr>
              <a:t>Irregular affirmative commands</a:t>
            </a:r>
            <a:endParaRPr lang="en-US" sz="3600" dirty="0">
              <a:solidFill>
                <a:srgbClr val="FF0000"/>
              </a:solidFill>
              <a:latin typeface="Chalkduster"/>
              <a:cs typeface="Chalkduster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34283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2800" dirty="0" smtClean="0">
                <a:solidFill>
                  <a:srgbClr val="0000FF"/>
                </a:solidFill>
                <a:latin typeface="Chalkduster"/>
                <a:cs typeface="Chalkduster"/>
              </a:rPr>
              <a:t>Some verbs have </a:t>
            </a:r>
            <a:r>
              <a:rPr lang="en-US" sz="2800" dirty="0" smtClean="0">
                <a:solidFill>
                  <a:srgbClr val="FF0000"/>
                </a:solidFill>
                <a:latin typeface="Chalkduster"/>
                <a:cs typeface="Chalkduster"/>
              </a:rPr>
              <a:t>irregular affirmative commands:</a:t>
            </a:r>
          </a:p>
          <a:p>
            <a:pPr marL="0" indent="0">
              <a:buNone/>
            </a:pPr>
            <a:r>
              <a:rPr lang="en-US" sz="2800" dirty="0" smtClean="0">
                <a:solidFill>
                  <a:srgbClr val="0000FF"/>
                </a:solidFill>
                <a:latin typeface="Chalkduster"/>
                <a:cs typeface="Chalkduster"/>
              </a:rPr>
              <a:t>Verb				Command</a:t>
            </a:r>
          </a:p>
          <a:p>
            <a:pPr marL="0" indent="0">
              <a:buNone/>
            </a:pPr>
            <a:r>
              <a:rPr lang="en-US" sz="2800" dirty="0" err="1" smtClean="0">
                <a:solidFill>
                  <a:srgbClr val="008000"/>
                </a:solidFill>
                <a:latin typeface="Chalkduster"/>
                <a:cs typeface="Chalkduster"/>
              </a:rPr>
              <a:t>Decir</a:t>
            </a:r>
            <a:r>
              <a:rPr lang="en-US" sz="2800" dirty="0" smtClean="0">
                <a:solidFill>
                  <a:srgbClr val="008000"/>
                </a:solidFill>
                <a:latin typeface="Chalkduster"/>
                <a:cs typeface="Chalkduster"/>
              </a:rPr>
              <a:t>			</a:t>
            </a:r>
            <a:r>
              <a:rPr lang="en-US" sz="2800" dirty="0" err="1" smtClean="0">
                <a:solidFill>
                  <a:srgbClr val="008000"/>
                </a:solidFill>
                <a:latin typeface="Chalkduster"/>
                <a:cs typeface="Chalkduster"/>
              </a:rPr>
              <a:t>dí</a:t>
            </a:r>
            <a:endParaRPr lang="en-US" sz="2800" dirty="0" smtClean="0">
              <a:solidFill>
                <a:srgbClr val="008000"/>
              </a:solidFill>
              <a:latin typeface="Chalkduster"/>
              <a:cs typeface="Chalkduster"/>
            </a:endParaRPr>
          </a:p>
          <a:p>
            <a:pPr marL="0" indent="0">
              <a:buNone/>
            </a:pPr>
            <a:r>
              <a:rPr lang="en-US" sz="2800" dirty="0" err="1" smtClean="0">
                <a:solidFill>
                  <a:srgbClr val="008000"/>
                </a:solidFill>
                <a:latin typeface="Chalkduster"/>
                <a:cs typeface="Chalkduster"/>
              </a:rPr>
              <a:t>Hacer</a:t>
            </a:r>
            <a:r>
              <a:rPr lang="en-US" sz="2800" dirty="0" smtClean="0">
                <a:solidFill>
                  <a:srgbClr val="008000"/>
                </a:solidFill>
                <a:latin typeface="Chalkduster"/>
                <a:cs typeface="Chalkduster"/>
              </a:rPr>
              <a:t>			</a:t>
            </a:r>
            <a:r>
              <a:rPr lang="en-US" sz="2800" dirty="0" err="1" smtClean="0">
                <a:solidFill>
                  <a:srgbClr val="008000"/>
                </a:solidFill>
                <a:latin typeface="Chalkduster"/>
                <a:cs typeface="Chalkduster"/>
              </a:rPr>
              <a:t>haz</a:t>
            </a:r>
            <a:endParaRPr lang="en-US" sz="2800" dirty="0" smtClean="0">
              <a:solidFill>
                <a:srgbClr val="008000"/>
              </a:solidFill>
              <a:latin typeface="Chalkduster"/>
              <a:cs typeface="Chalkduster"/>
            </a:endParaRPr>
          </a:p>
          <a:p>
            <a:pPr marL="0" indent="0">
              <a:buNone/>
            </a:pPr>
            <a:r>
              <a:rPr lang="en-US" sz="2800" dirty="0" err="1" smtClean="0">
                <a:solidFill>
                  <a:srgbClr val="008000"/>
                </a:solidFill>
                <a:latin typeface="Chalkduster"/>
                <a:cs typeface="Chalkduster"/>
              </a:rPr>
              <a:t>Ir</a:t>
            </a:r>
            <a:r>
              <a:rPr lang="en-US" sz="2800" dirty="0" smtClean="0">
                <a:solidFill>
                  <a:srgbClr val="008000"/>
                </a:solidFill>
                <a:latin typeface="Chalkduster"/>
                <a:cs typeface="Chalkduster"/>
              </a:rPr>
              <a:t>				</a:t>
            </a:r>
            <a:r>
              <a:rPr lang="en-US" sz="2800" dirty="0" err="1" smtClean="0">
                <a:solidFill>
                  <a:srgbClr val="008000"/>
                </a:solidFill>
                <a:latin typeface="Chalkduster"/>
                <a:cs typeface="Chalkduster"/>
              </a:rPr>
              <a:t>ve</a:t>
            </a:r>
            <a:endParaRPr lang="en-US" sz="2800" dirty="0" smtClean="0">
              <a:solidFill>
                <a:srgbClr val="008000"/>
              </a:solidFill>
              <a:latin typeface="Chalkduster"/>
              <a:cs typeface="Chalkduster"/>
            </a:endParaRPr>
          </a:p>
          <a:p>
            <a:pPr marL="0" indent="0">
              <a:buNone/>
            </a:pPr>
            <a:r>
              <a:rPr lang="en-US" sz="2800" dirty="0" err="1" smtClean="0">
                <a:solidFill>
                  <a:srgbClr val="008000"/>
                </a:solidFill>
                <a:latin typeface="Chalkduster"/>
                <a:cs typeface="Chalkduster"/>
              </a:rPr>
              <a:t>Poner</a:t>
            </a:r>
            <a:r>
              <a:rPr lang="en-US" sz="2800" dirty="0" smtClean="0">
                <a:solidFill>
                  <a:srgbClr val="008000"/>
                </a:solidFill>
                <a:latin typeface="Chalkduster"/>
                <a:cs typeface="Chalkduster"/>
              </a:rPr>
              <a:t>			</a:t>
            </a:r>
            <a:r>
              <a:rPr lang="en-US" sz="2800" dirty="0" err="1" smtClean="0">
                <a:solidFill>
                  <a:srgbClr val="008000"/>
                </a:solidFill>
                <a:latin typeface="Chalkduster"/>
                <a:cs typeface="Chalkduster"/>
              </a:rPr>
              <a:t>pon</a:t>
            </a:r>
            <a:endParaRPr lang="en-US" sz="2800" dirty="0" smtClean="0">
              <a:solidFill>
                <a:srgbClr val="008000"/>
              </a:solidFill>
              <a:latin typeface="Chalkduster"/>
              <a:cs typeface="Chalkduster"/>
            </a:endParaRPr>
          </a:p>
          <a:p>
            <a:pPr marL="0" indent="0">
              <a:buNone/>
            </a:pPr>
            <a:r>
              <a:rPr lang="en-US" sz="2800" dirty="0" err="1" smtClean="0">
                <a:solidFill>
                  <a:srgbClr val="008000"/>
                </a:solidFill>
                <a:latin typeface="Chalkduster"/>
                <a:cs typeface="Chalkduster"/>
              </a:rPr>
              <a:t>Salir</a:t>
            </a:r>
            <a:r>
              <a:rPr lang="en-US" sz="2800" dirty="0" smtClean="0">
                <a:solidFill>
                  <a:srgbClr val="008000"/>
                </a:solidFill>
                <a:latin typeface="Chalkduster"/>
                <a:cs typeface="Chalkduster"/>
              </a:rPr>
              <a:t>				</a:t>
            </a:r>
            <a:r>
              <a:rPr lang="en-US" sz="2800" dirty="0" err="1" smtClean="0">
                <a:solidFill>
                  <a:srgbClr val="008000"/>
                </a:solidFill>
                <a:latin typeface="Chalkduster"/>
                <a:cs typeface="Chalkduster"/>
              </a:rPr>
              <a:t>sal</a:t>
            </a:r>
            <a:endParaRPr lang="en-US" sz="2800" dirty="0" smtClean="0">
              <a:solidFill>
                <a:srgbClr val="008000"/>
              </a:solidFill>
              <a:latin typeface="Chalkduster"/>
              <a:cs typeface="Chalkduster"/>
            </a:endParaRPr>
          </a:p>
          <a:p>
            <a:pPr marL="0" indent="0">
              <a:buNone/>
            </a:pPr>
            <a:r>
              <a:rPr lang="en-US" sz="2800" dirty="0" err="1" smtClean="0">
                <a:solidFill>
                  <a:srgbClr val="008000"/>
                </a:solidFill>
                <a:latin typeface="Chalkduster"/>
                <a:cs typeface="Chalkduster"/>
              </a:rPr>
              <a:t>Ser</a:t>
            </a:r>
            <a:r>
              <a:rPr lang="en-US" sz="2800" dirty="0" smtClean="0">
                <a:solidFill>
                  <a:srgbClr val="008000"/>
                </a:solidFill>
                <a:latin typeface="Chalkduster"/>
                <a:cs typeface="Chalkduster"/>
              </a:rPr>
              <a:t> 				</a:t>
            </a:r>
            <a:r>
              <a:rPr lang="en-US" sz="2800" dirty="0" err="1" smtClean="0">
                <a:solidFill>
                  <a:srgbClr val="008000"/>
                </a:solidFill>
                <a:latin typeface="Chalkduster"/>
                <a:cs typeface="Chalkduster"/>
              </a:rPr>
              <a:t>sé</a:t>
            </a:r>
            <a:endParaRPr lang="en-US" sz="2800" dirty="0" smtClean="0">
              <a:solidFill>
                <a:srgbClr val="008000"/>
              </a:solidFill>
              <a:latin typeface="Chalkduster"/>
              <a:cs typeface="Chalkduster"/>
            </a:endParaRPr>
          </a:p>
          <a:p>
            <a:pPr marL="0" indent="0">
              <a:buNone/>
            </a:pPr>
            <a:r>
              <a:rPr lang="en-US" sz="2800" dirty="0" err="1" smtClean="0">
                <a:solidFill>
                  <a:srgbClr val="008000"/>
                </a:solidFill>
                <a:latin typeface="Chalkduster"/>
                <a:cs typeface="Chalkduster"/>
              </a:rPr>
              <a:t>Tener</a:t>
            </a:r>
            <a:r>
              <a:rPr lang="en-US" sz="2800" dirty="0" smtClean="0">
                <a:solidFill>
                  <a:srgbClr val="008000"/>
                </a:solidFill>
                <a:latin typeface="Chalkduster"/>
                <a:cs typeface="Chalkduster"/>
              </a:rPr>
              <a:t>			ten</a:t>
            </a:r>
          </a:p>
          <a:p>
            <a:pPr marL="0" indent="0">
              <a:buNone/>
            </a:pPr>
            <a:r>
              <a:rPr lang="en-US" sz="2800" dirty="0" err="1" smtClean="0">
                <a:solidFill>
                  <a:srgbClr val="008000"/>
                </a:solidFill>
                <a:latin typeface="Chalkduster"/>
                <a:cs typeface="Chalkduster"/>
              </a:rPr>
              <a:t>Venir</a:t>
            </a:r>
            <a:r>
              <a:rPr lang="en-US" sz="2800" dirty="0" smtClean="0">
                <a:solidFill>
                  <a:srgbClr val="008000"/>
                </a:solidFill>
                <a:latin typeface="Chalkduster"/>
                <a:cs typeface="Chalkduster"/>
              </a:rPr>
              <a:t>			</a:t>
            </a:r>
            <a:r>
              <a:rPr lang="en-US" sz="2800" dirty="0" err="1" smtClean="0">
                <a:solidFill>
                  <a:srgbClr val="008000"/>
                </a:solidFill>
                <a:latin typeface="Chalkduster"/>
                <a:cs typeface="Chalkduster"/>
              </a:rPr>
              <a:t>ven</a:t>
            </a:r>
            <a:endParaRPr lang="en-US" sz="2800" dirty="0" smtClean="0">
              <a:solidFill>
                <a:srgbClr val="008000"/>
              </a:solidFill>
              <a:latin typeface="Chalkduster"/>
              <a:cs typeface="Chalkduster"/>
            </a:endParaRPr>
          </a:p>
          <a:p>
            <a:pPr marL="0" indent="0">
              <a:buNone/>
            </a:pPr>
            <a:endParaRPr lang="en-US" sz="2800" dirty="0">
              <a:solidFill>
                <a:srgbClr val="008000"/>
              </a:solidFill>
              <a:latin typeface="Chalkduster"/>
              <a:cs typeface="Chalkduster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30424" y="2807538"/>
            <a:ext cx="3484975" cy="4050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53710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61436"/>
            <a:ext cx="8229600" cy="5864728"/>
          </a:xfrm>
        </p:spPr>
        <p:txBody>
          <a:bodyPr/>
          <a:lstStyle/>
          <a:p>
            <a:pPr marL="0" indent="0">
              <a:buNone/>
            </a:pPr>
            <a:endParaRPr lang="en-US" dirty="0">
              <a:solidFill>
                <a:srgbClr val="0000FF"/>
              </a:solidFill>
              <a:latin typeface="Chalkduster"/>
              <a:cs typeface="Chalkduster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97600" y="1460597"/>
            <a:ext cx="2489200" cy="1548326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644769" y="5001846"/>
            <a:ext cx="18466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2400" dirty="0" smtClean="0">
              <a:solidFill>
                <a:srgbClr val="FF0000"/>
              </a:solidFill>
              <a:latin typeface="Chalkduster"/>
              <a:cs typeface="Chalkduster"/>
            </a:endParaRPr>
          </a:p>
          <a:p>
            <a:endParaRPr lang="en-US" sz="2400" dirty="0">
              <a:solidFill>
                <a:srgbClr val="FF0000"/>
              </a:solidFill>
              <a:latin typeface="Chalkduster"/>
              <a:cs typeface="Chalkduster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11560" y="476672"/>
            <a:ext cx="7848871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halkduster"/>
                <a:cs typeface="Chalkduster"/>
              </a:rPr>
              <a:t>Translate the following sentences:</a:t>
            </a:r>
          </a:p>
          <a:p>
            <a:pPr marL="342900" indent="-342900">
              <a:buAutoNum type="arabicPeriod"/>
            </a:pPr>
            <a:r>
              <a:rPr lang="en-US" dirty="0" smtClean="0">
                <a:latin typeface="Chalkduster"/>
                <a:cs typeface="Chalkduster"/>
              </a:rPr>
              <a:t>Put the table! Put it!</a:t>
            </a:r>
          </a:p>
          <a:p>
            <a:pPr marL="342900" indent="-342900">
              <a:buAutoNum type="arabicPeriod"/>
            </a:pPr>
            <a:r>
              <a:rPr lang="en-US" dirty="0" smtClean="0">
                <a:latin typeface="Chalkduster"/>
                <a:cs typeface="Chalkduster"/>
              </a:rPr>
              <a:t>Prepare dinner! Prepare it!</a:t>
            </a:r>
          </a:p>
          <a:p>
            <a:pPr marL="342900" indent="-342900">
              <a:buAutoNum type="arabicPeriod"/>
            </a:pPr>
            <a:r>
              <a:rPr lang="en-US" dirty="0" smtClean="0">
                <a:latin typeface="Chalkduster"/>
                <a:cs typeface="Chalkduster"/>
              </a:rPr>
              <a:t>Clean the room! Clean it!</a:t>
            </a:r>
          </a:p>
          <a:p>
            <a:pPr marL="342900" indent="-342900">
              <a:buAutoNum type="arabicPeriod"/>
            </a:pPr>
            <a:r>
              <a:rPr lang="en-US" dirty="0" smtClean="0">
                <a:latin typeface="Chalkduster"/>
                <a:cs typeface="Chalkduster"/>
              </a:rPr>
              <a:t>Sweep the floor! Sweep it!</a:t>
            </a:r>
          </a:p>
          <a:p>
            <a:pPr marL="342900" indent="-342900">
              <a:buAutoNum type="arabicPeriod"/>
            </a:pPr>
            <a:r>
              <a:rPr lang="en-US" dirty="0" smtClean="0">
                <a:latin typeface="Chalkduster"/>
                <a:cs typeface="Chalkduster"/>
              </a:rPr>
              <a:t>Take out the trash! Take it </a:t>
            </a:r>
          </a:p>
          <a:p>
            <a:r>
              <a:rPr lang="en-US" dirty="0" smtClean="0">
                <a:latin typeface="Chalkduster"/>
                <a:cs typeface="Chalkduster"/>
              </a:rPr>
              <a:t>out!</a:t>
            </a:r>
          </a:p>
          <a:p>
            <a:pPr marL="342900" indent="-342900">
              <a:buAutoNum type="arabicPeriod"/>
            </a:pPr>
            <a:endParaRPr lang="en-US" dirty="0">
              <a:latin typeface="Chalkduster"/>
              <a:cs typeface="Chalkduster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133230" y="4083538"/>
            <a:ext cx="8010769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  <a:latin typeface="Chalkduster"/>
                <a:cs typeface="Chalkduster"/>
              </a:rPr>
              <a:t>               Masculine       Feminine</a:t>
            </a:r>
          </a:p>
          <a:p>
            <a:endParaRPr lang="en-US" dirty="0">
              <a:solidFill>
                <a:srgbClr val="0000FF"/>
              </a:solidFill>
              <a:latin typeface="Chalkduster"/>
              <a:cs typeface="Chalkduster"/>
            </a:endParaRPr>
          </a:p>
          <a:p>
            <a:endParaRPr lang="en-US" dirty="0" smtClean="0">
              <a:solidFill>
                <a:srgbClr val="0000FF"/>
              </a:solidFill>
              <a:latin typeface="Chalkduster"/>
              <a:cs typeface="Chalkduster"/>
            </a:endParaRPr>
          </a:p>
          <a:p>
            <a:r>
              <a:rPr lang="en-US" dirty="0" smtClean="0">
                <a:solidFill>
                  <a:srgbClr val="0000FF"/>
                </a:solidFill>
                <a:latin typeface="Chalkduster"/>
                <a:cs typeface="Chalkduster"/>
              </a:rPr>
              <a:t>Singular	   </a:t>
            </a:r>
            <a:r>
              <a:rPr lang="en-US" dirty="0" smtClean="0">
                <a:solidFill>
                  <a:srgbClr val="FF0000"/>
                </a:solidFill>
                <a:latin typeface="Chalkduster"/>
                <a:cs typeface="Chalkduster"/>
              </a:rPr>
              <a:t>lo				</a:t>
            </a:r>
            <a:r>
              <a:rPr lang="en-US" dirty="0" smtClean="0">
                <a:solidFill>
                  <a:srgbClr val="008000"/>
                </a:solidFill>
                <a:latin typeface="Chalkduster"/>
                <a:cs typeface="Chalkduster"/>
              </a:rPr>
              <a:t>la</a:t>
            </a:r>
            <a:endParaRPr lang="en-US" dirty="0" smtClean="0">
              <a:solidFill>
                <a:srgbClr val="0000FF"/>
              </a:solidFill>
              <a:latin typeface="Chalkduster"/>
              <a:cs typeface="Chalkduster"/>
            </a:endParaRPr>
          </a:p>
          <a:p>
            <a:endParaRPr lang="en-US" dirty="0" smtClean="0">
              <a:solidFill>
                <a:srgbClr val="0000FF"/>
              </a:solidFill>
              <a:latin typeface="Chalkduster"/>
              <a:cs typeface="Chalkduster"/>
            </a:endParaRPr>
          </a:p>
          <a:p>
            <a:endParaRPr lang="en-US" dirty="0">
              <a:solidFill>
                <a:srgbClr val="0000FF"/>
              </a:solidFill>
              <a:latin typeface="Chalkduster"/>
              <a:cs typeface="Chalkduster"/>
            </a:endParaRPr>
          </a:p>
          <a:p>
            <a:r>
              <a:rPr lang="en-US" dirty="0" smtClean="0">
                <a:solidFill>
                  <a:srgbClr val="0000FF"/>
                </a:solidFill>
                <a:latin typeface="Chalkduster"/>
                <a:cs typeface="Chalkduster"/>
              </a:rPr>
              <a:t>Plural	</a:t>
            </a:r>
            <a:r>
              <a:rPr lang="en-US" dirty="0">
                <a:solidFill>
                  <a:srgbClr val="0000FF"/>
                </a:solidFill>
                <a:latin typeface="Chalkduster"/>
                <a:cs typeface="Chalkduster"/>
              </a:rPr>
              <a:t> </a:t>
            </a:r>
            <a:r>
              <a:rPr lang="en-US" dirty="0" smtClean="0">
                <a:solidFill>
                  <a:srgbClr val="0000FF"/>
                </a:solidFill>
                <a:latin typeface="Chalkduster"/>
                <a:cs typeface="Chalkduster"/>
              </a:rPr>
              <a:t>  </a:t>
            </a:r>
            <a:r>
              <a:rPr lang="en-US" dirty="0" smtClean="0">
                <a:solidFill>
                  <a:srgbClr val="FF0000"/>
                </a:solidFill>
                <a:latin typeface="Chalkduster"/>
                <a:cs typeface="Chalkduster"/>
              </a:rPr>
              <a:t>los			</a:t>
            </a:r>
            <a:r>
              <a:rPr lang="en-US" dirty="0" err="1" smtClean="0">
                <a:solidFill>
                  <a:srgbClr val="008000"/>
                </a:solidFill>
                <a:latin typeface="Chalkduster"/>
                <a:cs typeface="Chalkduster"/>
              </a:rPr>
              <a:t>las</a:t>
            </a:r>
            <a:endParaRPr lang="en-US" dirty="0">
              <a:solidFill>
                <a:srgbClr val="FF0000"/>
              </a:solidFill>
              <a:latin typeface="Chalkduster"/>
              <a:cs typeface="Chalkduster"/>
            </a:endParaRPr>
          </a:p>
          <a:p>
            <a:endParaRPr lang="en-US" dirty="0">
              <a:solidFill>
                <a:srgbClr val="0000FF"/>
              </a:solidFill>
              <a:latin typeface="Chalkduster"/>
              <a:cs typeface="Chalkduster"/>
            </a:endParaRPr>
          </a:p>
        </p:txBody>
      </p:sp>
    </p:spTree>
    <p:extLst>
      <p:ext uri="{BB962C8B-B14F-4D97-AF65-F5344CB8AC3E}">
        <p14:creationId xmlns:p14="http://schemas.microsoft.com/office/powerpoint/2010/main" val="32287186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0000"/>
                </a:solidFill>
                <a:latin typeface="Chalkduster"/>
                <a:cs typeface="Chalkduster"/>
              </a:rPr>
              <a:t>La </a:t>
            </a:r>
            <a:r>
              <a:rPr lang="en-US" dirty="0" err="1">
                <a:solidFill>
                  <a:srgbClr val="FF0000"/>
                </a:solidFill>
                <a:latin typeface="Chalkduster"/>
                <a:cs typeface="Chalkduster"/>
              </a:rPr>
              <a:t>tarea</a:t>
            </a:r>
            <a:r>
              <a:rPr lang="en-US" dirty="0">
                <a:solidFill>
                  <a:srgbClr val="FF0000"/>
                </a:solidFill>
                <a:latin typeface="Chalkduster"/>
                <a:cs typeface="Chalkduster"/>
              </a:rPr>
              <a:t/>
            </a:r>
            <a:br>
              <a:rPr lang="en-US" dirty="0">
                <a:solidFill>
                  <a:srgbClr val="FF0000"/>
                </a:solidFill>
                <a:latin typeface="Chalkduster"/>
                <a:cs typeface="Chalkduster"/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>
                <a:solidFill>
                  <a:srgbClr val="0000FF"/>
                </a:solidFill>
                <a:latin typeface="Chalkduster"/>
                <a:cs typeface="Chalkduster"/>
              </a:rPr>
              <a:t>Worksheets: verbs and commands</a:t>
            </a:r>
            <a:endParaRPr lang="en-US" dirty="0">
              <a:solidFill>
                <a:srgbClr val="0000FF"/>
              </a:solidFill>
              <a:latin typeface="Chalkduster"/>
              <a:cs typeface="Chalkduster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64088" y="3212976"/>
            <a:ext cx="3201717" cy="3645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46141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6000" dirty="0" err="1" smtClean="0">
                <a:solidFill>
                  <a:schemeClr val="accent2"/>
                </a:solidFill>
                <a:latin typeface="Comic Sans MS" charset="0"/>
              </a:rPr>
              <a:t>lavar</a:t>
            </a:r>
            <a:r>
              <a:rPr lang="en-GB" sz="6000" dirty="0" smtClean="0">
                <a:latin typeface="Comic Sans MS" charset="0"/>
              </a:rPr>
              <a:t> </a:t>
            </a:r>
            <a:r>
              <a:rPr lang="en-GB" sz="6000" dirty="0">
                <a:latin typeface="Comic Sans MS" charset="0"/>
              </a:rPr>
              <a:t>la </a:t>
            </a:r>
            <a:r>
              <a:rPr lang="en-GB" sz="6000" dirty="0" err="1" smtClean="0">
                <a:latin typeface="Comic Sans MS" charset="0"/>
              </a:rPr>
              <a:t>ropa</a:t>
            </a:r>
            <a:endParaRPr lang="en-GB" sz="6000" dirty="0">
              <a:latin typeface="Comic Sans MS" charset="0"/>
            </a:endParaRPr>
          </a:p>
        </p:txBody>
      </p:sp>
      <p:pic>
        <p:nvPicPr>
          <p:cNvPr id="28676" name="Picture 4" descr="j0115740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" y="2357438"/>
            <a:ext cx="3810000" cy="33623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80808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28678" name="Picture 6" descr="j0159220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932363" y="2205038"/>
            <a:ext cx="3449637" cy="3455987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808080">
                      <a:alpha val="74998"/>
                    </a:srgbClr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6000" dirty="0" err="1">
                <a:solidFill>
                  <a:srgbClr val="0000FF"/>
                </a:solidFill>
                <a:latin typeface="Comic Sans MS" charset="0"/>
              </a:rPr>
              <a:t>l</a:t>
            </a:r>
            <a:r>
              <a:rPr lang="en-GB" sz="6000" dirty="0" err="1" smtClean="0">
                <a:solidFill>
                  <a:srgbClr val="0000FF"/>
                </a:solidFill>
                <a:latin typeface="Comic Sans MS" charset="0"/>
              </a:rPr>
              <a:t>avar</a:t>
            </a:r>
            <a:r>
              <a:rPr lang="en-GB" sz="6000" dirty="0" smtClean="0">
                <a:latin typeface="Comic Sans MS" charset="0"/>
              </a:rPr>
              <a:t> el </a:t>
            </a:r>
            <a:r>
              <a:rPr lang="en-GB" sz="6000" dirty="0" err="1" smtClean="0">
                <a:latin typeface="Comic Sans MS" charset="0"/>
              </a:rPr>
              <a:t>coche</a:t>
            </a:r>
            <a:endParaRPr lang="en-GB" sz="6000" dirty="0">
              <a:latin typeface="Comic Sans MS" charset="0"/>
            </a:endParaRPr>
          </a:p>
        </p:txBody>
      </p:sp>
      <p:pic>
        <p:nvPicPr>
          <p:cNvPr id="36871" name="Picture 7" descr="j0088994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052638" y="1844675"/>
            <a:ext cx="4676775" cy="47529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808080">
                      <a:alpha val="74998"/>
                    </a:srgbClr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68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33375"/>
            <a:ext cx="7772400" cy="1143000"/>
          </a:xfrm>
        </p:spPr>
        <p:txBody>
          <a:bodyPr/>
          <a:lstStyle/>
          <a:p>
            <a:r>
              <a:rPr lang="en-GB" sz="6000" dirty="0" err="1" smtClean="0">
                <a:solidFill>
                  <a:schemeClr val="accent2"/>
                </a:solidFill>
                <a:latin typeface="Comic Sans MS" charset="0"/>
              </a:rPr>
              <a:t>lavar</a:t>
            </a:r>
            <a:r>
              <a:rPr lang="en-GB" sz="6000" dirty="0" smtClean="0">
                <a:latin typeface="Comic Sans MS" charset="0"/>
              </a:rPr>
              <a:t> los </a:t>
            </a:r>
            <a:r>
              <a:rPr lang="en-GB" sz="6000" dirty="0" err="1" smtClean="0">
                <a:latin typeface="Comic Sans MS" charset="0"/>
              </a:rPr>
              <a:t>platos</a:t>
            </a:r>
            <a:endParaRPr lang="en-GB" sz="6000" dirty="0">
              <a:latin typeface="Comic Sans MS" charset="0"/>
            </a:endParaRPr>
          </a:p>
        </p:txBody>
      </p:sp>
      <p:pic>
        <p:nvPicPr>
          <p:cNvPr id="31751" name="Picture 7" descr="j0301274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714625" y="1484313"/>
            <a:ext cx="4378325" cy="5229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808080">
                      <a:alpha val="74998"/>
                    </a:srgbClr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1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6000" dirty="0" err="1">
                <a:solidFill>
                  <a:srgbClr val="0000FF"/>
                </a:solidFill>
                <a:latin typeface="Comic Sans MS" charset="0"/>
              </a:rPr>
              <a:t>l</a:t>
            </a:r>
            <a:r>
              <a:rPr lang="en-GB" sz="6000" dirty="0" err="1" smtClean="0">
                <a:solidFill>
                  <a:srgbClr val="0000FF"/>
                </a:solidFill>
                <a:latin typeface="Comic Sans MS" charset="0"/>
              </a:rPr>
              <a:t>avar</a:t>
            </a:r>
            <a:r>
              <a:rPr lang="en-GB" sz="6000" dirty="0" smtClean="0">
                <a:solidFill>
                  <a:srgbClr val="0000FF"/>
                </a:solidFill>
                <a:latin typeface="Comic Sans MS" charset="0"/>
              </a:rPr>
              <a:t> </a:t>
            </a:r>
            <a:r>
              <a:rPr lang="en-GB" sz="6000" dirty="0" smtClean="0">
                <a:latin typeface="Comic Sans MS" charset="0"/>
              </a:rPr>
              <a:t>el </a:t>
            </a:r>
            <a:r>
              <a:rPr lang="en-GB" sz="6000" dirty="0" err="1" smtClean="0">
                <a:latin typeface="Comic Sans MS" charset="0"/>
              </a:rPr>
              <a:t>baño</a:t>
            </a:r>
            <a:endParaRPr lang="en-GB" sz="6000" dirty="0">
              <a:latin typeface="Comic Sans MS" charset="0"/>
            </a:endParaRPr>
          </a:p>
        </p:txBody>
      </p:sp>
      <p:grpSp>
        <p:nvGrpSpPr>
          <p:cNvPr id="40076" name="Group 140"/>
          <p:cNvGrpSpPr>
            <a:grpSpLocks/>
          </p:cNvGrpSpPr>
          <p:nvPr/>
        </p:nvGrpSpPr>
        <p:grpSpPr bwMode="auto">
          <a:xfrm>
            <a:off x="1200150" y="2578100"/>
            <a:ext cx="7116763" cy="3514725"/>
            <a:chOff x="1791" y="2795"/>
            <a:chExt cx="1250" cy="615"/>
          </a:xfrm>
        </p:grpSpPr>
        <p:sp>
          <p:nvSpPr>
            <p:cNvPr id="39942" name="Rectangle 6"/>
            <p:cNvSpPr>
              <a:spLocks noChangeArrowheads="1"/>
            </p:cNvSpPr>
            <p:nvPr/>
          </p:nvSpPr>
          <p:spPr bwMode="auto">
            <a:xfrm>
              <a:off x="2612" y="2795"/>
              <a:ext cx="235" cy="355"/>
            </a:xfrm>
            <a:prstGeom prst="rect">
              <a:avLst/>
            </a:prstGeom>
            <a:solidFill>
              <a:srgbClr val="99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9943" name="Freeform 7"/>
            <p:cNvSpPr>
              <a:spLocks/>
            </p:cNvSpPr>
            <p:nvPr/>
          </p:nvSpPr>
          <p:spPr bwMode="auto">
            <a:xfrm>
              <a:off x="2602" y="2806"/>
              <a:ext cx="260" cy="329"/>
            </a:xfrm>
            <a:custGeom>
              <a:avLst/>
              <a:gdLst>
                <a:gd name="T0" fmla="*/ 3694 w 4346"/>
                <a:gd name="T1" fmla="*/ 6323 h 7343"/>
                <a:gd name="T2" fmla="*/ 3359 w 4346"/>
                <a:gd name="T3" fmla="*/ 5105 h 7343"/>
                <a:gd name="T4" fmla="*/ 3217 w 4346"/>
                <a:gd name="T5" fmla="*/ 4098 h 7343"/>
                <a:gd name="T6" fmla="*/ 3173 w 4346"/>
                <a:gd name="T7" fmla="*/ 3429 h 7343"/>
                <a:gd name="T8" fmla="*/ 3464 w 4346"/>
                <a:gd name="T9" fmla="*/ 3148 h 7343"/>
                <a:gd name="T10" fmla="*/ 3879 w 4346"/>
                <a:gd name="T11" fmla="*/ 2804 h 7343"/>
                <a:gd name="T12" fmla="*/ 4331 w 4346"/>
                <a:gd name="T13" fmla="*/ 1952 h 7343"/>
                <a:gd name="T14" fmla="*/ 4284 w 4346"/>
                <a:gd name="T15" fmla="*/ 1487 h 7343"/>
                <a:gd name="T16" fmla="*/ 4315 w 4346"/>
                <a:gd name="T17" fmla="*/ 1346 h 7343"/>
                <a:gd name="T18" fmla="*/ 3758 w 4346"/>
                <a:gd name="T19" fmla="*/ 893 h 7343"/>
                <a:gd name="T20" fmla="*/ 3468 w 4346"/>
                <a:gd name="T21" fmla="*/ 872 h 7343"/>
                <a:gd name="T22" fmla="*/ 3201 w 4346"/>
                <a:gd name="T23" fmla="*/ 1182 h 7343"/>
                <a:gd name="T24" fmla="*/ 3109 w 4346"/>
                <a:gd name="T25" fmla="*/ 1057 h 7343"/>
                <a:gd name="T26" fmla="*/ 2971 w 4346"/>
                <a:gd name="T27" fmla="*/ 669 h 7343"/>
                <a:gd name="T28" fmla="*/ 2963 w 4346"/>
                <a:gd name="T29" fmla="*/ 597 h 7343"/>
                <a:gd name="T30" fmla="*/ 3237 w 4346"/>
                <a:gd name="T31" fmla="*/ 561 h 7343"/>
                <a:gd name="T32" fmla="*/ 3132 w 4346"/>
                <a:gd name="T33" fmla="*/ 126 h 7343"/>
                <a:gd name="T34" fmla="*/ 2861 w 4346"/>
                <a:gd name="T35" fmla="*/ 38 h 7343"/>
                <a:gd name="T36" fmla="*/ 2530 w 4346"/>
                <a:gd name="T37" fmla="*/ 108 h 7343"/>
                <a:gd name="T38" fmla="*/ 2284 w 4346"/>
                <a:gd name="T39" fmla="*/ 192 h 7343"/>
                <a:gd name="T40" fmla="*/ 2293 w 4346"/>
                <a:gd name="T41" fmla="*/ 513 h 7343"/>
                <a:gd name="T42" fmla="*/ 2520 w 4346"/>
                <a:gd name="T43" fmla="*/ 609 h 7343"/>
                <a:gd name="T44" fmla="*/ 2496 w 4346"/>
                <a:gd name="T45" fmla="*/ 747 h 7343"/>
                <a:gd name="T46" fmla="*/ 2388 w 4346"/>
                <a:gd name="T47" fmla="*/ 1122 h 7343"/>
                <a:gd name="T48" fmla="*/ 2127 w 4346"/>
                <a:gd name="T49" fmla="*/ 1120 h 7343"/>
                <a:gd name="T50" fmla="*/ 1675 w 4346"/>
                <a:gd name="T51" fmla="*/ 612 h 7343"/>
                <a:gd name="T52" fmla="*/ 1749 w 4346"/>
                <a:gd name="T53" fmla="*/ 582 h 7343"/>
                <a:gd name="T54" fmla="*/ 1868 w 4346"/>
                <a:gd name="T55" fmla="*/ 610 h 7343"/>
                <a:gd name="T56" fmla="*/ 1961 w 4346"/>
                <a:gd name="T57" fmla="*/ 270 h 7343"/>
                <a:gd name="T58" fmla="*/ 1149 w 4346"/>
                <a:gd name="T59" fmla="*/ 21 h 7343"/>
                <a:gd name="T60" fmla="*/ 1001 w 4346"/>
                <a:gd name="T61" fmla="*/ 121 h 7343"/>
                <a:gd name="T62" fmla="*/ 1005 w 4346"/>
                <a:gd name="T63" fmla="*/ 549 h 7343"/>
                <a:gd name="T64" fmla="*/ 1139 w 4346"/>
                <a:gd name="T65" fmla="*/ 667 h 7343"/>
                <a:gd name="T66" fmla="*/ 1213 w 4346"/>
                <a:gd name="T67" fmla="*/ 640 h 7343"/>
                <a:gd name="T68" fmla="*/ 1280 w 4346"/>
                <a:gd name="T69" fmla="*/ 599 h 7343"/>
                <a:gd name="T70" fmla="*/ 975 w 4346"/>
                <a:gd name="T71" fmla="*/ 927 h 7343"/>
                <a:gd name="T72" fmla="*/ 467 w 4346"/>
                <a:gd name="T73" fmla="*/ 859 h 7343"/>
                <a:gd name="T74" fmla="*/ 271 w 4346"/>
                <a:gd name="T75" fmla="*/ 947 h 7343"/>
                <a:gd name="T76" fmla="*/ 59 w 4346"/>
                <a:gd name="T77" fmla="*/ 1487 h 7343"/>
                <a:gd name="T78" fmla="*/ 49 w 4346"/>
                <a:gd name="T79" fmla="*/ 2039 h 7343"/>
                <a:gd name="T80" fmla="*/ 222 w 4346"/>
                <a:gd name="T81" fmla="*/ 2164 h 7343"/>
                <a:gd name="T82" fmla="*/ 387 w 4346"/>
                <a:gd name="T83" fmla="*/ 2346 h 7343"/>
                <a:gd name="T84" fmla="*/ 721 w 4346"/>
                <a:gd name="T85" fmla="*/ 2639 h 7343"/>
                <a:gd name="T86" fmla="*/ 1231 w 4346"/>
                <a:gd name="T87" fmla="*/ 3011 h 7343"/>
                <a:gd name="T88" fmla="*/ 1555 w 4346"/>
                <a:gd name="T89" fmla="*/ 3176 h 7343"/>
                <a:gd name="T90" fmla="*/ 1796 w 4346"/>
                <a:gd name="T91" fmla="*/ 3311 h 7343"/>
                <a:gd name="T92" fmla="*/ 1795 w 4346"/>
                <a:gd name="T93" fmla="*/ 3625 h 7343"/>
                <a:gd name="T94" fmla="*/ 1726 w 4346"/>
                <a:gd name="T95" fmla="*/ 4665 h 7343"/>
                <a:gd name="T96" fmla="*/ 1560 w 4346"/>
                <a:gd name="T97" fmla="*/ 5802 h 7343"/>
                <a:gd name="T98" fmla="*/ 1401 w 4346"/>
                <a:gd name="T99" fmla="*/ 6562 h 7343"/>
                <a:gd name="T100" fmla="*/ 1600 w 4346"/>
                <a:gd name="T101" fmla="*/ 7057 h 7343"/>
                <a:gd name="T102" fmla="*/ 1991 w 4346"/>
                <a:gd name="T103" fmla="*/ 7231 h 7343"/>
                <a:gd name="T104" fmla="*/ 2422 w 4346"/>
                <a:gd name="T105" fmla="*/ 7309 h 7343"/>
                <a:gd name="T106" fmla="*/ 2764 w 4346"/>
                <a:gd name="T107" fmla="*/ 7338 h 7343"/>
                <a:gd name="T108" fmla="*/ 2976 w 4346"/>
                <a:gd name="T109" fmla="*/ 7335 h 7343"/>
                <a:gd name="T110" fmla="*/ 3188 w 4346"/>
                <a:gd name="T111" fmla="*/ 7330 h 7343"/>
                <a:gd name="T112" fmla="*/ 3356 w 4346"/>
                <a:gd name="T113" fmla="*/ 7299 h 7343"/>
                <a:gd name="T114" fmla="*/ 3533 w 4346"/>
                <a:gd name="T115" fmla="*/ 7249 h 7343"/>
                <a:gd name="T116" fmla="*/ 3608 w 4346"/>
                <a:gd name="T117" fmla="*/ 7100 h 7343"/>
                <a:gd name="T118" fmla="*/ 3738 w 4346"/>
                <a:gd name="T119" fmla="*/ 7074 h 7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346" h="7343">
                  <a:moveTo>
                    <a:pt x="3740" y="7072"/>
                  </a:moveTo>
                  <a:lnTo>
                    <a:pt x="3779" y="6998"/>
                  </a:lnTo>
                  <a:lnTo>
                    <a:pt x="3801" y="6922"/>
                  </a:lnTo>
                  <a:lnTo>
                    <a:pt x="3809" y="6842"/>
                  </a:lnTo>
                  <a:lnTo>
                    <a:pt x="3805" y="6763"/>
                  </a:lnTo>
                  <a:lnTo>
                    <a:pt x="3794" y="6681"/>
                  </a:lnTo>
                  <a:lnTo>
                    <a:pt x="3778" y="6601"/>
                  </a:lnTo>
                  <a:lnTo>
                    <a:pt x="3761" y="6519"/>
                  </a:lnTo>
                  <a:lnTo>
                    <a:pt x="3746" y="6441"/>
                  </a:lnTo>
                  <a:lnTo>
                    <a:pt x="3694" y="6323"/>
                  </a:lnTo>
                  <a:lnTo>
                    <a:pt x="3646" y="6205"/>
                  </a:lnTo>
                  <a:lnTo>
                    <a:pt x="3602" y="6086"/>
                  </a:lnTo>
                  <a:lnTo>
                    <a:pt x="3561" y="5965"/>
                  </a:lnTo>
                  <a:lnTo>
                    <a:pt x="3525" y="5843"/>
                  </a:lnTo>
                  <a:lnTo>
                    <a:pt x="3491" y="5723"/>
                  </a:lnTo>
                  <a:lnTo>
                    <a:pt x="3460" y="5598"/>
                  </a:lnTo>
                  <a:lnTo>
                    <a:pt x="3432" y="5476"/>
                  </a:lnTo>
                  <a:lnTo>
                    <a:pt x="3405" y="5352"/>
                  </a:lnTo>
                  <a:lnTo>
                    <a:pt x="3381" y="5228"/>
                  </a:lnTo>
                  <a:lnTo>
                    <a:pt x="3359" y="5105"/>
                  </a:lnTo>
                  <a:lnTo>
                    <a:pt x="3338" y="4981"/>
                  </a:lnTo>
                  <a:lnTo>
                    <a:pt x="3318" y="4857"/>
                  </a:lnTo>
                  <a:lnTo>
                    <a:pt x="3299" y="4735"/>
                  </a:lnTo>
                  <a:lnTo>
                    <a:pt x="3281" y="4613"/>
                  </a:lnTo>
                  <a:lnTo>
                    <a:pt x="3263" y="4490"/>
                  </a:lnTo>
                  <a:lnTo>
                    <a:pt x="3257" y="4415"/>
                  </a:lnTo>
                  <a:lnTo>
                    <a:pt x="3252" y="4341"/>
                  </a:lnTo>
                  <a:lnTo>
                    <a:pt x="3245" y="4266"/>
                  </a:lnTo>
                  <a:lnTo>
                    <a:pt x="3238" y="4189"/>
                  </a:lnTo>
                  <a:lnTo>
                    <a:pt x="3217" y="4098"/>
                  </a:lnTo>
                  <a:lnTo>
                    <a:pt x="3204" y="4005"/>
                  </a:lnTo>
                  <a:lnTo>
                    <a:pt x="3197" y="3914"/>
                  </a:lnTo>
                  <a:lnTo>
                    <a:pt x="3194" y="3823"/>
                  </a:lnTo>
                  <a:lnTo>
                    <a:pt x="3192" y="3730"/>
                  </a:lnTo>
                  <a:lnTo>
                    <a:pt x="3192" y="3640"/>
                  </a:lnTo>
                  <a:lnTo>
                    <a:pt x="3191" y="3547"/>
                  </a:lnTo>
                  <a:lnTo>
                    <a:pt x="3188" y="3454"/>
                  </a:lnTo>
                  <a:lnTo>
                    <a:pt x="3183" y="3447"/>
                  </a:lnTo>
                  <a:lnTo>
                    <a:pt x="3178" y="3439"/>
                  </a:lnTo>
                  <a:lnTo>
                    <a:pt x="3173" y="3429"/>
                  </a:lnTo>
                  <a:lnTo>
                    <a:pt x="3169" y="3416"/>
                  </a:lnTo>
                  <a:lnTo>
                    <a:pt x="3140" y="3254"/>
                  </a:lnTo>
                  <a:lnTo>
                    <a:pt x="3183" y="3244"/>
                  </a:lnTo>
                  <a:lnTo>
                    <a:pt x="3225" y="3234"/>
                  </a:lnTo>
                  <a:lnTo>
                    <a:pt x="3266" y="3223"/>
                  </a:lnTo>
                  <a:lnTo>
                    <a:pt x="3308" y="3210"/>
                  </a:lnTo>
                  <a:lnTo>
                    <a:pt x="3348" y="3196"/>
                  </a:lnTo>
                  <a:lnTo>
                    <a:pt x="3387" y="3182"/>
                  </a:lnTo>
                  <a:lnTo>
                    <a:pt x="3427" y="3164"/>
                  </a:lnTo>
                  <a:lnTo>
                    <a:pt x="3464" y="3148"/>
                  </a:lnTo>
                  <a:lnTo>
                    <a:pt x="3501" y="3128"/>
                  </a:lnTo>
                  <a:lnTo>
                    <a:pt x="3538" y="3108"/>
                  </a:lnTo>
                  <a:lnTo>
                    <a:pt x="3575" y="3087"/>
                  </a:lnTo>
                  <a:lnTo>
                    <a:pt x="3612" y="3064"/>
                  </a:lnTo>
                  <a:lnTo>
                    <a:pt x="3648" y="3038"/>
                  </a:lnTo>
                  <a:lnTo>
                    <a:pt x="3684" y="3012"/>
                  </a:lnTo>
                  <a:lnTo>
                    <a:pt x="3718" y="2983"/>
                  </a:lnTo>
                  <a:lnTo>
                    <a:pt x="3755" y="2953"/>
                  </a:lnTo>
                  <a:lnTo>
                    <a:pt x="3815" y="2880"/>
                  </a:lnTo>
                  <a:lnTo>
                    <a:pt x="3879" y="2804"/>
                  </a:lnTo>
                  <a:lnTo>
                    <a:pt x="3940" y="2726"/>
                  </a:lnTo>
                  <a:lnTo>
                    <a:pt x="3999" y="2647"/>
                  </a:lnTo>
                  <a:lnTo>
                    <a:pt x="4056" y="2564"/>
                  </a:lnTo>
                  <a:lnTo>
                    <a:pt x="4110" y="2480"/>
                  </a:lnTo>
                  <a:lnTo>
                    <a:pt x="4162" y="2395"/>
                  </a:lnTo>
                  <a:lnTo>
                    <a:pt x="4208" y="2309"/>
                  </a:lnTo>
                  <a:lnTo>
                    <a:pt x="4249" y="2222"/>
                  </a:lnTo>
                  <a:lnTo>
                    <a:pt x="4284" y="2132"/>
                  </a:lnTo>
                  <a:lnTo>
                    <a:pt x="4312" y="2043"/>
                  </a:lnTo>
                  <a:lnTo>
                    <a:pt x="4331" y="1952"/>
                  </a:lnTo>
                  <a:lnTo>
                    <a:pt x="4343" y="1861"/>
                  </a:lnTo>
                  <a:lnTo>
                    <a:pt x="4346" y="1770"/>
                  </a:lnTo>
                  <a:lnTo>
                    <a:pt x="4338" y="1678"/>
                  </a:lnTo>
                  <a:lnTo>
                    <a:pt x="4320" y="1586"/>
                  </a:lnTo>
                  <a:lnTo>
                    <a:pt x="4317" y="1565"/>
                  </a:lnTo>
                  <a:lnTo>
                    <a:pt x="4312" y="1545"/>
                  </a:lnTo>
                  <a:lnTo>
                    <a:pt x="4305" y="1529"/>
                  </a:lnTo>
                  <a:lnTo>
                    <a:pt x="4299" y="1514"/>
                  </a:lnTo>
                  <a:lnTo>
                    <a:pt x="4292" y="1501"/>
                  </a:lnTo>
                  <a:lnTo>
                    <a:pt x="4284" y="1487"/>
                  </a:lnTo>
                  <a:lnTo>
                    <a:pt x="4276" y="1475"/>
                  </a:lnTo>
                  <a:lnTo>
                    <a:pt x="4267" y="1462"/>
                  </a:lnTo>
                  <a:lnTo>
                    <a:pt x="4267" y="1447"/>
                  </a:lnTo>
                  <a:lnTo>
                    <a:pt x="4272" y="1433"/>
                  </a:lnTo>
                  <a:lnTo>
                    <a:pt x="4279" y="1419"/>
                  </a:lnTo>
                  <a:lnTo>
                    <a:pt x="4287" y="1406"/>
                  </a:lnTo>
                  <a:lnTo>
                    <a:pt x="4295" y="1393"/>
                  </a:lnTo>
                  <a:lnTo>
                    <a:pt x="4304" y="1378"/>
                  </a:lnTo>
                  <a:lnTo>
                    <a:pt x="4310" y="1364"/>
                  </a:lnTo>
                  <a:lnTo>
                    <a:pt x="4315" y="1346"/>
                  </a:lnTo>
                  <a:lnTo>
                    <a:pt x="4172" y="1143"/>
                  </a:lnTo>
                  <a:lnTo>
                    <a:pt x="4169" y="1136"/>
                  </a:lnTo>
                  <a:lnTo>
                    <a:pt x="4167" y="1127"/>
                  </a:lnTo>
                  <a:lnTo>
                    <a:pt x="4166" y="1117"/>
                  </a:lnTo>
                  <a:lnTo>
                    <a:pt x="4164" y="1107"/>
                  </a:lnTo>
                  <a:lnTo>
                    <a:pt x="3875" y="918"/>
                  </a:lnTo>
                  <a:lnTo>
                    <a:pt x="3847" y="913"/>
                  </a:lnTo>
                  <a:lnTo>
                    <a:pt x="3817" y="908"/>
                  </a:lnTo>
                  <a:lnTo>
                    <a:pt x="3787" y="901"/>
                  </a:lnTo>
                  <a:lnTo>
                    <a:pt x="3758" y="893"/>
                  </a:lnTo>
                  <a:lnTo>
                    <a:pt x="3728" y="886"/>
                  </a:lnTo>
                  <a:lnTo>
                    <a:pt x="3699" y="880"/>
                  </a:lnTo>
                  <a:lnTo>
                    <a:pt x="3669" y="873"/>
                  </a:lnTo>
                  <a:lnTo>
                    <a:pt x="3640" y="867"/>
                  </a:lnTo>
                  <a:lnTo>
                    <a:pt x="3610" y="863"/>
                  </a:lnTo>
                  <a:lnTo>
                    <a:pt x="3580" y="860"/>
                  </a:lnTo>
                  <a:lnTo>
                    <a:pt x="3552" y="860"/>
                  </a:lnTo>
                  <a:lnTo>
                    <a:pt x="3522" y="862"/>
                  </a:lnTo>
                  <a:lnTo>
                    <a:pt x="3496" y="865"/>
                  </a:lnTo>
                  <a:lnTo>
                    <a:pt x="3468" y="872"/>
                  </a:lnTo>
                  <a:lnTo>
                    <a:pt x="3441" y="883"/>
                  </a:lnTo>
                  <a:lnTo>
                    <a:pt x="3417" y="896"/>
                  </a:lnTo>
                  <a:lnTo>
                    <a:pt x="3384" y="930"/>
                  </a:lnTo>
                  <a:lnTo>
                    <a:pt x="3356" y="965"/>
                  </a:lnTo>
                  <a:lnTo>
                    <a:pt x="3330" y="1002"/>
                  </a:lnTo>
                  <a:lnTo>
                    <a:pt x="3307" y="1040"/>
                  </a:lnTo>
                  <a:lnTo>
                    <a:pt x="3281" y="1081"/>
                  </a:lnTo>
                  <a:lnTo>
                    <a:pt x="3258" y="1117"/>
                  </a:lnTo>
                  <a:lnTo>
                    <a:pt x="3230" y="1151"/>
                  </a:lnTo>
                  <a:lnTo>
                    <a:pt x="3201" y="1182"/>
                  </a:lnTo>
                  <a:lnTo>
                    <a:pt x="3189" y="1181"/>
                  </a:lnTo>
                  <a:lnTo>
                    <a:pt x="3176" y="1181"/>
                  </a:lnTo>
                  <a:lnTo>
                    <a:pt x="3161" y="1181"/>
                  </a:lnTo>
                  <a:lnTo>
                    <a:pt x="3145" y="1179"/>
                  </a:lnTo>
                  <a:lnTo>
                    <a:pt x="3130" y="1179"/>
                  </a:lnTo>
                  <a:lnTo>
                    <a:pt x="3114" y="1176"/>
                  </a:lnTo>
                  <a:lnTo>
                    <a:pt x="3097" y="1171"/>
                  </a:lnTo>
                  <a:lnTo>
                    <a:pt x="3082" y="1163"/>
                  </a:lnTo>
                  <a:lnTo>
                    <a:pt x="3100" y="1110"/>
                  </a:lnTo>
                  <a:lnTo>
                    <a:pt x="3109" y="1057"/>
                  </a:lnTo>
                  <a:lnTo>
                    <a:pt x="3109" y="1006"/>
                  </a:lnTo>
                  <a:lnTo>
                    <a:pt x="3104" y="956"/>
                  </a:lnTo>
                  <a:lnTo>
                    <a:pt x="3092" y="906"/>
                  </a:lnTo>
                  <a:lnTo>
                    <a:pt x="3077" y="857"/>
                  </a:lnTo>
                  <a:lnTo>
                    <a:pt x="3059" y="809"/>
                  </a:lnTo>
                  <a:lnTo>
                    <a:pt x="3040" y="761"/>
                  </a:lnTo>
                  <a:lnTo>
                    <a:pt x="3022" y="736"/>
                  </a:lnTo>
                  <a:lnTo>
                    <a:pt x="3004" y="713"/>
                  </a:lnTo>
                  <a:lnTo>
                    <a:pt x="2988" y="690"/>
                  </a:lnTo>
                  <a:lnTo>
                    <a:pt x="2971" y="669"/>
                  </a:lnTo>
                  <a:lnTo>
                    <a:pt x="2955" y="647"/>
                  </a:lnTo>
                  <a:lnTo>
                    <a:pt x="2940" y="627"/>
                  </a:lnTo>
                  <a:lnTo>
                    <a:pt x="2924" y="605"/>
                  </a:lnTo>
                  <a:lnTo>
                    <a:pt x="2907" y="582"/>
                  </a:lnTo>
                  <a:lnTo>
                    <a:pt x="2909" y="579"/>
                  </a:lnTo>
                  <a:lnTo>
                    <a:pt x="2912" y="576"/>
                  </a:lnTo>
                  <a:lnTo>
                    <a:pt x="2914" y="572"/>
                  </a:lnTo>
                  <a:lnTo>
                    <a:pt x="2915" y="567"/>
                  </a:lnTo>
                  <a:lnTo>
                    <a:pt x="2940" y="582"/>
                  </a:lnTo>
                  <a:lnTo>
                    <a:pt x="2963" y="597"/>
                  </a:lnTo>
                  <a:lnTo>
                    <a:pt x="2988" y="612"/>
                  </a:lnTo>
                  <a:lnTo>
                    <a:pt x="3012" y="627"/>
                  </a:lnTo>
                  <a:lnTo>
                    <a:pt x="3040" y="638"/>
                  </a:lnTo>
                  <a:lnTo>
                    <a:pt x="3068" y="649"/>
                  </a:lnTo>
                  <a:lnTo>
                    <a:pt x="3097" y="652"/>
                  </a:lnTo>
                  <a:lnTo>
                    <a:pt x="3128" y="652"/>
                  </a:lnTo>
                  <a:lnTo>
                    <a:pt x="3158" y="636"/>
                  </a:lnTo>
                  <a:lnTo>
                    <a:pt x="3186" y="615"/>
                  </a:lnTo>
                  <a:lnTo>
                    <a:pt x="3214" y="590"/>
                  </a:lnTo>
                  <a:lnTo>
                    <a:pt x="3237" y="561"/>
                  </a:lnTo>
                  <a:lnTo>
                    <a:pt x="3257" y="530"/>
                  </a:lnTo>
                  <a:lnTo>
                    <a:pt x="3270" y="493"/>
                  </a:lnTo>
                  <a:lnTo>
                    <a:pt x="3278" y="456"/>
                  </a:lnTo>
                  <a:lnTo>
                    <a:pt x="3276" y="417"/>
                  </a:lnTo>
                  <a:lnTo>
                    <a:pt x="3268" y="364"/>
                  </a:lnTo>
                  <a:lnTo>
                    <a:pt x="3252" y="311"/>
                  </a:lnTo>
                  <a:lnTo>
                    <a:pt x="3230" y="262"/>
                  </a:lnTo>
                  <a:lnTo>
                    <a:pt x="3202" y="213"/>
                  </a:lnTo>
                  <a:lnTo>
                    <a:pt x="3169" y="169"/>
                  </a:lnTo>
                  <a:lnTo>
                    <a:pt x="3132" y="126"/>
                  </a:lnTo>
                  <a:lnTo>
                    <a:pt x="3087" y="90"/>
                  </a:lnTo>
                  <a:lnTo>
                    <a:pt x="3041" y="56"/>
                  </a:lnTo>
                  <a:lnTo>
                    <a:pt x="3014" y="51"/>
                  </a:lnTo>
                  <a:lnTo>
                    <a:pt x="2989" y="48"/>
                  </a:lnTo>
                  <a:lnTo>
                    <a:pt x="2965" y="44"/>
                  </a:lnTo>
                  <a:lnTo>
                    <a:pt x="2943" y="43"/>
                  </a:lnTo>
                  <a:lnTo>
                    <a:pt x="2922" y="41"/>
                  </a:lnTo>
                  <a:lnTo>
                    <a:pt x="2901" y="41"/>
                  </a:lnTo>
                  <a:lnTo>
                    <a:pt x="2881" y="39"/>
                  </a:lnTo>
                  <a:lnTo>
                    <a:pt x="2861" y="38"/>
                  </a:lnTo>
                  <a:lnTo>
                    <a:pt x="2853" y="36"/>
                  </a:lnTo>
                  <a:lnTo>
                    <a:pt x="2845" y="33"/>
                  </a:lnTo>
                  <a:lnTo>
                    <a:pt x="2840" y="31"/>
                  </a:lnTo>
                  <a:lnTo>
                    <a:pt x="2838" y="30"/>
                  </a:lnTo>
                  <a:lnTo>
                    <a:pt x="2799" y="36"/>
                  </a:lnTo>
                  <a:lnTo>
                    <a:pt x="2769" y="90"/>
                  </a:lnTo>
                  <a:lnTo>
                    <a:pt x="2612" y="149"/>
                  </a:lnTo>
                  <a:lnTo>
                    <a:pt x="2586" y="134"/>
                  </a:lnTo>
                  <a:lnTo>
                    <a:pt x="2558" y="121"/>
                  </a:lnTo>
                  <a:lnTo>
                    <a:pt x="2530" y="108"/>
                  </a:lnTo>
                  <a:lnTo>
                    <a:pt x="2499" y="96"/>
                  </a:lnTo>
                  <a:lnTo>
                    <a:pt x="2468" y="88"/>
                  </a:lnTo>
                  <a:lnTo>
                    <a:pt x="2437" y="83"/>
                  </a:lnTo>
                  <a:lnTo>
                    <a:pt x="2408" y="85"/>
                  </a:lnTo>
                  <a:lnTo>
                    <a:pt x="2380" y="93"/>
                  </a:lnTo>
                  <a:lnTo>
                    <a:pt x="2352" y="103"/>
                  </a:lnTo>
                  <a:lnTo>
                    <a:pt x="2329" y="119"/>
                  </a:lnTo>
                  <a:lnTo>
                    <a:pt x="2311" y="139"/>
                  </a:lnTo>
                  <a:lnTo>
                    <a:pt x="2296" y="164"/>
                  </a:lnTo>
                  <a:lnTo>
                    <a:pt x="2284" y="192"/>
                  </a:lnTo>
                  <a:lnTo>
                    <a:pt x="2276" y="218"/>
                  </a:lnTo>
                  <a:lnTo>
                    <a:pt x="2270" y="247"/>
                  </a:lnTo>
                  <a:lnTo>
                    <a:pt x="2265" y="273"/>
                  </a:lnTo>
                  <a:lnTo>
                    <a:pt x="2256" y="309"/>
                  </a:lnTo>
                  <a:lnTo>
                    <a:pt x="2253" y="344"/>
                  </a:lnTo>
                  <a:lnTo>
                    <a:pt x="2253" y="381"/>
                  </a:lnTo>
                  <a:lnTo>
                    <a:pt x="2256" y="415"/>
                  </a:lnTo>
                  <a:lnTo>
                    <a:pt x="2265" y="450"/>
                  </a:lnTo>
                  <a:lnTo>
                    <a:pt x="2278" y="483"/>
                  </a:lnTo>
                  <a:lnTo>
                    <a:pt x="2293" y="513"/>
                  </a:lnTo>
                  <a:lnTo>
                    <a:pt x="2312" y="540"/>
                  </a:lnTo>
                  <a:lnTo>
                    <a:pt x="2329" y="556"/>
                  </a:lnTo>
                  <a:lnTo>
                    <a:pt x="2345" y="571"/>
                  </a:lnTo>
                  <a:lnTo>
                    <a:pt x="2362" y="584"/>
                  </a:lnTo>
                  <a:lnTo>
                    <a:pt x="2376" y="594"/>
                  </a:lnTo>
                  <a:lnTo>
                    <a:pt x="2393" y="604"/>
                  </a:lnTo>
                  <a:lnTo>
                    <a:pt x="2409" y="610"/>
                  </a:lnTo>
                  <a:lnTo>
                    <a:pt x="2427" y="618"/>
                  </a:lnTo>
                  <a:lnTo>
                    <a:pt x="2447" y="625"/>
                  </a:lnTo>
                  <a:lnTo>
                    <a:pt x="2520" y="609"/>
                  </a:lnTo>
                  <a:lnTo>
                    <a:pt x="2527" y="612"/>
                  </a:lnTo>
                  <a:lnTo>
                    <a:pt x="2530" y="615"/>
                  </a:lnTo>
                  <a:lnTo>
                    <a:pt x="2533" y="620"/>
                  </a:lnTo>
                  <a:lnTo>
                    <a:pt x="2535" y="628"/>
                  </a:lnTo>
                  <a:lnTo>
                    <a:pt x="2525" y="649"/>
                  </a:lnTo>
                  <a:lnTo>
                    <a:pt x="2517" y="667"/>
                  </a:lnTo>
                  <a:lnTo>
                    <a:pt x="2510" y="687"/>
                  </a:lnTo>
                  <a:lnTo>
                    <a:pt x="2505" y="706"/>
                  </a:lnTo>
                  <a:lnTo>
                    <a:pt x="2501" y="726"/>
                  </a:lnTo>
                  <a:lnTo>
                    <a:pt x="2496" y="747"/>
                  </a:lnTo>
                  <a:lnTo>
                    <a:pt x="2491" y="769"/>
                  </a:lnTo>
                  <a:lnTo>
                    <a:pt x="2486" y="793"/>
                  </a:lnTo>
                  <a:lnTo>
                    <a:pt x="2468" y="877"/>
                  </a:lnTo>
                  <a:lnTo>
                    <a:pt x="2463" y="953"/>
                  </a:lnTo>
                  <a:lnTo>
                    <a:pt x="2468" y="1027"/>
                  </a:lnTo>
                  <a:lnTo>
                    <a:pt x="2480" y="1102"/>
                  </a:lnTo>
                  <a:lnTo>
                    <a:pt x="2459" y="1110"/>
                  </a:lnTo>
                  <a:lnTo>
                    <a:pt x="2436" y="1115"/>
                  </a:lnTo>
                  <a:lnTo>
                    <a:pt x="2413" y="1118"/>
                  </a:lnTo>
                  <a:lnTo>
                    <a:pt x="2388" y="1122"/>
                  </a:lnTo>
                  <a:lnTo>
                    <a:pt x="2363" y="1122"/>
                  </a:lnTo>
                  <a:lnTo>
                    <a:pt x="2337" y="1123"/>
                  </a:lnTo>
                  <a:lnTo>
                    <a:pt x="2312" y="1122"/>
                  </a:lnTo>
                  <a:lnTo>
                    <a:pt x="2286" y="1122"/>
                  </a:lnTo>
                  <a:lnTo>
                    <a:pt x="2260" y="1120"/>
                  </a:lnTo>
                  <a:lnTo>
                    <a:pt x="2232" y="1118"/>
                  </a:lnTo>
                  <a:lnTo>
                    <a:pt x="2205" y="1118"/>
                  </a:lnTo>
                  <a:lnTo>
                    <a:pt x="2178" y="1117"/>
                  </a:lnTo>
                  <a:lnTo>
                    <a:pt x="2152" y="1118"/>
                  </a:lnTo>
                  <a:lnTo>
                    <a:pt x="2127" y="1120"/>
                  </a:lnTo>
                  <a:lnTo>
                    <a:pt x="2101" y="1122"/>
                  </a:lnTo>
                  <a:lnTo>
                    <a:pt x="2076" y="1127"/>
                  </a:lnTo>
                  <a:lnTo>
                    <a:pt x="1821" y="1120"/>
                  </a:lnTo>
                  <a:lnTo>
                    <a:pt x="1749" y="803"/>
                  </a:lnTo>
                  <a:lnTo>
                    <a:pt x="1651" y="631"/>
                  </a:lnTo>
                  <a:lnTo>
                    <a:pt x="1652" y="628"/>
                  </a:lnTo>
                  <a:lnTo>
                    <a:pt x="1656" y="623"/>
                  </a:lnTo>
                  <a:lnTo>
                    <a:pt x="1659" y="617"/>
                  </a:lnTo>
                  <a:lnTo>
                    <a:pt x="1662" y="610"/>
                  </a:lnTo>
                  <a:lnTo>
                    <a:pt x="1675" y="612"/>
                  </a:lnTo>
                  <a:lnTo>
                    <a:pt x="1683" y="615"/>
                  </a:lnTo>
                  <a:lnTo>
                    <a:pt x="1691" y="618"/>
                  </a:lnTo>
                  <a:lnTo>
                    <a:pt x="1703" y="620"/>
                  </a:lnTo>
                  <a:lnTo>
                    <a:pt x="1709" y="617"/>
                  </a:lnTo>
                  <a:lnTo>
                    <a:pt x="1717" y="613"/>
                  </a:lnTo>
                  <a:lnTo>
                    <a:pt x="1722" y="609"/>
                  </a:lnTo>
                  <a:lnTo>
                    <a:pt x="1729" y="602"/>
                  </a:lnTo>
                  <a:lnTo>
                    <a:pt x="1735" y="595"/>
                  </a:lnTo>
                  <a:lnTo>
                    <a:pt x="1742" y="589"/>
                  </a:lnTo>
                  <a:lnTo>
                    <a:pt x="1749" y="582"/>
                  </a:lnTo>
                  <a:lnTo>
                    <a:pt x="1755" y="576"/>
                  </a:lnTo>
                  <a:lnTo>
                    <a:pt x="1763" y="576"/>
                  </a:lnTo>
                  <a:lnTo>
                    <a:pt x="1772" y="577"/>
                  </a:lnTo>
                  <a:lnTo>
                    <a:pt x="1780" y="581"/>
                  </a:lnTo>
                  <a:lnTo>
                    <a:pt x="1788" y="584"/>
                  </a:lnTo>
                  <a:lnTo>
                    <a:pt x="1798" y="587"/>
                  </a:lnTo>
                  <a:lnTo>
                    <a:pt x="1806" y="589"/>
                  </a:lnTo>
                  <a:lnTo>
                    <a:pt x="1816" y="589"/>
                  </a:lnTo>
                  <a:lnTo>
                    <a:pt x="1826" y="587"/>
                  </a:lnTo>
                  <a:lnTo>
                    <a:pt x="1868" y="610"/>
                  </a:lnTo>
                  <a:lnTo>
                    <a:pt x="1898" y="595"/>
                  </a:lnTo>
                  <a:lnTo>
                    <a:pt x="1923" y="574"/>
                  </a:lnTo>
                  <a:lnTo>
                    <a:pt x="1945" y="548"/>
                  </a:lnTo>
                  <a:lnTo>
                    <a:pt x="1961" y="517"/>
                  </a:lnTo>
                  <a:lnTo>
                    <a:pt x="1975" y="481"/>
                  </a:lnTo>
                  <a:lnTo>
                    <a:pt x="1984" y="445"/>
                  </a:lnTo>
                  <a:lnTo>
                    <a:pt x="1991" y="409"/>
                  </a:lnTo>
                  <a:lnTo>
                    <a:pt x="1996" y="373"/>
                  </a:lnTo>
                  <a:lnTo>
                    <a:pt x="1981" y="319"/>
                  </a:lnTo>
                  <a:lnTo>
                    <a:pt x="1961" y="270"/>
                  </a:lnTo>
                  <a:lnTo>
                    <a:pt x="1936" y="225"/>
                  </a:lnTo>
                  <a:lnTo>
                    <a:pt x="1906" y="182"/>
                  </a:lnTo>
                  <a:lnTo>
                    <a:pt x="1872" y="142"/>
                  </a:lnTo>
                  <a:lnTo>
                    <a:pt x="1834" y="106"/>
                  </a:lnTo>
                  <a:lnTo>
                    <a:pt x="1790" y="74"/>
                  </a:lnTo>
                  <a:lnTo>
                    <a:pt x="1742" y="46"/>
                  </a:lnTo>
                  <a:lnTo>
                    <a:pt x="1496" y="0"/>
                  </a:lnTo>
                  <a:lnTo>
                    <a:pt x="1323" y="95"/>
                  </a:lnTo>
                  <a:lnTo>
                    <a:pt x="1154" y="21"/>
                  </a:lnTo>
                  <a:lnTo>
                    <a:pt x="1149" y="21"/>
                  </a:lnTo>
                  <a:lnTo>
                    <a:pt x="1142" y="21"/>
                  </a:lnTo>
                  <a:lnTo>
                    <a:pt x="1136" y="21"/>
                  </a:lnTo>
                  <a:lnTo>
                    <a:pt x="1129" y="21"/>
                  </a:lnTo>
                  <a:lnTo>
                    <a:pt x="1122" y="23"/>
                  </a:lnTo>
                  <a:lnTo>
                    <a:pt x="1115" y="23"/>
                  </a:lnTo>
                  <a:lnTo>
                    <a:pt x="1108" y="25"/>
                  </a:lnTo>
                  <a:lnTo>
                    <a:pt x="1102" y="25"/>
                  </a:lnTo>
                  <a:lnTo>
                    <a:pt x="1061" y="49"/>
                  </a:lnTo>
                  <a:lnTo>
                    <a:pt x="1028" y="83"/>
                  </a:lnTo>
                  <a:lnTo>
                    <a:pt x="1001" y="121"/>
                  </a:lnTo>
                  <a:lnTo>
                    <a:pt x="982" y="164"/>
                  </a:lnTo>
                  <a:lnTo>
                    <a:pt x="969" y="210"/>
                  </a:lnTo>
                  <a:lnTo>
                    <a:pt x="959" y="258"/>
                  </a:lnTo>
                  <a:lnTo>
                    <a:pt x="954" y="306"/>
                  </a:lnTo>
                  <a:lnTo>
                    <a:pt x="952" y="352"/>
                  </a:lnTo>
                  <a:lnTo>
                    <a:pt x="955" y="394"/>
                  </a:lnTo>
                  <a:lnTo>
                    <a:pt x="962" y="435"/>
                  </a:lnTo>
                  <a:lnTo>
                    <a:pt x="972" y="474"/>
                  </a:lnTo>
                  <a:lnTo>
                    <a:pt x="987" y="513"/>
                  </a:lnTo>
                  <a:lnTo>
                    <a:pt x="1005" y="549"/>
                  </a:lnTo>
                  <a:lnTo>
                    <a:pt x="1028" y="582"/>
                  </a:lnTo>
                  <a:lnTo>
                    <a:pt x="1056" y="615"/>
                  </a:lnTo>
                  <a:lnTo>
                    <a:pt x="1087" y="646"/>
                  </a:lnTo>
                  <a:lnTo>
                    <a:pt x="1095" y="649"/>
                  </a:lnTo>
                  <a:lnTo>
                    <a:pt x="1103" y="654"/>
                  </a:lnTo>
                  <a:lnTo>
                    <a:pt x="1110" y="655"/>
                  </a:lnTo>
                  <a:lnTo>
                    <a:pt x="1118" y="659"/>
                  </a:lnTo>
                  <a:lnTo>
                    <a:pt x="1126" y="662"/>
                  </a:lnTo>
                  <a:lnTo>
                    <a:pt x="1132" y="664"/>
                  </a:lnTo>
                  <a:lnTo>
                    <a:pt x="1139" y="667"/>
                  </a:lnTo>
                  <a:lnTo>
                    <a:pt x="1144" y="669"/>
                  </a:lnTo>
                  <a:lnTo>
                    <a:pt x="1150" y="669"/>
                  </a:lnTo>
                  <a:lnTo>
                    <a:pt x="1159" y="669"/>
                  </a:lnTo>
                  <a:lnTo>
                    <a:pt x="1167" y="667"/>
                  </a:lnTo>
                  <a:lnTo>
                    <a:pt x="1177" y="665"/>
                  </a:lnTo>
                  <a:lnTo>
                    <a:pt x="1185" y="662"/>
                  </a:lnTo>
                  <a:lnTo>
                    <a:pt x="1193" y="659"/>
                  </a:lnTo>
                  <a:lnTo>
                    <a:pt x="1201" y="654"/>
                  </a:lnTo>
                  <a:lnTo>
                    <a:pt x="1209" y="649"/>
                  </a:lnTo>
                  <a:lnTo>
                    <a:pt x="1213" y="640"/>
                  </a:lnTo>
                  <a:lnTo>
                    <a:pt x="1218" y="630"/>
                  </a:lnTo>
                  <a:lnTo>
                    <a:pt x="1223" y="623"/>
                  </a:lnTo>
                  <a:lnTo>
                    <a:pt x="1231" y="615"/>
                  </a:lnTo>
                  <a:lnTo>
                    <a:pt x="1239" y="609"/>
                  </a:lnTo>
                  <a:lnTo>
                    <a:pt x="1247" y="604"/>
                  </a:lnTo>
                  <a:lnTo>
                    <a:pt x="1257" y="599"/>
                  </a:lnTo>
                  <a:lnTo>
                    <a:pt x="1267" y="595"/>
                  </a:lnTo>
                  <a:lnTo>
                    <a:pt x="1269" y="595"/>
                  </a:lnTo>
                  <a:lnTo>
                    <a:pt x="1273" y="597"/>
                  </a:lnTo>
                  <a:lnTo>
                    <a:pt x="1280" y="599"/>
                  </a:lnTo>
                  <a:lnTo>
                    <a:pt x="1285" y="600"/>
                  </a:lnTo>
                  <a:lnTo>
                    <a:pt x="1191" y="1030"/>
                  </a:lnTo>
                  <a:lnTo>
                    <a:pt x="1185" y="1037"/>
                  </a:lnTo>
                  <a:lnTo>
                    <a:pt x="1175" y="1042"/>
                  </a:lnTo>
                  <a:lnTo>
                    <a:pt x="1165" y="1042"/>
                  </a:lnTo>
                  <a:lnTo>
                    <a:pt x="1155" y="1043"/>
                  </a:lnTo>
                  <a:lnTo>
                    <a:pt x="1112" y="1011"/>
                  </a:lnTo>
                  <a:lnTo>
                    <a:pt x="1069" y="981"/>
                  </a:lnTo>
                  <a:lnTo>
                    <a:pt x="1023" y="953"/>
                  </a:lnTo>
                  <a:lnTo>
                    <a:pt x="975" y="927"/>
                  </a:lnTo>
                  <a:lnTo>
                    <a:pt x="928" y="905"/>
                  </a:lnTo>
                  <a:lnTo>
                    <a:pt x="877" y="885"/>
                  </a:lnTo>
                  <a:lnTo>
                    <a:pt x="826" y="868"/>
                  </a:lnTo>
                  <a:lnTo>
                    <a:pt x="775" y="855"/>
                  </a:lnTo>
                  <a:lnTo>
                    <a:pt x="723" y="847"/>
                  </a:lnTo>
                  <a:lnTo>
                    <a:pt x="672" y="840"/>
                  </a:lnTo>
                  <a:lnTo>
                    <a:pt x="621" y="839"/>
                  </a:lnTo>
                  <a:lnTo>
                    <a:pt x="567" y="840"/>
                  </a:lnTo>
                  <a:lnTo>
                    <a:pt x="517" y="847"/>
                  </a:lnTo>
                  <a:lnTo>
                    <a:pt x="467" y="859"/>
                  </a:lnTo>
                  <a:lnTo>
                    <a:pt x="416" y="873"/>
                  </a:lnTo>
                  <a:lnTo>
                    <a:pt x="369" y="893"/>
                  </a:lnTo>
                  <a:lnTo>
                    <a:pt x="356" y="901"/>
                  </a:lnTo>
                  <a:lnTo>
                    <a:pt x="342" y="909"/>
                  </a:lnTo>
                  <a:lnTo>
                    <a:pt x="329" y="916"/>
                  </a:lnTo>
                  <a:lnTo>
                    <a:pt x="318" y="923"/>
                  </a:lnTo>
                  <a:lnTo>
                    <a:pt x="306" y="930"/>
                  </a:lnTo>
                  <a:lnTo>
                    <a:pt x="294" y="935"/>
                  </a:lnTo>
                  <a:lnTo>
                    <a:pt x="282" y="942"/>
                  </a:lnTo>
                  <a:lnTo>
                    <a:pt x="271" y="947"/>
                  </a:lnTo>
                  <a:lnTo>
                    <a:pt x="172" y="1223"/>
                  </a:lnTo>
                  <a:lnTo>
                    <a:pt x="172" y="1231"/>
                  </a:lnTo>
                  <a:lnTo>
                    <a:pt x="174" y="1236"/>
                  </a:lnTo>
                  <a:lnTo>
                    <a:pt x="177" y="1243"/>
                  </a:lnTo>
                  <a:lnTo>
                    <a:pt x="177" y="1251"/>
                  </a:lnTo>
                  <a:lnTo>
                    <a:pt x="156" y="1300"/>
                  </a:lnTo>
                  <a:lnTo>
                    <a:pt x="133" y="1346"/>
                  </a:lnTo>
                  <a:lnTo>
                    <a:pt x="107" y="1393"/>
                  </a:lnTo>
                  <a:lnTo>
                    <a:pt x="82" y="1439"/>
                  </a:lnTo>
                  <a:lnTo>
                    <a:pt x="59" y="1487"/>
                  </a:lnTo>
                  <a:lnTo>
                    <a:pt x="39" y="1535"/>
                  </a:lnTo>
                  <a:lnTo>
                    <a:pt x="25" y="1586"/>
                  </a:lnTo>
                  <a:lnTo>
                    <a:pt x="19" y="1641"/>
                  </a:lnTo>
                  <a:lnTo>
                    <a:pt x="7" y="1702"/>
                  </a:lnTo>
                  <a:lnTo>
                    <a:pt x="2" y="1761"/>
                  </a:lnTo>
                  <a:lnTo>
                    <a:pt x="0" y="1820"/>
                  </a:lnTo>
                  <a:lnTo>
                    <a:pt x="4" y="1876"/>
                  </a:lnTo>
                  <a:lnTo>
                    <a:pt x="14" y="1933"/>
                  </a:lnTo>
                  <a:lnTo>
                    <a:pt x="28" y="1985"/>
                  </a:lnTo>
                  <a:lnTo>
                    <a:pt x="49" y="2039"/>
                  </a:lnTo>
                  <a:lnTo>
                    <a:pt x="75" y="2095"/>
                  </a:lnTo>
                  <a:lnTo>
                    <a:pt x="92" y="2109"/>
                  </a:lnTo>
                  <a:lnTo>
                    <a:pt x="108" y="2122"/>
                  </a:lnTo>
                  <a:lnTo>
                    <a:pt x="125" y="2134"/>
                  </a:lnTo>
                  <a:lnTo>
                    <a:pt x="143" y="2142"/>
                  </a:lnTo>
                  <a:lnTo>
                    <a:pt x="159" y="2147"/>
                  </a:lnTo>
                  <a:lnTo>
                    <a:pt x="176" y="2149"/>
                  </a:lnTo>
                  <a:lnTo>
                    <a:pt x="192" y="2149"/>
                  </a:lnTo>
                  <a:lnTo>
                    <a:pt x="208" y="2144"/>
                  </a:lnTo>
                  <a:lnTo>
                    <a:pt x="222" y="2164"/>
                  </a:lnTo>
                  <a:lnTo>
                    <a:pt x="235" y="2182"/>
                  </a:lnTo>
                  <a:lnTo>
                    <a:pt x="249" y="2202"/>
                  </a:lnTo>
                  <a:lnTo>
                    <a:pt x="264" y="2220"/>
                  </a:lnTo>
                  <a:lnTo>
                    <a:pt x="281" y="2238"/>
                  </a:lnTo>
                  <a:lnTo>
                    <a:pt x="297" y="2257"/>
                  </a:lnTo>
                  <a:lnTo>
                    <a:pt x="315" y="2275"/>
                  </a:lnTo>
                  <a:lnTo>
                    <a:pt x="333" y="2293"/>
                  </a:lnTo>
                  <a:lnTo>
                    <a:pt x="351" y="2311"/>
                  </a:lnTo>
                  <a:lnTo>
                    <a:pt x="369" y="2327"/>
                  </a:lnTo>
                  <a:lnTo>
                    <a:pt x="387" y="2346"/>
                  </a:lnTo>
                  <a:lnTo>
                    <a:pt x="405" y="2364"/>
                  </a:lnTo>
                  <a:lnTo>
                    <a:pt x="421" y="2382"/>
                  </a:lnTo>
                  <a:lnTo>
                    <a:pt x="439" y="2399"/>
                  </a:lnTo>
                  <a:lnTo>
                    <a:pt x="457" y="2417"/>
                  </a:lnTo>
                  <a:lnTo>
                    <a:pt x="474" y="2435"/>
                  </a:lnTo>
                  <a:lnTo>
                    <a:pt x="525" y="2474"/>
                  </a:lnTo>
                  <a:lnTo>
                    <a:pt x="575" y="2515"/>
                  </a:lnTo>
                  <a:lnTo>
                    <a:pt x="624" y="2556"/>
                  </a:lnTo>
                  <a:lnTo>
                    <a:pt x="672" y="2597"/>
                  </a:lnTo>
                  <a:lnTo>
                    <a:pt x="721" y="2639"/>
                  </a:lnTo>
                  <a:lnTo>
                    <a:pt x="769" y="2678"/>
                  </a:lnTo>
                  <a:lnTo>
                    <a:pt x="818" y="2719"/>
                  </a:lnTo>
                  <a:lnTo>
                    <a:pt x="868" y="2761"/>
                  </a:lnTo>
                  <a:lnTo>
                    <a:pt x="918" y="2801"/>
                  </a:lnTo>
                  <a:lnTo>
                    <a:pt x="967" y="2839"/>
                  </a:lnTo>
                  <a:lnTo>
                    <a:pt x="1018" y="2876"/>
                  </a:lnTo>
                  <a:lnTo>
                    <a:pt x="1069" y="2914"/>
                  </a:lnTo>
                  <a:lnTo>
                    <a:pt x="1122" y="2948"/>
                  </a:lnTo>
                  <a:lnTo>
                    <a:pt x="1175" y="2979"/>
                  </a:lnTo>
                  <a:lnTo>
                    <a:pt x="1231" y="3011"/>
                  </a:lnTo>
                  <a:lnTo>
                    <a:pt x="1287" y="3038"/>
                  </a:lnTo>
                  <a:lnTo>
                    <a:pt x="1306" y="3066"/>
                  </a:lnTo>
                  <a:lnTo>
                    <a:pt x="1333" y="3087"/>
                  </a:lnTo>
                  <a:lnTo>
                    <a:pt x="1361" y="3107"/>
                  </a:lnTo>
                  <a:lnTo>
                    <a:pt x="1394" y="3122"/>
                  </a:lnTo>
                  <a:lnTo>
                    <a:pt x="1427" y="3135"/>
                  </a:lnTo>
                  <a:lnTo>
                    <a:pt x="1460" y="3146"/>
                  </a:lnTo>
                  <a:lnTo>
                    <a:pt x="1493" y="3156"/>
                  </a:lnTo>
                  <a:lnTo>
                    <a:pt x="1523" y="3168"/>
                  </a:lnTo>
                  <a:lnTo>
                    <a:pt x="1555" y="3176"/>
                  </a:lnTo>
                  <a:lnTo>
                    <a:pt x="1585" y="3185"/>
                  </a:lnTo>
                  <a:lnTo>
                    <a:pt x="1615" y="3193"/>
                  </a:lnTo>
                  <a:lnTo>
                    <a:pt x="1644" y="3200"/>
                  </a:lnTo>
                  <a:lnTo>
                    <a:pt x="1673" y="3208"/>
                  </a:lnTo>
                  <a:lnTo>
                    <a:pt x="1701" y="3216"/>
                  </a:lnTo>
                  <a:lnTo>
                    <a:pt x="1727" y="3224"/>
                  </a:lnTo>
                  <a:lnTo>
                    <a:pt x="1755" y="3233"/>
                  </a:lnTo>
                  <a:lnTo>
                    <a:pt x="1776" y="3256"/>
                  </a:lnTo>
                  <a:lnTo>
                    <a:pt x="1790" y="3282"/>
                  </a:lnTo>
                  <a:lnTo>
                    <a:pt x="1796" y="3311"/>
                  </a:lnTo>
                  <a:lnTo>
                    <a:pt x="1798" y="3342"/>
                  </a:lnTo>
                  <a:lnTo>
                    <a:pt x="1798" y="3373"/>
                  </a:lnTo>
                  <a:lnTo>
                    <a:pt x="1796" y="3404"/>
                  </a:lnTo>
                  <a:lnTo>
                    <a:pt x="1796" y="3437"/>
                  </a:lnTo>
                  <a:lnTo>
                    <a:pt x="1799" y="3468"/>
                  </a:lnTo>
                  <a:lnTo>
                    <a:pt x="1796" y="3474"/>
                  </a:lnTo>
                  <a:lnTo>
                    <a:pt x="1793" y="3481"/>
                  </a:lnTo>
                  <a:lnTo>
                    <a:pt x="1791" y="3484"/>
                  </a:lnTo>
                  <a:lnTo>
                    <a:pt x="1790" y="3486"/>
                  </a:lnTo>
                  <a:lnTo>
                    <a:pt x="1795" y="3625"/>
                  </a:lnTo>
                  <a:lnTo>
                    <a:pt x="1790" y="3764"/>
                  </a:lnTo>
                  <a:lnTo>
                    <a:pt x="1781" y="3903"/>
                  </a:lnTo>
                  <a:lnTo>
                    <a:pt x="1778" y="4043"/>
                  </a:lnTo>
                  <a:lnTo>
                    <a:pt x="1762" y="4134"/>
                  </a:lnTo>
                  <a:lnTo>
                    <a:pt x="1752" y="4225"/>
                  </a:lnTo>
                  <a:lnTo>
                    <a:pt x="1745" y="4313"/>
                  </a:lnTo>
                  <a:lnTo>
                    <a:pt x="1742" y="4400"/>
                  </a:lnTo>
                  <a:lnTo>
                    <a:pt x="1739" y="4488"/>
                  </a:lnTo>
                  <a:lnTo>
                    <a:pt x="1734" y="4577"/>
                  </a:lnTo>
                  <a:lnTo>
                    <a:pt x="1726" y="4665"/>
                  </a:lnTo>
                  <a:lnTo>
                    <a:pt x="1711" y="4756"/>
                  </a:lnTo>
                  <a:lnTo>
                    <a:pt x="1696" y="4879"/>
                  </a:lnTo>
                  <a:lnTo>
                    <a:pt x="1683" y="5002"/>
                  </a:lnTo>
                  <a:lnTo>
                    <a:pt x="1666" y="5125"/>
                  </a:lnTo>
                  <a:lnTo>
                    <a:pt x="1651" y="5247"/>
                  </a:lnTo>
                  <a:lnTo>
                    <a:pt x="1633" y="5370"/>
                  </a:lnTo>
                  <a:lnTo>
                    <a:pt x="1613" y="5491"/>
                  </a:lnTo>
                  <a:lnTo>
                    <a:pt x="1592" y="5610"/>
                  </a:lnTo>
                  <a:lnTo>
                    <a:pt x="1567" y="5728"/>
                  </a:lnTo>
                  <a:lnTo>
                    <a:pt x="1560" y="5802"/>
                  </a:lnTo>
                  <a:lnTo>
                    <a:pt x="1549" y="5876"/>
                  </a:lnTo>
                  <a:lnTo>
                    <a:pt x="1534" y="5952"/>
                  </a:lnTo>
                  <a:lnTo>
                    <a:pt x="1518" y="6029"/>
                  </a:lnTo>
                  <a:lnTo>
                    <a:pt x="1498" y="6106"/>
                  </a:lnTo>
                  <a:lnTo>
                    <a:pt x="1478" y="6182"/>
                  </a:lnTo>
                  <a:lnTo>
                    <a:pt x="1458" y="6260"/>
                  </a:lnTo>
                  <a:lnTo>
                    <a:pt x="1440" y="6336"/>
                  </a:lnTo>
                  <a:lnTo>
                    <a:pt x="1424" y="6412"/>
                  </a:lnTo>
                  <a:lnTo>
                    <a:pt x="1411" y="6488"/>
                  </a:lnTo>
                  <a:lnTo>
                    <a:pt x="1401" y="6562"/>
                  </a:lnTo>
                  <a:lnTo>
                    <a:pt x="1396" y="6635"/>
                  </a:lnTo>
                  <a:lnTo>
                    <a:pt x="1396" y="6709"/>
                  </a:lnTo>
                  <a:lnTo>
                    <a:pt x="1404" y="6778"/>
                  </a:lnTo>
                  <a:lnTo>
                    <a:pt x="1419" y="6847"/>
                  </a:lnTo>
                  <a:lnTo>
                    <a:pt x="1442" y="6915"/>
                  </a:lnTo>
                  <a:lnTo>
                    <a:pt x="1472" y="6946"/>
                  </a:lnTo>
                  <a:lnTo>
                    <a:pt x="1501" y="6976"/>
                  </a:lnTo>
                  <a:lnTo>
                    <a:pt x="1532" y="7005"/>
                  </a:lnTo>
                  <a:lnTo>
                    <a:pt x="1565" y="7033"/>
                  </a:lnTo>
                  <a:lnTo>
                    <a:pt x="1600" y="7057"/>
                  </a:lnTo>
                  <a:lnTo>
                    <a:pt x="1634" y="7080"/>
                  </a:lnTo>
                  <a:lnTo>
                    <a:pt x="1671" y="7102"/>
                  </a:lnTo>
                  <a:lnTo>
                    <a:pt x="1709" y="7121"/>
                  </a:lnTo>
                  <a:lnTo>
                    <a:pt x="1747" y="7142"/>
                  </a:lnTo>
                  <a:lnTo>
                    <a:pt x="1786" y="7160"/>
                  </a:lnTo>
                  <a:lnTo>
                    <a:pt x="1826" y="7177"/>
                  </a:lnTo>
                  <a:lnTo>
                    <a:pt x="1867" y="7191"/>
                  </a:lnTo>
                  <a:lnTo>
                    <a:pt x="1906" y="7206"/>
                  </a:lnTo>
                  <a:lnTo>
                    <a:pt x="1950" y="7219"/>
                  </a:lnTo>
                  <a:lnTo>
                    <a:pt x="1991" y="7231"/>
                  </a:lnTo>
                  <a:lnTo>
                    <a:pt x="2034" y="7242"/>
                  </a:lnTo>
                  <a:lnTo>
                    <a:pt x="2076" y="7252"/>
                  </a:lnTo>
                  <a:lnTo>
                    <a:pt x="2119" y="7262"/>
                  </a:lnTo>
                  <a:lnTo>
                    <a:pt x="2162" y="7270"/>
                  </a:lnTo>
                  <a:lnTo>
                    <a:pt x="2206" y="7279"/>
                  </a:lnTo>
                  <a:lnTo>
                    <a:pt x="2250" y="7286"/>
                  </a:lnTo>
                  <a:lnTo>
                    <a:pt x="2293" y="7292"/>
                  </a:lnTo>
                  <a:lnTo>
                    <a:pt x="2337" y="7299"/>
                  </a:lnTo>
                  <a:lnTo>
                    <a:pt x="2380" y="7304"/>
                  </a:lnTo>
                  <a:lnTo>
                    <a:pt x="2422" y="7309"/>
                  </a:lnTo>
                  <a:lnTo>
                    <a:pt x="2465" y="7314"/>
                  </a:lnTo>
                  <a:lnTo>
                    <a:pt x="2507" y="7319"/>
                  </a:lnTo>
                  <a:lnTo>
                    <a:pt x="2548" y="7322"/>
                  </a:lnTo>
                  <a:lnTo>
                    <a:pt x="2589" y="7327"/>
                  </a:lnTo>
                  <a:lnTo>
                    <a:pt x="2630" y="7330"/>
                  </a:lnTo>
                  <a:lnTo>
                    <a:pt x="2670" y="7335"/>
                  </a:lnTo>
                  <a:lnTo>
                    <a:pt x="2709" y="7338"/>
                  </a:lnTo>
                  <a:lnTo>
                    <a:pt x="2727" y="7338"/>
                  </a:lnTo>
                  <a:lnTo>
                    <a:pt x="2745" y="7338"/>
                  </a:lnTo>
                  <a:lnTo>
                    <a:pt x="2764" y="7338"/>
                  </a:lnTo>
                  <a:lnTo>
                    <a:pt x="2781" y="7340"/>
                  </a:lnTo>
                  <a:lnTo>
                    <a:pt x="2797" y="7340"/>
                  </a:lnTo>
                  <a:lnTo>
                    <a:pt x="2814" y="7338"/>
                  </a:lnTo>
                  <a:lnTo>
                    <a:pt x="2828" y="7338"/>
                  </a:lnTo>
                  <a:lnTo>
                    <a:pt x="2843" y="7337"/>
                  </a:lnTo>
                  <a:lnTo>
                    <a:pt x="2871" y="7342"/>
                  </a:lnTo>
                  <a:lnTo>
                    <a:pt x="2897" y="7343"/>
                  </a:lnTo>
                  <a:lnTo>
                    <a:pt x="2924" y="7342"/>
                  </a:lnTo>
                  <a:lnTo>
                    <a:pt x="2950" y="7338"/>
                  </a:lnTo>
                  <a:lnTo>
                    <a:pt x="2976" y="7335"/>
                  </a:lnTo>
                  <a:lnTo>
                    <a:pt x="3004" y="7335"/>
                  </a:lnTo>
                  <a:lnTo>
                    <a:pt x="3033" y="7337"/>
                  </a:lnTo>
                  <a:lnTo>
                    <a:pt x="3063" y="7343"/>
                  </a:lnTo>
                  <a:lnTo>
                    <a:pt x="3081" y="7340"/>
                  </a:lnTo>
                  <a:lnTo>
                    <a:pt x="3100" y="7338"/>
                  </a:lnTo>
                  <a:lnTo>
                    <a:pt x="3119" y="7337"/>
                  </a:lnTo>
                  <a:lnTo>
                    <a:pt x="3137" y="7335"/>
                  </a:lnTo>
                  <a:lnTo>
                    <a:pt x="3153" y="7334"/>
                  </a:lnTo>
                  <a:lnTo>
                    <a:pt x="3171" y="7332"/>
                  </a:lnTo>
                  <a:lnTo>
                    <a:pt x="3188" y="7330"/>
                  </a:lnTo>
                  <a:lnTo>
                    <a:pt x="3204" y="7329"/>
                  </a:lnTo>
                  <a:lnTo>
                    <a:pt x="3220" y="7327"/>
                  </a:lnTo>
                  <a:lnTo>
                    <a:pt x="3237" y="7325"/>
                  </a:lnTo>
                  <a:lnTo>
                    <a:pt x="3252" y="7324"/>
                  </a:lnTo>
                  <a:lnTo>
                    <a:pt x="3268" y="7320"/>
                  </a:lnTo>
                  <a:lnTo>
                    <a:pt x="3283" y="7317"/>
                  </a:lnTo>
                  <a:lnTo>
                    <a:pt x="3299" y="7314"/>
                  </a:lnTo>
                  <a:lnTo>
                    <a:pt x="3315" y="7309"/>
                  </a:lnTo>
                  <a:lnTo>
                    <a:pt x="3330" y="7304"/>
                  </a:lnTo>
                  <a:lnTo>
                    <a:pt x="3356" y="7299"/>
                  </a:lnTo>
                  <a:lnTo>
                    <a:pt x="3381" y="7292"/>
                  </a:lnTo>
                  <a:lnTo>
                    <a:pt x="3402" y="7288"/>
                  </a:lnTo>
                  <a:lnTo>
                    <a:pt x="3425" y="7281"/>
                  </a:lnTo>
                  <a:lnTo>
                    <a:pt x="3446" y="7276"/>
                  </a:lnTo>
                  <a:lnTo>
                    <a:pt x="3468" y="7270"/>
                  </a:lnTo>
                  <a:lnTo>
                    <a:pt x="3491" y="7267"/>
                  </a:lnTo>
                  <a:lnTo>
                    <a:pt x="3514" y="7264"/>
                  </a:lnTo>
                  <a:lnTo>
                    <a:pt x="3520" y="7257"/>
                  </a:lnTo>
                  <a:lnTo>
                    <a:pt x="3527" y="7252"/>
                  </a:lnTo>
                  <a:lnTo>
                    <a:pt x="3533" y="7249"/>
                  </a:lnTo>
                  <a:lnTo>
                    <a:pt x="3535" y="7247"/>
                  </a:lnTo>
                  <a:lnTo>
                    <a:pt x="3561" y="7218"/>
                  </a:lnTo>
                  <a:lnTo>
                    <a:pt x="3571" y="7183"/>
                  </a:lnTo>
                  <a:lnTo>
                    <a:pt x="3573" y="7145"/>
                  </a:lnTo>
                  <a:lnTo>
                    <a:pt x="3571" y="7105"/>
                  </a:lnTo>
                  <a:lnTo>
                    <a:pt x="3573" y="7102"/>
                  </a:lnTo>
                  <a:lnTo>
                    <a:pt x="3579" y="7098"/>
                  </a:lnTo>
                  <a:lnTo>
                    <a:pt x="3585" y="7095"/>
                  </a:lnTo>
                  <a:lnTo>
                    <a:pt x="3592" y="7092"/>
                  </a:lnTo>
                  <a:lnTo>
                    <a:pt x="3608" y="7100"/>
                  </a:lnTo>
                  <a:lnTo>
                    <a:pt x="3626" y="7105"/>
                  </a:lnTo>
                  <a:lnTo>
                    <a:pt x="3643" y="7110"/>
                  </a:lnTo>
                  <a:lnTo>
                    <a:pt x="3661" y="7111"/>
                  </a:lnTo>
                  <a:lnTo>
                    <a:pt x="3679" y="7110"/>
                  </a:lnTo>
                  <a:lnTo>
                    <a:pt x="3695" y="7107"/>
                  </a:lnTo>
                  <a:lnTo>
                    <a:pt x="3712" y="7098"/>
                  </a:lnTo>
                  <a:lnTo>
                    <a:pt x="3727" y="7088"/>
                  </a:lnTo>
                  <a:lnTo>
                    <a:pt x="3732" y="7084"/>
                  </a:lnTo>
                  <a:lnTo>
                    <a:pt x="3736" y="7077"/>
                  </a:lnTo>
                  <a:lnTo>
                    <a:pt x="3738" y="7074"/>
                  </a:lnTo>
                  <a:lnTo>
                    <a:pt x="3740" y="707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9944" name="Freeform 8"/>
            <p:cNvSpPr>
              <a:spLocks/>
            </p:cNvSpPr>
            <p:nvPr/>
          </p:nvSpPr>
          <p:spPr bwMode="auto">
            <a:xfrm>
              <a:off x="2695" y="2953"/>
              <a:ext cx="122" cy="170"/>
            </a:xfrm>
            <a:custGeom>
              <a:avLst/>
              <a:gdLst>
                <a:gd name="T0" fmla="*/ 1972 w 2030"/>
                <a:gd name="T1" fmla="*/ 3055 h 3791"/>
                <a:gd name="T2" fmla="*/ 1819 w 2030"/>
                <a:gd name="T3" fmla="*/ 2667 h 3791"/>
                <a:gd name="T4" fmla="*/ 1711 w 2030"/>
                <a:gd name="T5" fmla="*/ 2314 h 3791"/>
                <a:gd name="T6" fmla="*/ 1639 w 2030"/>
                <a:gd name="T7" fmla="*/ 1959 h 3791"/>
                <a:gd name="T8" fmla="*/ 1606 w 2030"/>
                <a:gd name="T9" fmla="*/ 1763 h 3791"/>
                <a:gd name="T10" fmla="*/ 1571 w 2030"/>
                <a:gd name="T11" fmla="*/ 1570 h 3791"/>
                <a:gd name="T12" fmla="*/ 1544 w 2030"/>
                <a:gd name="T13" fmla="*/ 1314 h 3791"/>
                <a:gd name="T14" fmla="*/ 1493 w 2030"/>
                <a:gd name="T15" fmla="*/ 929 h 3791"/>
                <a:gd name="T16" fmla="*/ 1451 w 2030"/>
                <a:gd name="T17" fmla="*/ 546 h 3791"/>
                <a:gd name="T18" fmla="*/ 1442 w 2030"/>
                <a:gd name="T19" fmla="*/ 338 h 3791"/>
                <a:gd name="T20" fmla="*/ 1444 w 2030"/>
                <a:gd name="T21" fmla="*/ 200 h 3791"/>
                <a:gd name="T22" fmla="*/ 1432 w 2030"/>
                <a:gd name="T23" fmla="*/ 40 h 3791"/>
                <a:gd name="T24" fmla="*/ 1349 w 2030"/>
                <a:gd name="T25" fmla="*/ 25 h 3791"/>
                <a:gd name="T26" fmla="*/ 1288 w 2030"/>
                <a:gd name="T27" fmla="*/ 27 h 3791"/>
                <a:gd name="T28" fmla="*/ 1226 w 2030"/>
                <a:gd name="T29" fmla="*/ 23 h 3791"/>
                <a:gd name="T30" fmla="*/ 1160 w 2030"/>
                <a:gd name="T31" fmla="*/ 22 h 3791"/>
                <a:gd name="T32" fmla="*/ 1098 w 2030"/>
                <a:gd name="T33" fmla="*/ 25 h 3791"/>
                <a:gd name="T34" fmla="*/ 1018 w 2030"/>
                <a:gd name="T35" fmla="*/ 35 h 3791"/>
                <a:gd name="T36" fmla="*/ 895 w 2030"/>
                <a:gd name="T37" fmla="*/ 38 h 3791"/>
                <a:gd name="T38" fmla="*/ 772 w 2030"/>
                <a:gd name="T39" fmla="*/ 37 h 3791"/>
                <a:gd name="T40" fmla="*/ 648 w 2030"/>
                <a:gd name="T41" fmla="*/ 28 h 3791"/>
                <a:gd name="T42" fmla="*/ 523 w 2030"/>
                <a:gd name="T43" fmla="*/ 17 h 3791"/>
                <a:gd name="T44" fmla="*/ 400 w 2030"/>
                <a:gd name="T45" fmla="*/ 2 h 3791"/>
                <a:gd name="T46" fmla="*/ 385 w 2030"/>
                <a:gd name="T47" fmla="*/ 5 h 3791"/>
                <a:gd name="T48" fmla="*/ 395 w 2030"/>
                <a:gd name="T49" fmla="*/ 166 h 3791"/>
                <a:gd name="T50" fmla="*/ 409 w 2030"/>
                <a:gd name="T51" fmla="*/ 366 h 3791"/>
                <a:gd name="T52" fmla="*/ 409 w 2030"/>
                <a:gd name="T53" fmla="*/ 465 h 3791"/>
                <a:gd name="T54" fmla="*/ 372 w 2030"/>
                <a:gd name="T55" fmla="*/ 1079 h 3791"/>
                <a:gd name="T56" fmla="*/ 310 w 2030"/>
                <a:gd name="T57" fmla="*/ 1708 h 3791"/>
                <a:gd name="T58" fmla="*/ 233 w 2030"/>
                <a:gd name="T59" fmla="*/ 2300 h 3791"/>
                <a:gd name="T60" fmla="*/ 128 w 2030"/>
                <a:gd name="T61" fmla="*/ 2829 h 3791"/>
                <a:gd name="T62" fmla="*/ 25 w 2030"/>
                <a:gd name="T63" fmla="*/ 3356 h 3791"/>
                <a:gd name="T64" fmla="*/ 44 w 2030"/>
                <a:gd name="T65" fmla="*/ 3563 h 3791"/>
                <a:gd name="T66" fmla="*/ 119 w 2030"/>
                <a:gd name="T67" fmla="*/ 3607 h 3791"/>
                <a:gd name="T68" fmla="*/ 200 w 2030"/>
                <a:gd name="T69" fmla="*/ 3642 h 3791"/>
                <a:gd name="T70" fmla="*/ 284 w 2030"/>
                <a:gd name="T71" fmla="*/ 3671 h 3791"/>
                <a:gd name="T72" fmla="*/ 367 w 2030"/>
                <a:gd name="T73" fmla="*/ 3701 h 3791"/>
                <a:gd name="T74" fmla="*/ 469 w 2030"/>
                <a:gd name="T75" fmla="*/ 3730 h 3791"/>
                <a:gd name="T76" fmla="*/ 600 w 2030"/>
                <a:gd name="T77" fmla="*/ 3753 h 3791"/>
                <a:gd name="T78" fmla="*/ 731 w 2030"/>
                <a:gd name="T79" fmla="*/ 3769 h 3791"/>
                <a:gd name="T80" fmla="*/ 857 w 2030"/>
                <a:gd name="T81" fmla="*/ 3781 h 3791"/>
                <a:gd name="T82" fmla="*/ 983 w 2030"/>
                <a:gd name="T83" fmla="*/ 3787 h 3791"/>
                <a:gd name="T84" fmla="*/ 1108 w 2030"/>
                <a:gd name="T85" fmla="*/ 3791 h 3791"/>
                <a:gd name="T86" fmla="*/ 1126 w 2030"/>
                <a:gd name="T87" fmla="*/ 3787 h 3791"/>
                <a:gd name="T88" fmla="*/ 1146 w 2030"/>
                <a:gd name="T89" fmla="*/ 3777 h 3791"/>
                <a:gd name="T90" fmla="*/ 1398 w 2030"/>
                <a:gd name="T91" fmla="*/ 3784 h 3791"/>
                <a:gd name="T92" fmla="*/ 1484 w 2030"/>
                <a:gd name="T93" fmla="*/ 3764 h 3791"/>
                <a:gd name="T94" fmla="*/ 1573 w 2030"/>
                <a:gd name="T95" fmla="*/ 3751 h 3791"/>
                <a:gd name="T96" fmla="*/ 1663 w 2030"/>
                <a:gd name="T97" fmla="*/ 3740 h 3791"/>
                <a:gd name="T98" fmla="*/ 1755 w 2030"/>
                <a:gd name="T99" fmla="*/ 3723 h 3791"/>
                <a:gd name="T100" fmla="*/ 1843 w 2030"/>
                <a:gd name="T101" fmla="*/ 3691 h 3791"/>
                <a:gd name="T102" fmla="*/ 1857 w 2030"/>
                <a:gd name="T103" fmla="*/ 3637 h 3791"/>
                <a:gd name="T104" fmla="*/ 1835 w 2030"/>
                <a:gd name="T105" fmla="*/ 3596 h 3791"/>
                <a:gd name="T106" fmla="*/ 1839 w 2030"/>
                <a:gd name="T107" fmla="*/ 3572 h 3791"/>
                <a:gd name="T108" fmla="*/ 1858 w 2030"/>
                <a:gd name="T109" fmla="*/ 3559 h 3791"/>
                <a:gd name="T110" fmla="*/ 1876 w 2030"/>
                <a:gd name="T111" fmla="*/ 3545 h 3791"/>
                <a:gd name="T112" fmla="*/ 1995 w 2030"/>
                <a:gd name="T113" fmla="*/ 3485 h 3791"/>
                <a:gd name="T114" fmla="*/ 2028 w 2030"/>
                <a:gd name="T115" fmla="*/ 3452 h 37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030" h="3791">
                  <a:moveTo>
                    <a:pt x="2028" y="3447"/>
                  </a:moveTo>
                  <a:lnTo>
                    <a:pt x="2030" y="3264"/>
                  </a:lnTo>
                  <a:lnTo>
                    <a:pt x="1972" y="3055"/>
                  </a:lnTo>
                  <a:lnTo>
                    <a:pt x="1901" y="2902"/>
                  </a:lnTo>
                  <a:lnTo>
                    <a:pt x="1860" y="2786"/>
                  </a:lnTo>
                  <a:lnTo>
                    <a:pt x="1819" y="2667"/>
                  </a:lnTo>
                  <a:lnTo>
                    <a:pt x="1781" y="2550"/>
                  </a:lnTo>
                  <a:lnTo>
                    <a:pt x="1744" y="2430"/>
                  </a:lnTo>
                  <a:lnTo>
                    <a:pt x="1711" y="2314"/>
                  </a:lnTo>
                  <a:lnTo>
                    <a:pt x="1682" y="2194"/>
                  </a:lnTo>
                  <a:lnTo>
                    <a:pt x="1659" y="2077"/>
                  </a:lnTo>
                  <a:lnTo>
                    <a:pt x="1639" y="1959"/>
                  </a:lnTo>
                  <a:lnTo>
                    <a:pt x="1629" y="1892"/>
                  </a:lnTo>
                  <a:lnTo>
                    <a:pt x="1619" y="1827"/>
                  </a:lnTo>
                  <a:lnTo>
                    <a:pt x="1606" y="1763"/>
                  </a:lnTo>
                  <a:lnTo>
                    <a:pt x="1594" y="1698"/>
                  </a:lnTo>
                  <a:lnTo>
                    <a:pt x="1583" y="1635"/>
                  </a:lnTo>
                  <a:lnTo>
                    <a:pt x="1571" y="1570"/>
                  </a:lnTo>
                  <a:lnTo>
                    <a:pt x="1565" y="1506"/>
                  </a:lnTo>
                  <a:lnTo>
                    <a:pt x="1560" y="1439"/>
                  </a:lnTo>
                  <a:lnTo>
                    <a:pt x="1544" y="1314"/>
                  </a:lnTo>
                  <a:lnTo>
                    <a:pt x="1527" y="1187"/>
                  </a:lnTo>
                  <a:lnTo>
                    <a:pt x="1509" y="1058"/>
                  </a:lnTo>
                  <a:lnTo>
                    <a:pt x="1493" y="929"/>
                  </a:lnTo>
                  <a:lnTo>
                    <a:pt x="1475" y="800"/>
                  </a:lnTo>
                  <a:lnTo>
                    <a:pt x="1460" y="672"/>
                  </a:lnTo>
                  <a:lnTo>
                    <a:pt x="1451" y="546"/>
                  </a:lnTo>
                  <a:lnTo>
                    <a:pt x="1442" y="422"/>
                  </a:lnTo>
                  <a:lnTo>
                    <a:pt x="1444" y="378"/>
                  </a:lnTo>
                  <a:lnTo>
                    <a:pt x="1442" y="338"/>
                  </a:lnTo>
                  <a:lnTo>
                    <a:pt x="1441" y="300"/>
                  </a:lnTo>
                  <a:lnTo>
                    <a:pt x="1442" y="260"/>
                  </a:lnTo>
                  <a:lnTo>
                    <a:pt x="1444" y="200"/>
                  </a:lnTo>
                  <a:lnTo>
                    <a:pt x="1444" y="143"/>
                  </a:lnTo>
                  <a:lnTo>
                    <a:pt x="1441" y="90"/>
                  </a:lnTo>
                  <a:lnTo>
                    <a:pt x="1432" y="40"/>
                  </a:lnTo>
                  <a:lnTo>
                    <a:pt x="1388" y="20"/>
                  </a:lnTo>
                  <a:lnTo>
                    <a:pt x="1368" y="23"/>
                  </a:lnTo>
                  <a:lnTo>
                    <a:pt x="1349" y="25"/>
                  </a:lnTo>
                  <a:lnTo>
                    <a:pt x="1329" y="27"/>
                  </a:lnTo>
                  <a:lnTo>
                    <a:pt x="1308" y="27"/>
                  </a:lnTo>
                  <a:lnTo>
                    <a:pt x="1288" y="27"/>
                  </a:lnTo>
                  <a:lnTo>
                    <a:pt x="1267" y="25"/>
                  </a:lnTo>
                  <a:lnTo>
                    <a:pt x="1245" y="25"/>
                  </a:lnTo>
                  <a:lnTo>
                    <a:pt x="1226" y="23"/>
                  </a:lnTo>
                  <a:lnTo>
                    <a:pt x="1203" y="22"/>
                  </a:lnTo>
                  <a:lnTo>
                    <a:pt x="1182" y="22"/>
                  </a:lnTo>
                  <a:lnTo>
                    <a:pt x="1160" y="22"/>
                  </a:lnTo>
                  <a:lnTo>
                    <a:pt x="1139" y="22"/>
                  </a:lnTo>
                  <a:lnTo>
                    <a:pt x="1119" y="22"/>
                  </a:lnTo>
                  <a:lnTo>
                    <a:pt x="1098" y="25"/>
                  </a:lnTo>
                  <a:lnTo>
                    <a:pt x="1077" y="27"/>
                  </a:lnTo>
                  <a:lnTo>
                    <a:pt x="1057" y="32"/>
                  </a:lnTo>
                  <a:lnTo>
                    <a:pt x="1018" y="35"/>
                  </a:lnTo>
                  <a:lnTo>
                    <a:pt x="976" y="37"/>
                  </a:lnTo>
                  <a:lnTo>
                    <a:pt x="937" y="38"/>
                  </a:lnTo>
                  <a:lnTo>
                    <a:pt x="895" y="38"/>
                  </a:lnTo>
                  <a:lnTo>
                    <a:pt x="854" y="38"/>
                  </a:lnTo>
                  <a:lnTo>
                    <a:pt x="813" y="38"/>
                  </a:lnTo>
                  <a:lnTo>
                    <a:pt x="772" y="37"/>
                  </a:lnTo>
                  <a:lnTo>
                    <a:pt x="731" y="33"/>
                  </a:lnTo>
                  <a:lnTo>
                    <a:pt x="690" y="32"/>
                  </a:lnTo>
                  <a:lnTo>
                    <a:pt x="648" y="28"/>
                  </a:lnTo>
                  <a:lnTo>
                    <a:pt x="605" y="25"/>
                  </a:lnTo>
                  <a:lnTo>
                    <a:pt x="564" y="20"/>
                  </a:lnTo>
                  <a:lnTo>
                    <a:pt x="523" y="17"/>
                  </a:lnTo>
                  <a:lnTo>
                    <a:pt x="482" y="12"/>
                  </a:lnTo>
                  <a:lnTo>
                    <a:pt x="441" y="7"/>
                  </a:lnTo>
                  <a:lnTo>
                    <a:pt x="400" y="2"/>
                  </a:lnTo>
                  <a:lnTo>
                    <a:pt x="396" y="0"/>
                  </a:lnTo>
                  <a:lnTo>
                    <a:pt x="391" y="2"/>
                  </a:lnTo>
                  <a:lnTo>
                    <a:pt x="385" y="5"/>
                  </a:lnTo>
                  <a:lnTo>
                    <a:pt x="379" y="10"/>
                  </a:lnTo>
                  <a:lnTo>
                    <a:pt x="382" y="90"/>
                  </a:lnTo>
                  <a:lnTo>
                    <a:pt x="395" y="166"/>
                  </a:lnTo>
                  <a:lnTo>
                    <a:pt x="408" y="244"/>
                  </a:lnTo>
                  <a:lnTo>
                    <a:pt x="408" y="326"/>
                  </a:lnTo>
                  <a:lnTo>
                    <a:pt x="409" y="366"/>
                  </a:lnTo>
                  <a:lnTo>
                    <a:pt x="409" y="401"/>
                  </a:lnTo>
                  <a:lnTo>
                    <a:pt x="408" y="434"/>
                  </a:lnTo>
                  <a:lnTo>
                    <a:pt x="409" y="465"/>
                  </a:lnTo>
                  <a:lnTo>
                    <a:pt x="401" y="667"/>
                  </a:lnTo>
                  <a:lnTo>
                    <a:pt x="388" y="870"/>
                  </a:lnTo>
                  <a:lnTo>
                    <a:pt x="372" y="1079"/>
                  </a:lnTo>
                  <a:lnTo>
                    <a:pt x="354" y="1287"/>
                  </a:lnTo>
                  <a:lnTo>
                    <a:pt x="333" y="1498"/>
                  </a:lnTo>
                  <a:lnTo>
                    <a:pt x="310" y="1708"/>
                  </a:lnTo>
                  <a:lnTo>
                    <a:pt x="285" y="1918"/>
                  </a:lnTo>
                  <a:lnTo>
                    <a:pt x="259" y="2126"/>
                  </a:lnTo>
                  <a:lnTo>
                    <a:pt x="233" y="2300"/>
                  </a:lnTo>
                  <a:lnTo>
                    <a:pt x="200" y="2476"/>
                  </a:lnTo>
                  <a:lnTo>
                    <a:pt x="164" y="2652"/>
                  </a:lnTo>
                  <a:lnTo>
                    <a:pt x="128" y="2829"/>
                  </a:lnTo>
                  <a:lnTo>
                    <a:pt x="89" y="3004"/>
                  </a:lnTo>
                  <a:lnTo>
                    <a:pt x="54" y="3182"/>
                  </a:lnTo>
                  <a:lnTo>
                    <a:pt x="25" y="3356"/>
                  </a:lnTo>
                  <a:lnTo>
                    <a:pt x="0" y="3527"/>
                  </a:lnTo>
                  <a:lnTo>
                    <a:pt x="21" y="3545"/>
                  </a:lnTo>
                  <a:lnTo>
                    <a:pt x="44" y="3563"/>
                  </a:lnTo>
                  <a:lnTo>
                    <a:pt x="67" y="3581"/>
                  </a:lnTo>
                  <a:lnTo>
                    <a:pt x="92" y="3594"/>
                  </a:lnTo>
                  <a:lnTo>
                    <a:pt x="119" y="3607"/>
                  </a:lnTo>
                  <a:lnTo>
                    <a:pt x="146" y="3620"/>
                  </a:lnTo>
                  <a:lnTo>
                    <a:pt x="172" y="3632"/>
                  </a:lnTo>
                  <a:lnTo>
                    <a:pt x="200" y="3642"/>
                  </a:lnTo>
                  <a:lnTo>
                    <a:pt x="228" y="3653"/>
                  </a:lnTo>
                  <a:lnTo>
                    <a:pt x="256" y="3661"/>
                  </a:lnTo>
                  <a:lnTo>
                    <a:pt x="284" y="3671"/>
                  </a:lnTo>
                  <a:lnTo>
                    <a:pt x="312" y="3681"/>
                  </a:lnTo>
                  <a:lnTo>
                    <a:pt x="339" y="3691"/>
                  </a:lnTo>
                  <a:lnTo>
                    <a:pt x="367" y="3701"/>
                  </a:lnTo>
                  <a:lnTo>
                    <a:pt x="396" y="3711"/>
                  </a:lnTo>
                  <a:lnTo>
                    <a:pt x="423" y="3722"/>
                  </a:lnTo>
                  <a:lnTo>
                    <a:pt x="469" y="3730"/>
                  </a:lnTo>
                  <a:lnTo>
                    <a:pt x="513" y="3738"/>
                  </a:lnTo>
                  <a:lnTo>
                    <a:pt x="557" y="3746"/>
                  </a:lnTo>
                  <a:lnTo>
                    <a:pt x="600" y="3753"/>
                  </a:lnTo>
                  <a:lnTo>
                    <a:pt x="644" y="3759"/>
                  </a:lnTo>
                  <a:lnTo>
                    <a:pt x="688" y="3764"/>
                  </a:lnTo>
                  <a:lnTo>
                    <a:pt x="731" y="3769"/>
                  </a:lnTo>
                  <a:lnTo>
                    <a:pt x="773" y="3772"/>
                  </a:lnTo>
                  <a:lnTo>
                    <a:pt x="815" y="3777"/>
                  </a:lnTo>
                  <a:lnTo>
                    <a:pt x="857" y="3781"/>
                  </a:lnTo>
                  <a:lnTo>
                    <a:pt x="898" y="3782"/>
                  </a:lnTo>
                  <a:lnTo>
                    <a:pt x="940" y="3786"/>
                  </a:lnTo>
                  <a:lnTo>
                    <a:pt x="983" y="3787"/>
                  </a:lnTo>
                  <a:lnTo>
                    <a:pt x="1024" y="3789"/>
                  </a:lnTo>
                  <a:lnTo>
                    <a:pt x="1067" y="3791"/>
                  </a:lnTo>
                  <a:lnTo>
                    <a:pt x="1108" y="3791"/>
                  </a:lnTo>
                  <a:lnTo>
                    <a:pt x="1114" y="3791"/>
                  </a:lnTo>
                  <a:lnTo>
                    <a:pt x="1119" y="3789"/>
                  </a:lnTo>
                  <a:lnTo>
                    <a:pt x="1126" y="3787"/>
                  </a:lnTo>
                  <a:lnTo>
                    <a:pt x="1133" y="3784"/>
                  </a:lnTo>
                  <a:lnTo>
                    <a:pt x="1139" y="3781"/>
                  </a:lnTo>
                  <a:lnTo>
                    <a:pt x="1146" y="3777"/>
                  </a:lnTo>
                  <a:lnTo>
                    <a:pt x="1152" y="3774"/>
                  </a:lnTo>
                  <a:lnTo>
                    <a:pt x="1159" y="3771"/>
                  </a:lnTo>
                  <a:lnTo>
                    <a:pt x="1398" y="3784"/>
                  </a:lnTo>
                  <a:lnTo>
                    <a:pt x="1426" y="3776"/>
                  </a:lnTo>
                  <a:lnTo>
                    <a:pt x="1454" y="3769"/>
                  </a:lnTo>
                  <a:lnTo>
                    <a:pt x="1484" y="3764"/>
                  </a:lnTo>
                  <a:lnTo>
                    <a:pt x="1514" y="3759"/>
                  </a:lnTo>
                  <a:lnTo>
                    <a:pt x="1544" y="3754"/>
                  </a:lnTo>
                  <a:lnTo>
                    <a:pt x="1573" y="3751"/>
                  </a:lnTo>
                  <a:lnTo>
                    <a:pt x="1603" y="3748"/>
                  </a:lnTo>
                  <a:lnTo>
                    <a:pt x="1634" y="3743"/>
                  </a:lnTo>
                  <a:lnTo>
                    <a:pt x="1663" y="3740"/>
                  </a:lnTo>
                  <a:lnTo>
                    <a:pt x="1695" y="3735"/>
                  </a:lnTo>
                  <a:lnTo>
                    <a:pt x="1724" y="3730"/>
                  </a:lnTo>
                  <a:lnTo>
                    <a:pt x="1755" y="3723"/>
                  </a:lnTo>
                  <a:lnTo>
                    <a:pt x="1786" y="3714"/>
                  </a:lnTo>
                  <a:lnTo>
                    <a:pt x="1816" y="3704"/>
                  </a:lnTo>
                  <a:lnTo>
                    <a:pt x="1843" y="3691"/>
                  </a:lnTo>
                  <a:lnTo>
                    <a:pt x="1873" y="3678"/>
                  </a:lnTo>
                  <a:lnTo>
                    <a:pt x="1868" y="3655"/>
                  </a:lnTo>
                  <a:lnTo>
                    <a:pt x="1857" y="3637"/>
                  </a:lnTo>
                  <a:lnTo>
                    <a:pt x="1843" y="3620"/>
                  </a:lnTo>
                  <a:lnTo>
                    <a:pt x="1835" y="3601"/>
                  </a:lnTo>
                  <a:lnTo>
                    <a:pt x="1835" y="3596"/>
                  </a:lnTo>
                  <a:lnTo>
                    <a:pt x="1837" y="3589"/>
                  </a:lnTo>
                  <a:lnTo>
                    <a:pt x="1837" y="3583"/>
                  </a:lnTo>
                  <a:lnTo>
                    <a:pt x="1839" y="3572"/>
                  </a:lnTo>
                  <a:lnTo>
                    <a:pt x="1845" y="3567"/>
                  </a:lnTo>
                  <a:lnTo>
                    <a:pt x="1852" y="3563"/>
                  </a:lnTo>
                  <a:lnTo>
                    <a:pt x="1858" y="3559"/>
                  </a:lnTo>
                  <a:lnTo>
                    <a:pt x="1865" y="3555"/>
                  </a:lnTo>
                  <a:lnTo>
                    <a:pt x="1871" y="3552"/>
                  </a:lnTo>
                  <a:lnTo>
                    <a:pt x="1876" y="3545"/>
                  </a:lnTo>
                  <a:lnTo>
                    <a:pt x="1883" y="3539"/>
                  </a:lnTo>
                  <a:lnTo>
                    <a:pt x="1888" y="3531"/>
                  </a:lnTo>
                  <a:lnTo>
                    <a:pt x="1995" y="3485"/>
                  </a:lnTo>
                  <a:lnTo>
                    <a:pt x="2027" y="3458"/>
                  </a:lnTo>
                  <a:lnTo>
                    <a:pt x="2027" y="3457"/>
                  </a:lnTo>
                  <a:lnTo>
                    <a:pt x="2028" y="3452"/>
                  </a:lnTo>
                  <a:lnTo>
                    <a:pt x="2028" y="3449"/>
                  </a:lnTo>
                  <a:lnTo>
                    <a:pt x="2028" y="344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9945" name="Freeform 9"/>
            <p:cNvSpPr>
              <a:spLocks/>
            </p:cNvSpPr>
            <p:nvPr/>
          </p:nvSpPr>
          <p:spPr bwMode="auto">
            <a:xfrm>
              <a:off x="2610" y="2869"/>
              <a:ext cx="243" cy="71"/>
            </a:xfrm>
            <a:custGeom>
              <a:avLst/>
              <a:gdLst>
                <a:gd name="T0" fmla="*/ 3961 w 4039"/>
                <a:gd name="T1" fmla="*/ 578 h 1579"/>
                <a:gd name="T2" fmla="*/ 4039 w 4039"/>
                <a:gd name="T3" fmla="*/ 256 h 1579"/>
                <a:gd name="T4" fmla="*/ 3882 w 4039"/>
                <a:gd name="T5" fmla="*/ 152 h 1579"/>
                <a:gd name="T6" fmla="*/ 3689 w 4039"/>
                <a:gd name="T7" fmla="*/ 120 h 1579"/>
                <a:gd name="T8" fmla="*/ 3497 w 4039"/>
                <a:gd name="T9" fmla="*/ 94 h 1579"/>
                <a:gd name="T10" fmla="*/ 3304 w 4039"/>
                <a:gd name="T11" fmla="*/ 70 h 1579"/>
                <a:gd name="T12" fmla="*/ 3111 w 4039"/>
                <a:gd name="T13" fmla="*/ 50 h 1579"/>
                <a:gd name="T14" fmla="*/ 2918 w 4039"/>
                <a:gd name="T15" fmla="*/ 32 h 1579"/>
                <a:gd name="T16" fmla="*/ 2724 w 4039"/>
                <a:gd name="T17" fmla="*/ 18 h 1579"/>
                <a:gd name="T18" fmla="*/ 2530 w 4039"/>
                <a:gd name="T19" fmla="*/ 3 h 1579"/>
                <a:gd name="T20" fmla="*/ 2350 w 4039"/>
                <a:gd name="T21" fmla="*/ 6 h 1579"/>
                <a:gd name="T22" fmla="*/ 2173 w 4039"/>
                <a:gd name="T23" fmla="*/ 4 h 1579"/>
                <a:gd name="T24" fmla="*/ 1999 w 4039"/>
                <a:gd name="T25" fmla="*/ 0 h 1579"/>
                <a:gd name="T26" fmla="*/ 1829 w 4039"/>
                <a:gd name="T27" fmla="*/ 1 h 1579"/>
                <a:gd name="T28" fmla="*/ 1699 w 4039"/>
                <a:gd name="T29" fmla="*/ 9 h 1579"/>
                <a:gd name="T30" fmla="*/ 1589 w 4039"/>
                <a:gd name="T31" fmla="*/ 19 h 1579"/>
                <a:gd name="T32" fmla="*/ 1483 w 4039"/>
                <a:gd name="T33" fmla="*/ 29 h 1579"/>
                <a:gd name="T34" fmla="*/ 1375 w 4039"/>
                <a:gd name="T35" fmla="*/ 36 h 1579"/>
                <a:gd name="T36" fmla="*/ 427 w 4039"/>
                <a:gd name="T37" fmla="*/ 49 h 1579"/>
                <a:gd name="T38" fmla="*/ 372 w 4039"/>
                <a:gd name="T39" fmla="*/ 89 h 1579"/>
                <a:gd name="T40" fmla="*/ 256 w 4039"/>
                <a:gd name="T41" fmla="*/ 117 h 1579"/>
                <a:gd name="T42" fmla="*/ 0 w 4039"/>
                <a:gd name="T43" fmla="*/ 389 h 1579"/>
                <a:gd name="T44" fmla="*/ 102 w 4039"/>
                <a:gd name="T45" fmla="*/ 471 h 1579"/>
                <a:gd name="T46" fmla="*/ 201 w 4039"/>
                <a:gd name="T47" fmla="*/ 565 h 1579"/>
                <a:gd name="T48" fmla="*/ 402 w 4039"/>
                <a:gd name="T49" fmla="*/ 737 h 1579"/>
                <a:gd name="T50" fmla="*/ 603 w 4039"/>
                <a:gd name="T51" fmla="*/ 904 h 1579"/>
                <a:gd name="T52" fmla="*/ 808 w 4039"/>
                <a:gd name="T53" fmla="*/ 1063 h 1579"/>
                <a:gd name="T54" fmla="*/ 1019 w 4039"/>
                <a:gd name="T55" fmla="*/ 1205 h 1579"/>
                <a:gd name="T56" fmla="*/ 1116 w 4039"/>
                <a:gd name="T57" fmla="*/ 1272 h 1579"/>
                <a:gd name="T58" fmla="*/ 1211 w 4039"/>
                <a:gd name="T59" fmla="*/ 1324 h 1579"/>
                <a:gd name="T60" fmla="*/ 1375 w 4039"/>
                <a:gd name="T61" fmla="*/ 1404 h 1579"/>
                <a:gd name="T62" fmla="*/ 1543 w 4039"/>
                <a:gd name="T63" fmla="*/ 1465 h 1579"/>
                <a:gd name="T64" fmla="*/ 1716 w 4039"/>
                <a:gd name="T65" fmla="*/ 1510 h 1579"/>
                <a:gd name="T66" fmla="*/ 1889 w 4039"/>
                <a:gd name="T67" fmla="*/ 1543 h 1579"/>
                <a:gd name="T68" fmla="*/ 2062 w 4039"/>
                <a:gd name="T69" fmla="*/ 1563 h 1579"/>
                <a:gd name="T70" fmla="*/ 2234 w 4039"/>
                <a:gd name="T71" fmla="*/ 1574 h 1579"/>
                <a:gd name="T72" fmla="*/ 2404 w 4039"/>
                <a:gd name="T73" fmla="*/ 1579 h 1579"/>
                <a:gd name="T74" fmla="*/ 2568 w 4039"/>
                <a:gd name="T75" fmla="*/ 1579 h 1579"/>
                <a:gd name="T76" fmla="*/ 2724 w 4039"/>
                <a:gd name="T77" fmla="*/ 1563 h 1579"/>
                <a:gd name="T78" fmla="*/ 2871 w 4039"/>
                <a:gd name="T79" fmla="*/ 1540 h 1579"/>
                <a:gd name="T80" fmla="*/ 3020 w 4039"/>
                <a:gd name="T81" fmla="*/ 1510 h 1579"/>
                <a:gd name="T82" fmla="*/ 3171 w 4039"/>
                <a:gd name="T83" fmla="*/ 1473 h 1579"/>
                <a:gd name="T84" fmla="*/ 3245 w 4039"/>
                <a:gd name="T85" fmla="*/ 1445 h 1579"/>
                <a:gd name="T86" fmla="*/ 3312 w 4039"/>
                <a:gd name="T87" fmla="*/ 1409 h 1579"/>
                <a:gd name="T88" fmla="*/ 3381 w 4039"/>
                <a:gd name="T89" fmla="*/ 1363 h 1579"/>
                <a:gd name="T90" fmla="*/ 3456 w 4039"/>
                <a:gd name="T91" fmla="*/ 1309 h 1579"/>
                <a:gd name="T92" fmla="*/ 3576 w 4039"/>
                <a:gd name="T93" fmla="*/ 1200 h 1579"/>
                <a:gd name="T94" fmla="*/ 3676 w 4039"/>
                <a:gd name="T95" fmla="*/ 1074 h 1579"/>
                <a:gd name="T96" fmla="*/ 3767 w 4039"/>
                <a:gd name="T97" fmla="*/ 939 h 1579"/>
                <a:gd name="T98" fmla="*/ 3858 w 4039"/>
                <a:gd name="T99" fmla="*/ 810 h 15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4039" h="1579">
                  <a:moveTo>
                    <a:pt x="3858" y="810"/>
                  </a:moveTo>
                  <a:lnTo>
                    <a:pt x="3890" y="735"/>
                  </a:lnTo>
                  <a:lnTo>
                    <a:pt x="3925" y="658"/>
                  </a:lnTo>
                  <a:lnTo>
                    <a:pt x="3961" y="578"/>
                  </a:lnTo>
                  <a:lnTo>
                    <a:pt x="3995" y="499"/>
                  </a:lnTo>
                  <a:lnTo>
                    <a:pt x="4021" y="418"/>
                  </a:lnTo>
                  <a:lnTo>
                    <a:pt x="4036" y="337"/>
                  </a:lnTo>
                  <a:lnTo>
                    <a:pt x="4039" y="256"/>
                  </a:lnTo>
                  <a:lnTo>
                    <a:pt x="4026" y="178"/>
                  </a:lnTo>
                  <a:lnTo>
                    <a:pt x="3978" y="168"/>
                  </a:lnTo>
                  <a:lnTo>
                    <a:pt x="3930" y="160"/>
                  </a:lnTo>
                  <a:lnTo>
                    <a:pt x="3882" y="152"/>
                  </a:lnTo>
                  <a:lnTo>
                    <a:pt x="3835" y="143"/>
                  </a:lnTo>
                  <a:lnTo>
                    <a:pt x="3785" y="135"/>
                  </a:lnTo>
                  <a:lnTo>
                    <a:pt x="3738" y="127"/>
                  </a:lnTo>
                  <a:lnTo>
                    <a:pt x="3689" y="120"/>
                  </a:lnTo>
                  <a:lnTo>
                    <a:pt x="3641" y="112"/>
                  </a:lnTo>
                  <a:lnTo>
                    <a:pt x="3594" y="106"/>
                  </a:lnTo>
                  <a:lnTo>
                    <a:pt x="3545" y="99"/>
                  </a:lnTo>
                  <a:lnTo>
                    <a:pt x="3497" y="94"/>
                  </a:lnTo>
                  <a:lnTo>
                    <a:pt x="3449" y="88"/>
                  </a:lnTo>
                  <a:lnTo>
                    <a:pt x="3401" y="81"/>
                  </a:lnTo>
                  <a:lnTo>
                    <a:pt x="3351" y="75"/>
                  </a:lnTo>
                  <a:lnTo>
                    <a:pt x="3304" y="70"/>
                  </a:lnTo>
                  <a:lnTo>
                    <a:pt x="3256" y="64"/>
                  </a:lnTo>
                  <a:lnTo>
                    <a:pt x="3207" y="59"/>
                  </a:lnTo>
                  <a:lnTo>
                    <a:pt x="3158" y="54"/>
                  </a:lnTo>
                  <a:lnTo>
                    <a:pt x="3111" y="50"/>
                  </a:lnTo>
                  <a:lnTo>
                    <a:pt x="3063" y="45"/>
                  </a:lnTo>
                  <a:lnTo>
                    <a:pt x="3014" y="41"/>
                  </a:lnTo>
                  <a:lnTo>
                    <a:pt x="2966" y="37"/>
                  </a:lnTo>
                  <a:lnTo>
                    <a:pt x="2918" y="32"/>
                  </a:lnTo>
                  <a:lnTo>
                    <a:pt x="2868" y="29"/>
                  </a:lnTo>
                  <a:lnTo>
                    <a:pt x="2820" y="24"/>
                  </a:lnTo>
                  <a:lnTo>
                    <a:pt x="2773" y="21"/>
                  </a:lnTo>
                  <a:lnTo>
                    <a:pt x="2724" y="18"/>
                  </a:lnTo>
                  <a:lnTo>
                    <a:pt x="2676" y="13"/>
                  </a:lnTo>
                  <a:lnTo>
                    <a:pt x="2628" y="9"/>
                  </a:lnTo>
                  <a:lnTo>
                    <a:pt x="2580" y="6"/>
                  </a:lnTo>
                  <a:lnTo>
                    <a:pt x="2530" y="3"/>
                  </a:lnTo>
                  <a:lnTo>
                    <a:pt x="2483" y="0"/>
                  </a:lnTo>
                  <a:lnTo>
                    <a:pt x="2438" y="3"/>
                  </a:lnTo>
                  <a:lnTo>
                    <a:pt x="2394" y="4"/>
                  </a:lnTo>
                  <a:lnTo>
                    <a:pt x="2350" y="6"/>
                  </a:lnTo>
                  <a:lnTo>
                    <a:pt x="2304" y="6"/>
                  </a:lnTo>
                  <a:lnTo>
                    <a:pt x="2260" y="6"/>
                  </a:lnTo>
                  <a:lnTo>
                    <a:pt x="2216" y="6"/>
                  </a:lnTo>
                  <a:lnTo>
                    <a:pt x="2173" y="4"/>
                  </a:lnTo>
                  <a:lnTo>
                    <a:pt x="2130" y="3"/>
                  </a:lnTo>
                  <a:lnTo>
                    <a:pt x="2086" y="3"/>
                  </a:lnTo>
                  <a:lnTo>
                    <a:pt x="2042" y="1"/>
                  </a:lnTo>
                  <a:lnTo>
                    <a:pt x="1999" y="0"/>
                  </a:lnTo>
                  <a:lnTo>
                    <a:pt x="1957" y="0"/>
                  </a:lnTo>
                  <a:lnTo>
                    <a:pt x="1914" y="0"/>
                  </a:lnTo>
                  <a:lnTo>
                    <a:pt x="1871" y="0"/>
                  </a:lnTo>
                  <a:lnTo>
                    <a:pt x="1829" y="1"/>
                  </a:lnTo>
                  <a:lnTo>
                    <a:pt x="1785" y="4"/>
                  </a:lnTo>
                  <a:lnTo>
                    <a:pt x="1755" y="6"/>
                  </a:lnTo>
                  <a:lnTo>
                    <a:pt x="1727" y="8"/>
                  </a:lnTo>
                  <a:lnTo>
                    <a:pt x="1699" y="9"/>
                  </a:lnTo>
                  <a:lnTo>
                    <a:pt x="1672" y="13"/>
                  </a:lnTo>
                  <a:lnTo>
                    <a:pt x="1644" y="14"/>
                  </a:lnTo>
                  <a:lnTo>
                    <a:pt x="1617" y="16"/>
                  </a:lnTo>
                  <a:lnTo>
                    <a:pt x="1589" y="19"/>
                  </a:lnTo>
                  <a:lnTo>
                    <a:pt x="1563" y="21"/>
                  </a:lnTo>
                  <a:lnTo>
                    <a:pt x="1537" y="24"/>
                  </a:lnTo>
                  <a:lnTo>
                    <a:pt x="1510" y="26"/>
                  </a:lnTo>
                  <a:lnTo>
                    <a:pt x="1483" y="29"/>
                  </a:lnTo>
                  <a:lnTo>
                    <a:pt x="1455" y="31"/>
                  </a:lnTo>
                  <a:lnTo>
                    <a:pt x="1429" y="32"/>
                  </a:lnTo>
                  <a:lnTo>
                    <a:pt x="1403" y="34"/>
                  </a:lnTo>
                  <a:lnTo>
                    <a:pt x="1375" y="36"/>
                  </a:lnTo>
                  <a:lnTo>
                    <a:pt x="1347" y="37"/>
                  </a:lnTo>
                  <a:lnTo>
                    <a:pt x="439" y="42"/>
                  </a:lnTo>
                  <a:lnTo>
                    <a:pt x="432" y="49"/>
                  </a:lnTo>
                  <a:lnTo>
                    <a:pt x="427" y="49"/>
                  </a:lnTo>
                  <a:lnTo>
                    <a:pt x="423" y="49"/>
                  </a:lnTo>
                  <a:lnTo>
                    <a:pt x="425" y="60"/>
                  </a:lnTo>
                  <a:lnTo>
                    <a:pt x="400" y="77"/>
                  </a:lnTo>
                  <a:lnTo>
                    <a:pt x="372" y="89"/>
                  </a:lnTo>
                  <a:lnTo>
                    <a:pt x="344" y="99"/>
                  </a:lnTo>
                  <a:lnTo>
                    <a:pt x="316" y="107"/>
                  </a:lnTo>
                  <a:lnTo>
                    <a:pt x="287" y="112"/>
                  </a:lnTo>
                  <a:lnTo>
                    <a:pt x="256" y="117"/>
                  </a:lnTo>
                  <a:lnTo>
                    <a:pt x="226" y="120"/>
                  </a:lnTo>
                  <a:lnTo>
                    <a:pt x="196" y="124"/>
                  </a:lnTo>
                  <a:lnTo>
                    <a:pt x="16" y="231"/>
                  </a:lnTo>
                  <a:lnTo>
                    <a:pt x="0" y="389"/>
                  </a:lnTo>
                  <a:lnTo>
                    <a:pt x="23" y="408"/>
                  </a:lnTo>
                  <a:lnTo>
                    <a:pt x="48" y="428"/>
                  </a:lnTo>
                  <a:lnTo>
                    <a:pt x="74" y="449"/>
                  </a:lnTo>
                  <a:lnTo>
                    <a:pt x="102" y="471"/>
                  </a:lnTo>
                  <a:lnTo>
                    <a:pt x="128" y="494"/>
                  </a:lnTo>
                  <a:lnTo>
                    <a:pt x="155" y="516"/>
                  </a:lnTo>
                  <a:lnTo>
                    <a:pt x="178" y="541"/>
                  </a:lnTo>
                  <a:lnTo>
                    <a:pt x="201" y="565"/>
                  </a:lnTo>
                  <a:lnTo>
                    <a:pt x="252" y="608"/>
                  </a:lnTo>
                  <a:lnTo>
                    <a:pt x="302" y="652"/>
                  </a:lnTo>
                  <a:lnTo>
                    <a:pt x="352" y="694"/>
                  </a:lnTo>
                  <a:lnTo>
                    <a:pt x="402" y="737"/>
                  </a:lnTo>
                  <a:lnTo>
                    <a:pt x="454" y="780"/>
                  </a:lnTo>
                  <a:lnTo>
                    <a:pt x="503" y="822"/>
                  </a:lnTo>
                  <a:lnTo>
                    <a:pt x="554" y="865"/>
                  </a:lnTo>
                  <a:lnTo>
                    <a:pt x="603" y="904"/>
                  </a:lnTo>
                  <a:lnTo>
                    <a:pt x="654" y="946"/>
                  </a:lnTo>
                  <a:lnTo>
                    <a:pt x="706" y="985"/>
                  </a:lnTo>
                  <a:lnTo>
                    <a:pt x="757" y="1025"/>
                  </a:lnTo>
                  <a:lnTo>
                    <a:pt x="808" y="1063"/>
                  </a:lnTo>
                  <a:lnTo>
                    <a:pt x="860" y="1100"/>
                  </a:lnTo>
                  <a:lnTo>
                    <a:pt x="911" y="1136"/>
                  </a:lnTo>
                  <a:lnTo>
                    <a:pt x="966" y="1172"/>
                  </a:lnTo>
                  <a:lnTo>
                    <a:pt x="1019" y="1205"/>
                  </a:lnTo>
                  <a:lnTo>
                    <a:pt x="1042" y="1227"/>
                  </a:lnTo>
                  <a:lnTo>
                    <a:pt x="1067" y="1244"/>
                  </a:lnTo>
                  <a:lnTo>
                    <a:pt x="1091" y="1259"/>
                  </a:lnTo>
                  <a:lnTo>
                    <a:pt x="1116" y="1272"/>
                  </a:lnTo>
                  <a:lnTo>
                    <a:pt x="1141" y="1283"/>
                  </a:lnTo>
                  <a:lnTo>
                    <a:pt x="1165" y="1296"/>
                  </a:lnTo>
                  <a:lnTo>
                    <a:pt x="1188" y="1309"/>
                  </a:lnTo>
                  <a:lnTo>
                    <a:pt x="1211" y="1324"/>
                  </a:lnTo>
                  <a:lnTo>
                    <a:pt x="1252" y="1346"/>
                  </a:lnTo>
                  <a:lnTo>
                    <a:pt x="1293" y="1366"/>
                  </a:lnTo>
                  <a:lnTo>
                    <a:pt x="1334" y="1386"/>
                  </a:lnTo>
                  <a:lnTo>
                    <a:pt x="1375" y="1404"/>
                  </a:lnTo>
                  <a:lnTo>
                    <a:pt x="1418" y="1420"/>
                  </a:lnTo>
                  <a:lnTo>
                    <a:pt x="1459" y="1437"/>
                  </a:lnTo>
                  <a:lnTo>
                    <a:pt x="1501" y="1450"/>
                  </a:lnTo>
                  <a:lnTo>
                    <a:pt x="1543" y="1465"/>
                  </a:lnTo>
                  <a:lnTo>
                    <a:pt x="1586" y="1478"/>
                  </a:lnTo>
                  <a:lnTo>
                    <a:pt x="1629" y="1490"/>
                  </a:lnTo>
                  <a:lnTo>
                    <a:pt x="1672" y="1500"/>
                  </a:lnTo>
                  <a:lnTo>
                    <a:pt x="1716" y="1510"/>
                  </a:lnTo>
                  <a:lnTo>
                    <a:pt x="1759" y="1520"/>
                  </a:lnTo>
                  <a:lnTo>
                    <a:pt x="1802" y="1528"/>
                  </a:lnTo>
                  <a:lnTo>
                    <a:pt x="1845" y="1536"/>
                  </a:lnTo>
                  <a:lnTo>
                    <a:pt x="1889" y="1543"/>
                  </a:lnTo>
                  <a:lnTo>
                    <a:pt x="1932" y="1548"/>
                  </a:lnTo>
                  <a:lnTo>
                    <a:pt x="1975" y="1555"/>
                  </a:lnTo>
                  <a:lnTo>
                    <a:pt x="2019" y="1559"/>
                  </a:lnTo>
                  <a:lnTo>
                    <a:pt x="2062" y="1563"/>
                  </a:lnTo>
                  <a:lnTo>
                    <a:pt x="2106" y="1568"/>
                  </a:lnTo>
                  <a:lnTo>
                    <a:pt x="2148" y="1569"/>
                  </a:lnTo>
                  <a:lnTo>
                    <a:pt x="2191" y="1573"/>
                  </a:lnTo>
                  <a:lnTo>
                    <a:pt x="2234" y="1574"/>
                  </a:lnTo>
                  <a:lnTo>
                    <a:pt x="2276" y="1576"/>
                  </a:lnTo>
                  <a:lnTo>
                    <a:pt x="2319" y="1578"/>
                  </a:lnTo>
                  <a:lnTo>
                    <a:pt x="2363" y="1579"/>
                  </a:lnTo>
                  <a:lnTo>
                    <a:pt x="2404" y="1579"/>
                  </a:lnTo>
                  <a:lnTo>
                    <a:pt x="2445" y="1579"/>
                  </a:lnTo>
                  <a:lnTo>
                    <a:pt x="2486" y="1579"/>
                  </a:lnTo>
                  <a:lnTo>
                    <a:pt x="2527" y="1579"/>
                  </a:lnTo>
                  <a:lnTo>
                    <a:pt x="2568" y="1579"/>
                  </a:lnTo>
                  <a:lnTo>
                    <a:pt x="2608" y="1576"/>
                  </a:lnTo>
                  <a:lnTo>
                    <a:pt x="2646" y="1571"/>
                  </a:lnTo>
                  <a:lnTo>
                    <a:pt x="2686" y="1568"/>
                  </a:lnTo>
                  <a:lnTo>
                    <a:pt x="2724" y="1563"/>
                  </a:lnTo>
                  <a:lnTo>
                    <a:pt x="2761" y="1558"/>
                  </a:lnTo>
                  <a:lnTo>
                    <a:pt x="2797" y="1553"/>
                  </a:lnTo>
                  <a:lnTo>
                    <a:pt x="2835" y="1546"/>
                  </a:lnTo>
                  <a:lnTo>
                    <a:pt x="2871" y="1540"/>
                  </a:lnTo>
                  <a:lnTo>
                    <a:pt x="2910" y="1533"/>
                  </a:lnTo>
                  <a:lnTo>
                    <a:pt x="2946" y="1527"/>
                  </a:lnTo>
                  <a:lnTo>
                    <a:pt x="2984" y="1518"/>
                  </a:lnTo>
                  <a:lnTo>
                    <a:pt x="3020" y="1510"/>
                  </a:lnTo>
                  <a:lnTo>
                    <a:pt x="3058" y="1502"/>
                  </a:lnTo>
                  <a:lnTo>
                    <a:pt x="3094" y="1494"/>
                  </a:lnTo>
                  <a:lnTo>
                    <a:pt x="3132" y="1483"/>
                  </a:lnTo>
                  <a:lnTo>
                    <a:pt x="3171" y="1473"/>
                  </a:lnTo>
                  <a:lnTo>
                    <a:pt x="3190" y="1468"/>
                  </a:lnTo>
                  <a:lnTo>
                    <a:pt x="3210" y="1460"/>
                  </a:lnTo>
                  <a:lnTo>
                    <a:pt x="3228" y="1453"/>
                  </a:lnTo>
                  <a:lnTo>
                    <a:pt x="3245" y="1445"/>
                  </a:lnTo>
                  <a:lnTo>
                    <a:pt x="3261" y="1435"/>
                  </a:lnTo>
                  <a:lnTo>
                    <a:pt x="3279" y="1427"/>
                  </a:lnTo>
                  <a:lnTo>
                    <a:pt x="3295" y="1417"/>
                  </a:lnTo>
                  <a:lnTo>
                    <a:pt x="3312" y="1409"/>
                  </a:lnTo>
                  <a:lnTo>
                    <a:pt x="3328" y="1394"/>
                  </a:lnTo>
                  <a:lnTo>
                    <a:pt x="3345" y="1381"/>
                  </a:lnTo>
                  <a:lnTo>
                    <a:pt x="3363" y="1371"/>
                  </a:lnTo>
                  <a:lnTo>
                    <a:pt x="3381" y="1363"/>
                  </a:lnTo>
                  <a:lnTo>
                    <a:pt x="3399" y="1353"/>
                  </a:lnTo>
                  <a:lnTo>
                    <a:pt x="3419" y="1341"/>
                  </a:lnTo>
                  <a:lnTo>
                    <a:pt x="3438" y="1327"/>
                  </a:lnTo>
                  <a:lnTo>
                    <a:pt x="3456" y="1309"/>
                  </a:lnTo>
                  <a:lnTo>
                    <a:pt x="3489" y="1285"/>
                  </a:lnTo>
                  <a:lnTo>
                    <a:pt x="3518" y="1259"/>
                  </a:lnTo>
                  <a:lnTo>
                    <a:pt x="3548" y="1231"/>
                  </a:lnTo>
                  <a:lnTo>
                    <a:pt x="3576" y="1200"/>
                  </a:lnTo>
                  <a:lnTo>
                    <a:pt x="3602" y="1170"/>
                  </a:lnTo>
                  <a:lnTo>
                    <a:pt x="3627" y="1139"/>
                  </a:lnTo>
                  <a:lnTo>
                    <a:pt x="3651" y="1106"/>
                  </a:lnTo>
                  <a:lnTo>
                    <a:pt x="3676" y="1074"/>
                  </a:lnTo>
                  <a:lnTo>
                    <a:pt x="3699" y="1040"/>
                  </a:lnTo>
                  <a:lnTo>
                    <a:pt x="3721" y="1007"/>
                  </a:lnTo>
                  <a:lnTo>
                    <a:pt x="3744" y="974"/>
                  </a:lnTo>
                  <a:lnTo>
                    <a:pt x="3767" y="939"/>
                  </a:lnTo>
                  <a:lnTo>
                    <a:pt x="3789" y="906"/>
                  </a:lnTo>
                  <a:lnTo>
                    <a:pt x="3812" y="873"/>
                  </a:lnTo>
                  <a:lnTo>
                    <a:pt x="3835" y="842"/>
                  </a:lnTo>
                  <a:lnTo>
                    <a:pt x="3858" y="81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9946" name="Freeform 10"/>
            <p:cNvSpPr>
              <a:spLocks/>
            </p:cNvSpPr>
            <p:nvPr/>
          </p:nvSpPr>
          <p:spPr bwMode="auto">
            <a:xfrm>
              <a:off x="2803" y="2856"/>
              <a:ext cx="28" cy="5"/>
            </a:xfrm>
            <a:custGeom>
              <a:avLst/>
              <a:gdLst>
                <a:gd name="T0" fmla="*/ 460 w 470"/>
                <a:gd name="T1" fmla="*/ 106 h 111"/>
                <a:gd name="T2" fmla="*/ 438 w 470"/>
                <a:gd name="T3" fmla="*/ 104 h 111"/>
                <a:gd name="T4" fmla="*/ 417 w 470"/>
                <a:gd name="T5" fmla="*/ 101 h 111"/>
                <a:gd name="T6" fmla="*/ 396 w 470"/>
                <a:gd name="T7" fmla="*/ 96 h 111"/>
                <a:gd name="T8" fmla="*/ 374 w 470"/>
                <a:gd name="T9" fmla="*/ 88 h 111"/>
                <a:gd name="T10" fmla="*/ 355 w 470"/>
                <a:gd name="T11" fmla="*/ 82 h 111"/>
                <a:gd name="T12" fmla="*/ 333 w 470"/>
                <a:gd name="T13" fmla="*/ 72 h 111"/>
                <a:gd name="T14" fmla="*/ 314 w 470"/>
                <a:gd name="T15" fmla="*/ 64 h 111"/>
                <a:gd name="T16" fmla="*/ 294 w 470"/>
                <a:gd name="T17" fmla="*/ 56 h 111"/>
                <a:gd name="T18" fmla="*/ 272 w 470"/>
                <a:gd name="T19" fmla="*/ 47 h 111"/>
                <a:gd name="T20" fmla="*/ 251 w 470"/>
                <a:gd name="T21" fmla="*/ 39 h 111"/>
                <a:gd name="T22" fmla="*/ 231 w 470"/>
                <a:gd name="T23" fmla="*/ 34 h 111"/>
                <a:gd name="T24" fmla="*/ 209 w 470"/>
                <a:gd name="T25" fmla="*/ 29 h 111"/>
                <a:gd name="T26" fmla="*/ 188 w 470"/>
                <a:gd name="T27" fmla="*/ 26 h 111"/>
                <a:gd name="T28" fmla="*/ 165 w 470"/>
                <a:gd name="T29" fmla="*/ 24 h 111"/>
                <a:gd name="T30" fmla="*/ 143 w 470"/>
                <a:gd name="T31" fmla="*/ 26 h 111"/>
                <a:gd name="T32" fmla="*/ 120 w 470"/>
                <a:gd name="T33" fmla="*/ 31 h 111"/>
                <a:gd name="T34" fmla="*/ 86 w 470"/>
                <a:gd name="T35" fmla="*/ 0 h 111"/>
                <a:gd name="T36" fmla="*/ 76 w 470"/>
                <a:gd name="T37" fmla="*/ 3 h 111"/>
                <a:gd name="T38" fmla="*/ 66 w 470"/>
                <a:gd name="T39" fmla="*/ 8 h 111"/>
                <a:gd name="T40" fmla="*/ 55 w 470"/>
                <a:gd name="T41" fmla="*/ 16 h 111"/>
                <a:gd name="T42" fmla="*/ 41 w 470"/>
                <a:gd name="T43" fmla="*/ 24 h 111"/>
                <a:gd name="T44" fmla="*/ 30 w 470"/>
                <a:gd name="T45" fmla="*/ 34 h 111"/>
                <a:gd name="T46" fmla="*/ 18 w 470"/>
                <a:gd name="T47" fmla="*/ 44 h 111"/>
                <a:gd name="T48" fmla="*/ 9 w 470"/>
                <a:gd name="T49" fmla="*/ 56 h 111"/>
                <a:gd name="T50" fmla="*/ 0 w 470"/>
                <a:gd name="T51" fmla="*/ 67 h 111"/>
                <a:gd name="T52" fmla="*/ 470 w 470"/>
                <a:gd name="T53" fmla="*/ 111 h 111"/>
                <a:gd name="T54" fmla="*/ 468 w 470"/>
                <a:gd name="T55" fmla="*/ 111 h 111"/>
                <a:gd name="T56" fmla="*/ 465 w 470"/>
                <a:gd name="T57" fmla="*/ 108 h 111"/>
                <a:gd name="T58" fmla="*/ 461 w 470"/>
                <a:gd name="T59" fmla="*/ 106 h 111"/>
                <a:gd name="T60" fmla="*/ 460 w 470"/>
                <a:gd name="T61" fmla="*/ 106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70" h="111">
                  <a:moveTo>
                    <a:pt x="460" y="106"/>
                  </a:moveTo>
                  <a:lnTo>
                    <a:pt x="438" y="104"/>
                  </a:lnTo>
                  <a:lnTo>
                    <a:pt x="417" y="101"/>
                  </a:lnTo>
                  <a:lnTo>
                    <a:pt x="396" y="96"/>
                  </a:lnTo>
                  <a:lnTo>
                    <a:pt x="374" y="88"/>
                  </a:lnTo>
                  <a:lnTo>
                    <a:pt x="355" y="82"/>
                  </a:lnTo>
                  <a:lnTo>
                    <a:pt x="333" y="72"/>
                  </a:lnTo>
                  <a:lnTo>
                    <a:pt x="314" y="64"/>
                  </a:lnTo>
                  <a:lnTo>
                    <a:pt x="294" y="56"/>
                  </a:lnTo>
                  <a:lnTo>
                    <a:pt x="272" y="47"/>
                  </a:lnTo>
                  <a:lnTo>
                    <a:pt x="251" y="39"/>
                  </a:lnTo>
                  <a:lnTo>
                    <a:pt x="231" y="34"/>
                  </a:lnTo>
                  <a:lnTo>
                    <a:pt x="209" y="29"/>
                  </a:lnTo>
                  <a:lnTo>
                    <a:pt x="188" y="26"/>
                  </a:lnTo>
                  <a:lnTo>
                    <a:pt x="165" y="24"/>
                  </a:lnTo>
                  <a:lnTo>
                    <a:pt x="143" y="26"/>
                  </a:lnTo>
                  <a:lnTo>
                    <a:pt x="120" y="31"/>
                  </a:lnTo>
                  <a:lnTo>
                    <a:pt x="86" y="0"/>
                  </a:lnTo>
                  <a:lnTo>
                    <a:pt x="76" y="3"/>
                  </a:lnTo>
                  <a:lnTo>
                    <a:pt x="66" y="8"/>
                  </a:lnTo>
                  <a:lnTo>
                    <a:pt x="55" y="16"/>
                  </a:lnTo>
                  <a:lnTo>
                    <a:pt x="41" y="24"/>
                  </a:lnTo>
                  <a:lnTo>
                    <a:pt x="30" y="34"/>
                  </a:lnTo>
                  <a:lnTo>
                    <a:pt x="18" y="44"/>
                  </a:lnTo>
                  <a:lnTo>
                    <a:pt x="9" y="56"/>
                  </a:lnTo>
                  <a:lnTo>
                    <a:pt x="0" y="67"/>
                  </a:lnTo>
                  <a:lnTo>
                    <a:pt x="470" y="111"/>
                  </a:lnTo>
                  <a:lnTo>
                    <a:pt x="468" y="111"/>
                  </a:lnTo>
                  <a:lnTo>
                    <a:pt x="465" y="108"/>
                  </a:lnTo>
                  <a:lnTo>
                    <a:pt x="461" y="106"/>
                  </a:lnTo>
                  <a:lnTo>
                    <a:pt x="460" y="106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9947" name="Freeform 11"/>
            <p:cNvSpPr>
              <a:spLocks/>
            </p:cNvSpPr>
            <p:nvPr/>
          </p:nvSpPr>
          <p:spPr bwMode="auto">
            <a:xfrm>
              <a:off x="2757" y="2836"/>
              <a:ext cx="23" cy="22"/>
            </a:xfrm>
            <a:custGeom>
              <a:avLst/>
              <a:gdLst>
                <a:gd name="T0" fmla="*/ 387 w 397"/>
                <a:gd name="T1" fmla="*/ 466 h 471"/>
                <a:gd name="T2" fmla="*/ 335 w 397"/>
                <a:gd name="T3" fmla="*/ 372 h 471"/>
                <a:gd name="T4" fmla="*/ 344 w 397"/>
                <a:gd name="T5" fmla="*/ 349 h 471"/>
                <a:gd name="T6" fmla="*/ 356 w 397"/>
                <a:gd name="T7" fmla="*/ 326 h 471"/>
                <a:gd name="T8" fmla="*/ 367 w 397"/>
                <a:gd name="T9" fmla="*/ 301 h 471"/>
                <a:gd name="T10" fmla="*/ 379 w 397"/>
                <a:gd name="T11" fmla="*/ 276 h 471"/>
                <a:gd name="T12" fmla="*/ 385 w 397"/>
                <a:gd name="T13" fmla="*/ 252 h 471"/>
                <a:gd name="T14" fmla="*/ 387 w 397"/>
                <a:gd name="T15" fmla="*/ 226 h 471"/>
                <a:gd name="T16" fmla="*/ 382 w 397"/>
                <a:gd name="T17" fmla="*/ 202 h 471"/>
                <a:gd name="T18" fmla="*/ 369 w 397"/>
                <a:gd name="T19" fmla="*/ 177 h 471"/>
                <a:gd name="T20" fmla="*/ 348 w 397"/>
                <a:gd name="T21" fmla="*/ 156 h 471"/>
                <a:gd name="T22" fmla="*/ 326 w 397"/>
                <a:gd name="T23" fmla="*/ 136 h 471"/>
                <a:gd name="T24" fmla="*/ 303 w 397"/>
                <a:gd name="T25" fmla="*/ 118 h 471"/>
                <a:gd name="T26" fmla="*/ 282 w 397"/>
                <a:gd name="T27" fmla="*/ 99 h 471"/>
                <a:gd name="T28" fmla="*/ 259 w 397"/>
                <a:gd name="T29" fmla="*/ 81 h 471"/>
                <a:gd name="T30" fmla="*/ 238 w 397"/>
                <a:gd name="T31" fmla="*/ 61 h 471"/>
                <a:gd name="T32" fmla="*/ 218 w 397"/>
                <a:gd name="T33" fmla="*/ 40 h 471"/>
                <a:gd name="T34" fmla="*/ 200 w 397"/>
                <a:gd name="T35" fmla="*/ 13 h 471"/>
                <a:gd name="T36" fmla="*/ 192 w 397"/>
                <a:gd name="T37" fmla="*/ 7 h 471"/>
                <a:gd name="T38" fmla="*/ 185 w 397"/>
                <a:gd name="T39" fmla="*/ 3 h 471"/>
                <a:gd name="T40" fmla="*/ 179 w 397"/>
                <a:gd name="T41" fmla="*/ 0 h 471"/>
                <a:gd name="T42" fmla="*/ 174 w 397"/>
                <a:gd name="T43" fmla="*/ 0 h 471"/>
                <a:gd name="T44" fmla="*/ 146 w 397"/>
                <a:gd name="T45" fmla="*/ 44 h 471"/>
                <a:gd name="T46" fmla="*/ 113 w 397"/>
                <a:gd name="T47" fmla="*/ 89 h 471"/>
                <a:gd name="T48" fmla="*/ 81 w 397"/>
                <a:gd name="T49" fmla="*/ 134 h 471"/>
                <a:gd name="T50" fmla="*/ 49 w 397"/>
                <a:gd name="T51" fmla="*/ 180 h 471"/>
                <a:gd name="T52" fmla="*/ 23 w 397"/>
                <a:gd name="T53" fmla="*/ 228 h 471"/>
                <a:gd name="T54" fmla="*/ 7 w 397"/>
                <a:gd name="T55" fmla="*/ 278 h 471"/>
                <a:gd name="T56" fmla="*/ 0 w 397"/>
                <a:gd name="T57" fmla="*/ 332 h 471"/>
                <a:gd name="T58" fmla="*/ 10 w 397"/>
                <a:gd name="T59" fmla="*/ 389 h 471"/>
                <a:gd name="T60" fmla="*/ 13 w 397"/>
                <a:gd name="T61" fmla="*/ 402 h 471"/>
                <a:gd name="T62" fmla="*/ 18 w 397"/>
                <a:gd name="T63" fmla="*/ 410 h 471"/>
                <a:gd name="T64" fmla="*/ 25 w 397"/>
                <a:gd name="T65" fmla="*/ 417 h 471"/>
                <a:gd name="T66" fmla="*/ 31 w 397"/>
                <a:gd name="T67" fmla="*/ 424 h 471"/>
                <a:gd name="T68" fmla="*/ 397 w 397"/>
                <a:gd name="T69" fmla="*/ 471 h 471"/>
                <a:gd name="T70" fmla="*/ 395 w 397"/>
                <a:gd name="T71" fmla="*/ 471 h 471"/>
                <a:gd name="T72" fmla="*/ 392 w 397"/>
                <a:gd name="T73" fmla="*/ 468 h 471"/>
                <a:gd name="T74" fmla="*/ 389 w 397"/>
                <a:gd name="T75" fmla="*/ 466 h 471"/>
                <a:gd name="T76" fmla="*/ 387 w 397"/>
                <a:gd name="T77" fmla="*/ 466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97" h="471">
                  <a:moveTo>
                    <a:pt x="387" y="466"/>
                  </a:moveTo>
                  <a:lnTo>
                    <a:pt x="335" y="372"/>
                  </a:lnTo>
                  <a:lnTo>
                    <a:pt x="344" y="349"/>
                  </a:lnTo>
                  <a:lnTo>
                    <a:pt x="356" y="326"/>
                  </a:lnTo>
                  <a:lnTo>
                    <a:pt x="367" y="301"/>
                  </a:lnTo>
                  <a:lnTo>
                    <a:pt x="379" y="276"/>
                  </a:lnTo>
                  <a:lnTo>
                    <a:pt x="385" y="252"/>
                  </a:lnTo>
                  <a:lnTo>
                    <a:pt x="387" y="226"/>
                  </a:lnTo>
                  <a:lnTo>
                    <a:pt x="382" y="202"/>
                  </a:lnTo>
                  <a:lnTo>
                    <a:pt x="369" y="177"/>
                  </a:lnTo>
                  <a:lnTo>
                    <a:pt x="348" y="156"/>
                  </a:lnTo>
                  <a:lnTo>
                    <a:pt x="326" y="136"/>
                  </a:lnTo>
                  <a:lnTo>
                    <a:pt x="303" y="118"/>
                  </a:lnTo>
                  <a:lnTo>
                    <a:pt x="282" y="99"/>
                  </a:lnTo>
                  <a:lnTo>
                    <a:pt x="259" y="81"/>
                  </a:lnTo>
                  <a:lnTo>
                    <a:pt x="238" y="61"/>
                  </a:lnTo>
                  <a:lnTo>
                    <a:pt x="218" y="40"/>
                  </a:lnTo>
                  <a:lnTo>
                    <a:pt x="200" y="13"/>
                  </a:lnTo>
                  <a:lnTo>
                    <a:pt x="192" y="7"/>
                  </a:lnTo>
                  <a:lnTo>
                    <a:pt x="185" y="3"/>
                  </a:lnTo>
                  <a:lnTo>
                    <a:pt x="179" y="0"/>
                  </a:lnTo>
                  <a:lnTo>
                    <a:pt x="174" y="0"/>
                  </a:lnTo>
                  <a:lnTo>
                    <a:pt x="146" y="44"/>
                  </a:lnTo>
                  <a:lnTo>
                    <a:pt x="113" y="89"/>
                  </a:lnTo>
                  <a:lnTo>
                    <a:pt x="81" y="134"/>
                  </a:lnTo>
                  <a:lnTo>
                    <a:pt x="49" y="180"/>
                  </a:lnTo>
                  <a:lnTo>
                    <a:pt x="23" y="228"/>
                  </a:lnTo>
                  <a:lnTo>
                    <a:pt x="7" y="278"/>
                  </a:lnTo>
                  <a:lnTo>
                    <a:pt x="0" y="332"/>
                  </a:lnTo>
                  <a:lnTo>
                    <a:pt x="10" y="389"/>
                  </a:lnTo>
                  <a:lnTo>
                    <a:pt x="13" y="402"/>
                  </a:lnTo>
                  <a:lnTo>
                    <a:pt x="18" y="410"/>
                  </a:lnTo>
                  <a:lnTo>
                    <a:pt x="25" y="417"/>
                  </a:lnTo>
                  <a:lnTo>
                    <a:pt x="31" y="424"/>
                  </a:lnTo>
                  <a:lnTo>
                    <a:pt x="397" y="471"/>
                  </a:lnTo>
                  <a:lnTo>
                    <a:pt x="395" y="471"/>
                  </a:lnTo>
                  <a:lnTo>
                    <a:pt x="392" y="468"/>
                  </a:lnTo>
                  <a:lnTo>
                    <a:pt x="389" y="466"/>
                  </a:lnTo>
                  <a:lnTo>
                    <a:pt x="387" y="466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9948" name="Freeform 12"/>
            <p:cNvSpPr>
              <a:spLocks/>
            </p:cNvSpPr>
            <p:nvPr/>
          </p:nvSpPr>
          <p:spPr bwMode="auto">
            <a:xfrm>
              <a:off x="2774" y="2815"/>
              <a:ext cx="17" cy="10"/>
            </a:xfrm>
            <a:custGeom>
              <a:avLst/>
              <a:gdLst>
                <a:gd name="T0" fmla="*/ 290 w 292"/>
                <a:gd name="T1" fmla="*/ 149 h 208"/>
                <a:gd name="T2" fmla="*/ 292 w 292"/>
                <a:gd name="T3" fmla="*/ 139 h 208"/>
                <a:gd name="T4" fmla="*/ 292 w 292"/>
                <a:gd name="T5" fmla="*/ 131 h 208"/>
                <a:gd name="T6" fmla="*/ 290 w 292"/>
                <a:gd name="T7" fmla="*/ 123 h 208"/>
                <a:gd name="T8" fmla="*/ 290 w 292"/>
                <a:gd name="T9" fmla="*/ 113 h 208"/>
                <a:gd name="T10" fmla="*/ 284 w 292"/>
                <a:gd name="T11" fmla="*/ 93 h 208"/>
                <a:gd name="T12" fmla="*/ 274 w 292"/>
                <a:gd name="T13" fmla="*/ 79 h 208"/>
                <a:gd name="T14" fmla="*/ 261 w 292"/>
                <a:gd name="T15" fmla="*/ 65 h 208"/>
                <a:gd name="T16" fmla="*/ 248 w 292"/>
                <a:gd name="T17" fmla="*/ 54 h 208"/>
                <a:gd name="T18" fmla="*/ 233 w 292"/>
                <a:gd name="T19" fmla="*/ 46 h 208"/>
                <a:gd name="T20" fmla="*/ 216 w 292"/>
                <a:gd name="T21" fmla="*/ 39 h 208"/>
                <a:gd name="T22" fmla="*/ 198 w 292"/>
                <a:gd name="T23" fmla="*/ 34 h 208"/>
                <a:gd name="T24" fmla="*/ 180 w 292"/>
                <a:gd name="T25" fmla="*/ 29 h 208"/>
                <a:gd name="T26" fmla="*/ 160 w 292"/>
                <a:gd name="T27" fmla="*/ 26 h 208"/>
                <a:gd name="T28" fmla="*/ 140 w 292"/>
                <a:gd name="T29" fmla="*/ 24 h 208"/>
                <a:gd name="T30" fmla="*/ 119 w 292"/>
                <a:gd name="T31" fmla="*/ 21 h 208"/>
                <a:gd name="T32" fmla="*/ 99 w 292"/>
                <a:gd name="T33" fmla="*/ 17 h 208"/>
                <a:gd name="T34" fmla="*/ 77 w 292"/>
                <a:gd name="T35" fmla="*/ 15 h 208"/>
                <a:gd name="T36" fmla="*/ 58 w 292"/>
                <a:gd name="T37" fmla="*/ 10 h 208"/>
                <a:gd name="T38" fmla="*/ 38 w 292"/>
                <a:gd name="T39" fmla="*/ 7 h 208"/>
                <a:gd name="T40" fmla="*/ 20 w 292"/>
                <a:gd name="T41" fmla="*/ 0 h 208"/>
                <a:gd name="T42" fmla="*/ 18 w 292"/>
                <a:gd name="T43" fmla="*/ 0 h 208"/>
                <a:gd name="T44" fmla="*/ 15 w 292"/>
                <a:gd name="T45" fmla="*/ 0 h 208"/>
                <a:gd name="T46" fmla="*/ 10 w 292"/>
                <a:gd name="T47" fmla="*/ 2 h 208"/>
                <a:gd name="T48" fmla="*/ 4 w 292"/>
                <a:gd name="T49" fmla="*/ 7 h 208"/>
                <a:gd name="T50" fmla="*/ 0 w 292"/>
                <a:gd name="T51" fmla="*/ 14 h 208"/>
                <a:gd name="T52" fmla="*/ 0 w 292"/>
                <a:gd name="T53" fmla="*/ 21 h 208"/>
                <a:gd name="T54" fmla="*/ 0 w 292"/>
                <a:gd name="T55" fmla="*/ 29 h 208"/>
                <a:gd name="T56" fmla="*/ 2 w 292"/>
                <a:gd name="T57" fmla="*/ 36 h 208"/>
                <a:gd name="T58" fmla="*/ 86 w 292"/>
                <a:gd name="T59" fmla="*/ 208 h 208"/>
                <a:gd name="T60" fmla="*/ 212 w 292"/>
                <a:gd name="T61" fmla="*/ 208 h 208"/>
                <a:gd name="T62" fmla="*/ 285 w 292"/>
                <a:gd name="T63" fmla="*/ 159 h 208"/>
                <a:gd name="T64" fmla="*/ 285 w 292"/>
                <a:gd name="T65" fmla="*/ 157 h 208"/>
                <a:gd name="T66" fmla="*/ 289 w 292"/>
                <a:gd name="T67" fmla="*/ 154 h 208"/>
                <a:gd name="T68" fmla="*/ 290 w 292"/>
                <a:gd name="T69" fmla="*/ 151 h 208"/>
                <a:gd name="T70" fmla="*/ 290 w 292"/>
                <a:gd name="T71" fmla="*/ 149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92" h="208">
                  <a:moveTo>
                    <a:pt x="290" y="149"/>
                  </a:moveTo>
                  <a:lnTo>
                    <a:pt x="292" y="139"/>
                  </a:lnTo>
                  <a:lnTo>
                    <a:pt x="292" y="131"/>
                  </a:lnTo>
                  <a:lnTo>
                    <a:pt x="290" y="123"/>
                  </a:lnTo>
                  <a:lnTo>
                    <a:pt x="290" y="113"/>
                  </a:lnTo>
                  <a:lnTo>
                    <a:pt x="284" y="93"/>
                  </a:lnTo>
                  <a:lnTo>
                    <a:pt x="274" y="79"/>
                  </a:lnTo>
                  <a:lnTo>
                    <a:pt x="261" y="65"/>
                  </a:lnTo>
                  <a:lnTo>
                    <a:pt x="248" y="54"/>
                  </a:lnTo>
                  <a:lnTo>
                    <a:pt x="233" y="46"/>
                  </a:lnTo>
                  <a:lnTo>
                    <a:pt x="216" y="39"/>
                  </a:lnTo>
                  <a:lnTo>
                    <a:pt x="198" y="34"/>
                  </a:lnTo>
                  <a:lnTo>
                    <a:pt x="180" y="29"/>
                  </a:lnTo>
                  <a:lnTo>
                    <a:pt x="160" y="26"/>
                  </a:lnTo>
                  <a:lnTo>
                    <a:pt x="140" y="24"/>
                  </a:lnTo>
                  <a:lnTo>
                    <a:pt x="119" y="21"/>
                  </a:lnTo>
                  <a:lnTo>
                    <a:pt x="99" y="17"/>
                  </a:lnTo>
                  <a:lnTo>
                    <a:pt x="77" y="15"/>
                  </a:lnTo>
                  <a:lnTo>
                    <a:pt x="58" y="10"/>
                  </a:lnTo>
                  <a:lnTo>
                    <a:pt x="38" y="7"/>
                  </a:lnTo>
                  <a:lnTo>
                    <a:pt x="20" y="0"/>
                  </a:lnTo>
                  <a:lnTo>
                    <a:pt x="18" y="0"/>
                  </a:lnTo>
                  <a:lnTo>
                    <a:pt x="15" y="0"/>
                  </a:lnTo>
                  <a:lnTo>
                    <a:pt x="10" y="2"/>
                  </a:lnTo>
                  <a:lnTo>
                    <a:pt x="4" y="7"/>
                  </a:lnTo>
                  <a:lnTo>
                    <a:pt x="0" y="14"/>
                  </a:lnTo>
                  <a:lnTo>
                    <a:pt x="0" y="21"/>
                  </a:lnTo>
                  <a:lnTo>
                    <a:pt x="0" y="29"/>
                  </a:lnTo>
                  <a:lnTo>
                    <a:pt x="2" y="36"/>
                  </a:lnTo>
                  <a:lnTo>
                    <a:pt x="86" y="208"/>
                  </a:lnTo>
                  <a:lnTo>
                    <a:pt x="212" y="208"/>
                  </a:lnTo>
                  <a:lnTo>
                    <a:pt x="285" y="159"/>
                  </a:lnTo>
                  <a:lnTo>
                    <a:pt x="285" y="157"/>
                  </a:lnTo>
                  <a:lnTo>
                    <a:pt x="289" y="154"/>
                  </a:lnTo>
                  <a:lnTo>
                    <a:pt x="290" y="151"/>
                  </a:lnTo>
                  <a:lnTo>
                    <a:pt x="290" y="149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9949" name="Freeform 13"/>
            <p:cNvSpPr>
              <a:spLocks/>
            </p:cNvSpPr>
            <p:nvPr/>
          </p:nvSpPr>
          <p:spPr bwMode="auto">
            <a:xfrm>
              <a:off x="2764" y="2821"/>
              <a:ext cx="3" cy="3"/>
            </a:xfrm>
            <a:custGeom>
              <a:avLst/>
              <a:gdLst>
                <a:gd name="T0" fmla="*/ 33 w 41"/>
                <a:gd name="T1" fmla="*/ 30 h 50"/>
                <a:gd name="T2" fmla="*/ 35 w 41"/>
                <a:gd name="T3" fmla="*/ 27 h 50"/>
                <a:gd name="T4" fmla="*/ 38 w 41"/>
                <a:gd name="T5" fmla="*/ 19 h 50"/>
                <a:gd name="T6" fmla="*/ 40 w 41"/>
                <a:gd name="T7" fmla="*/ 13 h 50"/>
                <a:gd name="T8" fmla="*/ 41 w 41"/>
                <a:gd name="T9" fmla="*/ 6 h 50"/>
                <a:gd name="T10" fmla="*/ 38 w 41"/>
                <a:gd name="T11" fmla="*/ 5 h 50"/>
                <a:gd name="T12" fmla="*/ 35 w 41"/>
                <a:gd name="T13" fmla="*/ 3 h 50"/>
                <a:gd name="T14" fmla="*/ 33 w 41"/>
                <a:gd name="T15" fmla="*/ 1 h 50"/>
                <a:gd name="T16" fmla="*/ 30 w 41"/>
                <a:gd name="T17" fmla="*/ 0 h 50"/>
                <a:gd name="T18" fmla="*/ 0 w 41"/>
                <a:gd name="T19" fmla="*/ 40 h 50"/>
                <a:gd name="T20" fmla="*/ 2 w 41"/>
                <a:gd name="T21" fmla="*/ 50 h 50"/>
                <a:gd name="T22" fmla="*/ 12 w 41"/>
                <a:gd name="T23" fmla="*/ 48 h 50"/>
                <a:gd name="T24" fmla="*/ 23 w 41"/>
                <a:gd name="T25" fmla="*/ 42 h 50"/>
                <a:gd name="T26" fmla="*/ 33 w 41"/>
                <a:gd name="T27" fmla="*/ 3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1" h="50">
                  <a:moveTo>
                    <a:pt x="33" y="30"/>
                  </a:moveTo>
                  <a:lnTo>
                    <a:pt x="35" y="27"/>
                  </a:lnTo>
                  <a:lnTo>
                    <a:pt x="38" y="19"/>
                  </a:lnTo>
                  <a:lnTo>
                    <a:pt x="40" y="13"/>
                  </a:lnTo>
                  <a:lnTo>
                    <a:pt x="41" y="6"/>
                  </a:lnTo>
                  <a:lnTo>
                    <a:pt x="38" y="5"/>
                  </a:lnTo>
                  <a:lnTo>
                    <a:pt x="35" y="3"/>
                  </a:lnTo>
                  <a:lnTo>
                    <a:pt x="33" y="1"/>
                  </a:lnTo>
                  <a:lnTo>
                    <a:pt x="30" y="0"/>
                  </a:lnTo>
                  <a:lnTo>
                    <a:pt x="0" y="40"/>
                  </a:lnTo>
                  <a:lnTo>
                    <a:pt x="2" y="50"/>
                  </a:lnTo>
                  <a:lnTo>
                    <a:pt x="12" y="48"/>
                  </a:lnTo>
                  <a:lnTo>
                    <a:pt x="23" y="42"/>
                  </a:lnTo>
                  <a:lnTo>
                    <a:pt x="33" y="30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9950" name="Freeform 14"/>
            <p:cNvSpPr>
              <a:spLocks/>
            </p:cNvSpPr>
            <p:nvPr/>
          </p:nvSpPr>
          <p:spPr bwMode="auto">
            <a:xfrm>
              <a:off x="2741" y="2817"/>
              <a:ext cx="16" cy="9"/>
            </a:xfrm>
            <a:custGeom>
              <a:avLst/>
              <a:gdLst>
                <a:gd name="T0" fmla="*/ 226 w 254"/>
                <a:gd name="T1" fmla="*/ 184 h 210"/>
                <a:gd name="T2" fmla="*/ 254 w 254"/>
                <a:gd name="T3" fmla="*/ 36 h 210"/>
                <a:gd name="T4" fmla="*/ 137 w 254"/>
                <a:gd name="T5" fmla="*/ 0 h 210"/>
                <a:gd name="T6" fmla="*/ 117 w 254"/>
                <a:gd name="T7" fmla="*/ 7 h 210"/>
                <a:gd name="T8" fmla="*/ 95 w 254"/>
                <a:gd name="T9" fmla="*/ 15 h 210"/>
                <a:gd name="T10" fmla="*/ 76 w 254"/>
                <a:gd name="T11" fmla="*/ 25 h 210"/>
                <a:gd name="T12" fmla="*/ 56 w 254"/>
                <a:gd name="T13" fmla="*/ 36 h 210"/>
                <a:gd name="T14" fmla="*/ 38 w 254"/>
                <a:gd name="T15" fmla="*/ 50 h 210"/>
                <a:gd name="T16" fmla="*/ 23 w 254"/>
                <a:gd name="T17" fmla="*/ 66 h 210"/>
                <a:gd name="T18" fmla="*/ 12 w 254"/>
                <a:gd name="T19" fmla="*/ 86 h 210"/>
                <a:gd name="T20" fmla="*/ 3 w 254"/>
                <a:gd name="T21" fmla="*/ 109 h 210"/>
                <a:gd name="T22" fmla="*/ 0 w 254"/>
                <a:gd name="T23" fmla="*/ 128 h 210"/>
                <a:gd name="T24" fmla="*/ 2 w 254"/>
                <a:gd name="T25" fmla="*/ 146 h 210"/>
                <a:gd name="T26" fmla="*/ 8 w 254"/>
                <a:gd name="T27" fmla="*/ 162 h 210"/>
                <a:gd name="T28" fmla="*/ 20 w 254"/>
                <a:gd name="T29" fmla="*/ 175 h 210"/>
                <a:gd name="T30" fmla="*/ 97 w 254"/>
                <a:gd name="T31" fmla="*/ 210 h 210"/>
                <a:gd name="T32" fmla="*/ 225 w 254"/>
                <a:gd name="T33" fmla="*/ 187 h 210"/>
                <a:gd name="T34" fmla="*/ 225 w 254"/>
                <a:gd name="T35" fmla="*/ 187 h 210"/>
                <a:gd name="T36" fmla="*/ 226 w 254"/>
                <a:gd name="T37" fmla="*/ 185 h 210"/>
                <a:gd name="T38" fmla="*/ 226 w 254"/>
                <a:gd name="T39" fmla="*/ 184 h 210"/>
                <a:gd name="T40" fmla="*/ 226 w 254"/>
                <a:gd name="T41" fmla="*/ 184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54" h="210">
                  <a:moveTo>
                    <a:pt x="226" y="184"/>
                  </a:moveTo>
                  <a:lnTo>
                    <a:pt x="254" y="36"/>
                  </a:lnTo>
                  <a:lnTo>
                    <a:pt x="137" y="0"/>
                  </a:lnTo>
                  <a:lnTo>
                    <a:pt x="117" y="7"/>
                  </a:lnTo>
                  <a:lnTo>
                    <a:pt x="95" y="15"/>
                  </a:lnTo>
                  <a:lnTo>
                    <a:pt x="76" y="25"/>
                  </a:lnTo>
                  <a:lnTo>
                    <a:pt x="56" y="36"/>
                  </a:lnTo>
                  <a:lnTo>
                    <a:pt x="38" y="50"/>
                  </a:lnTo>
                  <a:lnTo>
                    <a:pt x="23" y="66"/>
                  </a:lnTo>
                  <a:lnTo>
                    <a:pt x="12" y="86"/>
                  </a:lnTo>
                  <a:lnTo>
                    <a:pt x="3" y="109"/>
                  </a:lnTo>
                  <a:lnTo>
                    <a:pt x="0" y="128"/>
                  </a:lnTo>
                  <a:lnTo>
                    <a:pt x="2" y="146"/>
                  </a:lnTo>
                  <a:lnTo>
                    <a:pt x="8" y="162"/>
                  </a:lnTo>
                  <a:lnTo>
                    <a:pt x="20" y="175"/>
                  </a:lnTo>
                  <a:lnTo>
                    <a:pt x="97" y="210"/>
                  </a:lnTo>
                  <a:lnTo>
                    <a:pt x="225" y="187"/>
                  </a:lnTo>
                  <a:lnTo>
                    <a:pt x="225" y="187"/>
                  </a:lnTo>
                  <a:lnTo>
                    <a:pt x="226" y="185"/>
                  </a:lnTo>
                  <a:lnTo>
                    <a:pt x="226" y="184"/>
                  </a:lnTo>
                  <a:lnTo>
                    <a:pt x="226" y="184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9951" name="Freeform 15"/>
            <p:cNvSpPr>
              <a:spLocks/>
            </p:cNvSpPr>
            <p:nvPr/>
          </p:nvSpPr>
          <p:spPr bwMode="auto">
            <a:xfrm>
              <a:off x="2680" y="2836"/>
              <a:ext cx="20" cy="21"/>
            </a:xfrm>
            <a:custGeom>
              <a:avLst/>
              <a:gdLst>
                <a:gd name="T0" fmla="*/ 267 w 323"/>
                <a:gd name="T1" fmla="*/ 453 h 478"/>
                <a:gd name="T2" fmla="*/ 267 w 323"/>
                <a:gd name="T3" fmla="*/ 445 h 478"/>
                <a:gd name="T4" fmla="*/ 260 w 323"/>
                <a:gd name="T5" fmla="*/ 439 h 478"/>
                <a:gd name="T6" fmla="*/ 252 w 323"/>
                <a:gd name="T7" fmla="*/ 432 h 478"/>
                <a:gd name="T8" fmla="*/ 250 w 323"/>
                <a:gd name="T9" fmla="*/ 424 h 478"/>
                <a:gd name="T10" fmla="*/ 255 w 323"/>
                <a:gd name="T11" fmla="*/ 412 h 478"/>
                <a:gd name="T12" fmla="*/ 260 w 323"/>
                <a:gd name="T13" fmla="*/ 406 h 478"/>
                <a:gd name="T14" fmla="*/ 267 w 323"/>
                <a:gd name="T15" fmla="*/ 400 h 478"/>
                <a:gd name="T16" fmla="*/ 275 w 323"/>
                <a:gd name="T17" fmla="*/ 393 h 478"/>
                <a:gd name="T18" fmla="*/ 311 w 323"/>
                <a:gd name="T19" fmla="*/ 344 h 478"/>
                <a:gd name="T20" fmla="*/ 323 w 323"/>
                <a:gd name="T21" fmla="*/ 298 h 478"/>
                <a:gd name="T22" fmla="*/ 323 w 323"/>
                <a:gd name="T23" fmla="*/ 251 h 478"/>
                <a:gd name="T24" fmla="*/ 314 w 323"/>
                <a:gd name="T25" fmla="*/ 207 h 478"/>
                <a:gd name="T26" fmla="*/ 300 w 323"/>
                <a:gd name="T27" fmla="*/ 164 h 478"/>
                <a:gd name="T28" fmla="*/ 280 w 323"/>
                <a:gd name="T29" fmla="*/ 121 h 478"/>
                <a:gd name="T30" fmla="*/ 257 w 323"/>
                <a:gd name="T31" fmla="*/ 79 h 478"/>
                <a:gd name="T32" fmla="*/ 232 w 323"/>
                <a:gd name="T33" fmla="*/ 40 h 478"/>
                <a:gd name="T34" fmla="*/ 209 w 323"/>
                <a:gd name="T35" fmla="*/ 0 h 478"/>
                <a:gd name="T36" fmla="*/ 162 w 323"/>
                <a:gd name="T37" fmla="*/ 33 h 478"/>
                <a:gd name="T38" fmla="*/ 124 w 323"/>
                <a:gd name="T39" fmla="*/ 73 h 478"/>
                <a:gd name="T40" fmla="*/ 91 w 323"/>
                <a:gd name="T41" fmla="*/ 120 h 478"/>
                <a:gd name="T42" fmla="*/ 64 w 323"/>
                <a:gd name="T43" fmla="*/ 171 h 478"/>
                <a:gd name="T44" fmla="*/ 42 w 323"/>
                <a:gd name="T45" fmla="*/ 223 h 478"/>
                <a:gd name="T46" fmla="*/ 26 w 323"/>
                <a:gd name="T47" fmla="*/ 280 h 478"/>
                <a:gd name="T48" fmla="*/ 13 w 323"/>
                <a:gd name="T49" fmla="*/ 336 h 478"/>
                <a:gd name="T50" fmla="*/ 1 w 323"/>
                <a:gd name="T51" fmla="*/ 392 h 478"/>
                <a:gd name="T52" fmla="*/ 1 w 323"/>
                <a:gd name="T53" fmla="*/ 402 h 478"/>
                <a:gd name="T54" fmla="*/ 1 w 323"/>
                <a:gd name="T55" fmla="*/ 409 h 478"/>
                <a:gd name="T56" fmla="*/ 0 w 323"/>
                <a:gd name="T57" fmla="*/ 414 h 478"/>
                <a:gd name="T58" fmla="*/ 0 w 323"/>
                <a:gd name="T59" fmla="*/ 416 h 478"/>
                <a:gd name="T60" fmla="*/ 72 w 323"/>
                <a:gd name="T61" fmla="*/ 419 h 478"/>
                <a:gd name="T62" fmla="*/ 107 w 323"/>
                <a:gd name="T63" fmla="*/ 478 h 478"/>
                <a:gd name="T64" fmla="*/ 267 w 323"/>
                <a:gd name="T65" fmla="*/ 453 h 4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23" h="478">
                  <a:moveTo>
                    <a:pt x="267" y="453"/>
                  </a:moveTo>
                  <a:lnTo>
                    <a:pt x="267" y="445"/>
                  </a:lnTo>
                  <a:lnTo>
                    <a:pt x="260" y="439"/>
                  </a:lnTo>
                  <a:lnTo>
                    <a:pt x="252" y="432"/>
                  </a:lnTo>
                  <a:lnTo>
                    <a:pt x="250" y="424"/>
                  </a:lnTo>
                  <a:lnTo>
                    <a:pt x="255" y="412"/>
                  </a:lnTo>
                  <a:lnTo>
                    <a:pt x="260" y="406"/>
                  </a:lnTo>
                  <a:lnTo>
                    <a:pt x="267" y="400"/>
                  </a:lnTo>
                  <a:lnTo>
                    <a:pt x="275" y="393"/>
                  </a:lnTo>
                  <a:lnTo>
                    <a:pt x="311" y="344"/>
                  </a:lnTo>
                  <a:lnTo>
                    <a:pt x="323" y="298"/>
                  </a:lnTo>
                  <a:lnTo>
                    <a:pt x="323" y="251"/>
                  </a:lnTo>
                  <a:lnTo>
                    <a:pt x="314" y="207"/>
                  </a:lnTo>
                  <a:lnTo>
                    <a:pt x="300" y="164"/>
                  </a:lnTo>
                  <a:lnTo>
                    <a:pt x="280" y="121"/>
                  </a:lnTo>
                  <a:lnTo>
                    <a:pt x="257" y="79"/>
                  </a:lnTo>
                  <a:lnTo>
                    <a:pt x="232" y="40"/>
                  </a:lnTo>
                  <a:lnTo>
                    <a:pt x="209" y="0"/>
                  </a:lnTo>
                  <a:lnTo>
                    <a:pt x="162" y="33"/>
                  </a:lnTo>
                  <a:lnTo>
                    <a:pt x="124" y="73"/>
                  </a:lnTo>
                  <a:lnTo>
                    <a:pt x="91" y="120"/>
                  </a:lnTo>
                  <a:lnTo>
                    <a:pt x="64" y="171"/>
                  </a:lnTo>
                  <a:lnTo>
                    <a:pt x="42" y="223"/>
                  </a:lnTo>
                  <a:lnTo>
                    <a:pt x="26" y="280"/>
                  </a:lnTo>
                  <a:lnTo>
                    <a:pt x="13" y="336"/>
                  </a:lnTo>
                  <a:lnTo>
                    <a:pt x="1" y="392"/>
                  </a:lnTo>
                  <a:lnTo>
                    <a:pt x="1" y="402"/>
                  </a:lnTo>
                  <a:lnTo>
                    <a:pt x="1" y="409"/>
                  </a:lnTo>
                  <a:lnTo>
                    <a:pt x="0" y="414"/>
                  </a:lnTo>
                  <a:lnTo>
                    <a:pt x="0" y="416"/>
                  </a:lnTo>
                  <a:lnTo>
                    <a:pt x="72" y="419"/>
                  </a:lnTo>
                  <a:lnTo>
                    <a:pt x="107" y="478"/>
                  </a:lnTo>
                  <a:lnTo>
                    <a:pt x="267" y="453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9952" name="Freeform 16"/>
            <p:cNvSpPr>
              <a:spLocks/>
            </p:cNvSpPr>
            <p:nvPr/>
          </p:nvSpPr>
          <p:spPr bwMode="auto">
            <a:xfrm>
              <a:off x="2704" y="2815"/>
              <a:ext cx="9" cy="7"/>
            </a:xfrm>
            <a:custGeom>
              <a:avLst/>
              <a:gdLst>
                <a:gd name="T0" fmla="*/ 130 w 145"/>
                <a:gd name="T1" fmla="*/ 111 h 151"/>
                <a:gd name="T2" fmla="*/ 145 w 145"/>
                <a:gd name="T3" fmla="*/ 63 h 151"/>
                <a:gd name="T4" fmla="*/ 17 w 145"/>
                <a:gd name="T5" fmla="*/ 0 h 151"/>
                <a:gd name="T6" fmla="*/ 15 w 145"/>
                <a:gd name="T7" fmla="*/ 0 h 151"/>
                <a:gd name="T8" fmla="*/ 12 w 145"/>
                <a:gd name="T9" fmla="*/ 2 h 151"/>
                <a:gd name="T10" fmla="*/ 7 w 145"/>
                <a:gd name="T11" fmla="*/ 5 h 151"/>
                <a:gd name="T12" fmla="*/ 0 w 145"/>
                <a:gd name="T13" fmla="*/ 11 h 151"/>
                <a:gd name="T14" fmla="*/ 7 w 145"/>
                <a:gd name="T15" fmla="*/ 44 h 151"/>
                <a:gd name="T16" fmla="*/ 18 w 145"/>
                <a:gd name="T17" fmla="*/ 78 h 151"/>
                <a:gd name="T18" fmla="*/ 31 w 145"/>
                <a:gd name="T19" fmla="*/ 113 h 151"/>
                <a:gd name="T20" fmla="*/ 46 w 145"/>
                <a:gd name="T21" fmla="*/ 145 h 151"/>
                <a:gd name="T22" fmla="*/ 58 w 145"/>
                <a:gd name="T23" fmla="*/ 150 h 151"/>
                <a:gd name="T24" fmla="*/ 68 w 145"/>
                <a:gd name="T25" fmla="*/ 151 h 151"/>
                <a:gd name="T26" fmla="*/ 77 w 145"/>
                <a:gd name="T27" fmla="*/ 147 h 151"/>
                <a:gd name="T28" fmla="*/ 87 w 145"/>
                <a:gd name="T29" fmla="*/ 142 h 151"/>
                <a:gd name="T30" fmla="*/ 97 w 145"/>
                <a:gd name="T31" fmla="*/ 136 h 151"/>
                <a:gd name="T32" fmla="*/ 107 w 145"/>
                <a:gd name="T33" fmla="*/ 129 h 151"/>
                <a:gd name="T34" fmla="*/ 118 w 145"/>
                <a:gd name="T35" fmla="*/ 124 h 151"/>
                <a:gd name="T36" fmla="*/ 130 w 145"/>
                <a:gd name="T37" fmla="*/ 119 h 151"/>
                <a:gd name="T38" fmla="*/ 130 w 145"/>
                <a:gd name="T39" fmla="*/ 118 h 151"/>
                <a:gd name="T40" fmla="*/ 130 w 145"/>
                <a:gd name="T41" fmla="*/ 114 h 151"/>
                <a:gd name="T42" fmla="*/ 130 w 145"/>
                <a:gd name="T43" fmla="*/ 113 h 151"/>
                <a:gd name="T44" fmla="*/ 130 w 145"/>
                <a:gd name="T45" fmla="*/ 111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45" h="151">
                  <a:moveTo>
                    <a:pt x="130" y="111"/>
                  </a:moveTo>
                  <a:lnTo>
                    <a:pt x="145" y="63"/>
                  </a:lnTo>
                  <a:lnTo>
                    <a:pt x="17" y="0"/>
                  </a:lnTo>
                  <a:lnTo>
                    <a:pt x="15" y="0"/>
                  </a:lnTo>
                  <a:lnTo>
                    <a:pt x="12" y="2"/>
                  </a:lnTo>
                  <a:lnTo>
                    <a:pt x="7" y="5"/>
                  </a:lnTo>
                  <a:lnTo>
                    <a:pt x="0" y="11"/>
                  </a:lnTo>
                  <a:lnTo>
                    <a:pt x="7" y="44"/>
                  </a:lnTo>
                  <a:lnTo>
                    <a:pt x="18" y="78"/>
                  </a:lnTo>
                  <a:lnTo>
                    <a:pt x="31" y="113"/>
                  </a:lnTo>
                  <a:lnTo>
                    <a:pt x="46" y="145"/>
                  </a:lnTo>
                  <a:lnTo>
                    <a:pt x="58" y="150"/>
                  </a:lnTo>
                  <a:lnTo>
                    <a:pt x="68" y="151"/>
                  </a:lnTo>
                  <a:lnTo>
                    <a:pt x="77" y="147"/>
                  </a:lnTo>
                  <a:lnTo>
                    <a:pt x="87" y="142"/>
                  </a:lnTo>
                  <a:lnTo>
                    <a:pt x="97" y="136"/>
                  </a:lnTo>
                  <a:lnTo>
                    <a:pt x="107" y="129"/>
                  </a:lnTo>
                  <a:lnTo>
                    <a:pt x="118" y="124"/>
                  </a:lnTo>
                  <a:lnTo>
                    <a:pt x="130" y="119"/>
                  </a:lnTo>
                  <a:lnTo>
                    <a:pt x="130" y="118"/>
                  </a:lnTo>
                  <a:lnTo>
                    <a:pt x="130" y="114"/>
                  </a:lnTo>
                  <a:lnTo>
                    <a:pt x="130" y="113"/>
                  </a:lnTo>
                  <a:lnTo>
                    <a:pt x="130" y="111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9953" name="Freeform 17"/>
            <p:cNvSpPr>
              <a:spLocks/>
            </p:cNvSpPr>
            <p:nvPr/>
          </p:nvSpPr>
          <p:spPr bwMode="auto">
            <a:xfrm>
              <a:off x="2685" y="2816"/>
              <a:ext cx="12" cy="9"/>
            </a:xfrm>
            <a:custGeom>
              <a:avLst/>
              <a:gdLst>
                <a:gd name="T0" fmla="*/ 213 w 213"/>
                <a:gd name="T1" fmla="*/ 126 h 197"/>
                <a:gd name="T2" fmla="*/ 141 w 213"/>
                <a:gd name="T3" fmla="*/ 0 h 197"/>
                <a:gd name="T4" fmla="*/ 118 w 213"/>
                <a:gd name="T5" fmla="*/ 12 h 197"/>
                <a:gd name="T6" fmla="*/ 95 w 213"/>
                <a:gd name="T7" fmla="*/ 25 h 197"/>
                <a:gd name="T8" fmla="*/ 73 w 213"/>
                <a:gd name="T9" fmla="*/ 39 h 197"/>
                <a:gd name="T10" fmla="*/ 52 w 213"/>
                <a:gd name="T11" fmla="*/ 57 h 197"/>
                <a:gd name="T12" fmla="*/ 34 w 213"/>
                <a:gd name="T13" fmla="*/ 76 h 197"/>
                <a:gd name="T14" fmla="*/ 18 w 213"/>
                <a:gd name="T15" fmla="*/ 98 h 197"/>
                <a:gd name="T16" fmla="*/ 8 w 213"/>
                <a:gd name="T17" fmla="*/ 124 h 197"/>
                <a:gd name="T18" fmla="*/ 0 w 213"/>
                <a:gd name="T19" fmla="*/ 155 h 197"/>
                <a:gd name="T20" fmla="*/ 3 w 213"/>
                <a:gd name="T21" fmla="*/ 164 h 197"/>
                <a:gd name="T22" fmla="*/ 9 w 213"/>
                <a:gd name="T23" fmla="*/ 173 h 197"/>
                <a:gd name="T24" fmla="*/ 16 w 213"/>
                <a:gd name="T25" fmla="*/ 179 h 197"/>
                <a:gd name="T26" fmla="*/ 24 w 213"/>
                <a:gd name="T27" fmla="*/ 184 h 197"/>
                <a:gd name="T28" fmla="*/ 32 w 213"/>
                <a:gd name="T29" fmla="*/ 187 h 197"/>
                <a:gd name="T30" fmla="*/ 42 w 213"/>
                <a:gd name="T31" fmla="*/ 192 h 197"/>
                <a:gd name="T32" fmla="*/ 52 w 213"/>
                <a:gd name="T33" fmla="*/ 194 h 197"/>
                <a:gd name="T34" fmla="*/ 62 w 213"/>
                <a:gd name="T35" fmla="*/ 197 h 197"/>
                <a:gd name="T36" fmla="*/ 213 w 213"/>
                <a:gd name="T37" fmla="*/ 126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13" h="197">
                  <a:moveTo>
                    <a:pt x="213" y="126"/>
                  </a:moveTo>
                  <a:lnTo>
                    <a:pt x="141" y="0"/>
                  </a:lnTo>
                  <a:lnTo>
                    <a:pt x="118" y="12"/>
                  </a:lnTo>
                  <a:lnTo>
                    <a:pt x="95" y="25"/>
                  </a:lnTo>
                  <a:lnTo>
                    <a:pt x="73" y="39"/>
                  </a:lnTo>
                  <a:lnTo>
                    <a:pt x="52" y="57"/>
                  </a:lnTo>
                  <a:lnTo>
                    <a:pt x="34" y="76"/>
                  </a:lnTo>
                  <a:lnTo>
                    <a:pt x="18" y="98"/>
                  </a:lnTo>
                  <a:lnTo>
                    <a:pt x="8" y="124"/>
                  </a:lnTo>
                  <a:lnTo>
                    <a:pt x="0" y="155"/>
                  </a:lnTo>
                  <a:lnTo>
                    <a:pt x="3" y="164"/>
                  </a:lnTo>
                  <a:lnTo>
                    <a:pt x="9" y="173"/>
                  </a:lnTo>
                  <a:lnTo>
                    <a:pt x="16" y="179"/>
                  </a:lnTo>
                  <a:lnTo>
                    <a:pt x="24" y="184"/>
                  </a:lnTo>
                  <a:lnTo>
                    <a:pt x="32" y="187"/>
                  </a:lnTo>
                  <a:lnTo>
                    <a:pt x="42" y="192"/>
                  </a:lnTo>
                  <a:lnTo>
                    <a:pt x="52" y="194"/>
                  </a:lnTo>
                  <a:lnTo>
                    <a:pt x="62" y="197"/>
                  </a:lnTo>
                  <a:lnTo>
                    <a:pt x="213" y="126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9954" name="Freeform 18"/>
            <p:cNvSpPr>
              <a:spLocks/>
            </p:cNvSpPr>
            <p:nvPr/>
          </p:nvSpPr>
          <p:spPr bwMode="auto">
            <a:xfrm>
              <a:off x="2622" y="2850"/>
              <a:ext cx="44" cy="11"/>
            </a:xfrm>
            <a:custGeom>
              <a:avLst/>
              <a:gdLst>
                <a:gd name="T0" fmla="*/ 702 w 725"/>
                <a:gd name="T1" fmla="*/ 147 h 221"/>
                <a:gd name="T2" fmla="*/ 668 w 725"/>
                <a:gd name="T3" fmla="*/ 115 h 221"/>
                <a:gd name="T4" fmla="*/ 628 w 725"/>
                <a:gd name="T5" fmla="*/ 90 h 221"/>
                <a:gd name="T6" fmla="*/ 587 w 725"/>
                <a:gd name="T7" fmla="*/ 71 h 221"/>
                <a:gd name="T8" fmla="*/ 543 w 725"/>
                <a:gd name="T9" fmla="*/ 58 h 221"/>
                <a:gd name="T10" fmla="*/ 497 w 725"/>
                <a:gd name="T11" fmla="*/ 46 h 221"/>
                <a:gd name="T12" fmla="*/ 450 w 725"/>
                <a:gd name="T13" fmla="*/ 35 h 221"/>
                <a:gd name="T14" fmla="*/ 404 w 725"/>
                <a:gd name="T15" fmla="*/ 23 h 221"/>
                <a:gd name="T16" fmla="*/ 358 w 725"/>
                <a:gd name="T17" fmla="*/ 13 h 221"/>
                <a:gd name="T18" fmla="*/ 313 w 725"/>
                <a:gd name="T19" fmla="*/ 8 h 221"/>
                <a:gd name="T20" fmla="*/ 271 w 725"/>
                <a:gd name="T21" fmla="*/ 4 h 221"/>
                <a:gd name="T22" fmla="*/ 228 w 725"/>
                <a:gd name="T23" fmla="*/ 0 h 221"/>
                <a:gd name="T24" fmla="*/ 188 w 725"/>
                <a:gd name="T25" fmla="*/ 0 h 221"/>
                <a:gd name="T26" fmla="*/ 150 w 725"/>
                <a:gd name="T27" fmla="*/ 2 h 221"/>
                <a:gd name="T28" fmla="*/ 114 w 725"/>
                <a:gd name="T29" fmla="*/ 8 h 221"/>
                <a:gd name="T30" fmla="*/ 81 w 725"/>
                <a:gd name="T31" fmla="*/ 22 h 221"/>
                <a:gd name="T32" fmla="*/ 63 w 725"/>
                <a:gd name="T33" fmla="*/ 40 h 221"/>
                <a:gd name="T34" fmla="*/ 58 w 725"/>
                <a:gd name="T35" fmla="*/ 56 h 221"/>
                <a:gd name="T36" fmla="*/ 0 w 725"/>
                <a:gd name="T37" fmla="*/ 203 h 221"/>
                <a:gd name="T38" fmla="*/ 35 w 725"/>
                <a:gd name="T39" fmla="*/ 200 h 221"/>
                <a:gd name="T40" fmla="*/ 69 w 725"/>
                <a:gd name="T41" fmla="*/ 200 h 221"/>
                <a:gd name="T42" fmla="*/ 105 w 725"/>
                <a:gd name="T43" fmla="*/ 203 h 221"/>
                <a:gd name="T44" fmla="*/ 142 w 725"/>
                <a:gd name="T45" fmla="*/ 208 h 221"/>
                <a:gd name="T46" fmla="*/ 176 w 725"/>
                <a:gd name="T47" fmla="*/ 214 h 221"/>
                <a:gd name="T48" fmla="*/ 212 w 725"/>
                <a:gd name="T49" fmla="*/ 219 h 221"/>
                <a:gd name="T50" fmla="*/ 248 w 725"/>
                <a:gd name="T51" fmla="*/ 221 h 221"/>
                <a:gd name="T52" fmla="*/ 282 w 725"/>
                <a:gd name="T53" fmla="*/ 219 h 221"/>
                <a:gd name="T54" fmla="*/ 323 w 725"/>
                <a:gd name="T55" fmla="*/ 216 h 221"/>
                <a:gd name="T56" fmla="*/ 364 w 725"/>
                <a:gd name="T57" fmla="*/ 210 h 221"/>
                <a:gd name="T58" fmla="*/ 405 w 725"/>
                <a:gd name="T59" fmla="*/ 205 h 221"/>
                <a:gd name="T60" fmla="*/ 445 w 725"/>
                <a:gd name="T61" fmla="*/ 200 h 221"/>
                <a:gd name="T62" fmla="*/ 486 w 725"/>
                <a:gd name="T63" fmla="*/ 195 h 221"/>
                <a:gd name="T64" fmla="*/ 526 w 725"/>
                <a:gd name="T65" fmla="*/ 190 h 221"/>
                <a:gd name="T66" fmla="*/ 566 w 725"/>
                <a:gd name="T67" fmla="*/ 185 h 221"/>
                <a:gd name="T68" fmla="*/ 605 w 725"/>
                <a:gd name="T69" fmla="*/ 182 h 221"/>
                <a:gd name="T70" fmla="*/ 723 w 725"/>
                <a:gd name="T71" fmla="*/ 177 h 221"/>
                <a:gd name="T72" fmla="*/ 720 w 725"/>
                <a:gd name="T73" fmla="*/ 169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25" h="221">
                  <a:moveTo>
                    <a:pt x="719" y="167"/>
                  </a:moveTo>
                  <a:lnTo>
                    <a:pt x="702" y="147"/>
                  </a:lnTo>
                  <a:lnTo>
                    <a:pt x="686" y="129"/>
                  </a:lnTo>
                  <a:lnTo>
                    <a:pt x="668" y="115"/>
                  </a:lnTo>
                  <a:lnTo>
                    <a:pt x="648" y="101"/>
                  </a:lnTo>
                  <a:lnTo>
                    <a:pt x="628" y="90"/>
                  </a:lnTo>
                  <a:lnTo>
                    <a:pt x="608" y="80"/>
                  </a:lnTo>
                  <a:lnTo>
                    <a:pt x="587" y="71"/>
                  </a:lnTo>
                  <a:lnTo>
                    <a:pt x="566" y="64"/>
                  </a:lnTo>
                  <a:lnTo>
                    <a:pt x="543" y="58"/>
                  </a:lnTo>
                  <a:lnTo>
                    <a:pt x="521" y="51"/>
                  </a:lnTo>
                  <a:lnTo>
                    <a:pt x="497" y="46"/>
                  </a:lnTo>
                  <a:lnTo>
                    <a:pt x="474" y="41"/>
                  </a:lnTo>
                  <a:lnTo>
                    <a:pt x="450" y="35"/>
                  </a:lnTo>
                  <a:lnTo>
                    <a:pt x="427" y="30"/>
                  </a:lnTo>
                  <a:lnTo>
                    <a:pt x="404" y="23"/>
                  </a:lnTo>
                  <a:lnTo>
                    <a:pt x="381" y="17"/>
                  </a:lnTo>
                  <a:lnTo>
                    <a:pt x="358" y="13"/>
                  </a:lnTo>
                  <a:lnTo>
                    <a:pt x="336" y="12"/>
                  </a:lnTo>
                  <a:lnTo>
                    <a:pt x="313" y="8"/>
                  </a:lnTo>
                  <a:lnTo>
                    <a:pt x="292" y="7"/>
                  </a:lnTo>
                  <a:lnTo>
                    <a:pt x="271" y="4"/>
                  </a:lnTo>
                  <a:lnTo>
                    <a:pt x="249" y="2"/>
                  </a:lnTo>
                  <a:lnTo>
                    <a:pt x="228" y="0"/>
                  </a:lnTo>
                  <a:lnTo>
                    <a:pt x="207" y="0"/>
                  </a:lnTo>
                  <a:lnTo>
                    <a:pt x="188" y="0"/>
                  </a:lnTo>
                  <a:lnTo>
                    <a:pt x="168" y="0"/>
                  </a:lnTo>
                  <a:lnTo>
                    <a:pt x="150" y="2"/>
                  </a:lnTo>
                  <a:lnTo>
                    <a:pt x="132" y="5"/>
                  </a:lnTo>
                  <a:lnTo>
                    <a:pt x="114" y="8"/>
                  </a:lnTo>
                  <a:lnTo>
                    <a:pt x="97" y="15"/>
                  </a:lnTo>
                  <a:lnTo>
                    <a:pt x="81" y="22"/>
                  </a:lnTo>
                  <a:lnTo>
                    <a:pt x="66" y="30"/>
                  </a:lnTo>
                  <a:lnTo>
                    <a:pt x="63" y="40"/>
                  </a:lnTo>
                  <a:lnTo>
                    <a:pt x="60" y="48"/>
                  </a:lnTo>
                  <a:lnTo>
                    <a:pt x="58" y="56"/>
                  </a:lnTo>
                  <a:lnTo>
                    <a:pt x="55" y="68"/>
                  </a:lnTo>
                  <a:lnTo>
                    <a:pt x="0" y="203"/>
                  </a:lnTo>
                  <a:lnTo>
                    <a:pt x="17" y="200"/>
                  </a:lnTo>
                  <a:lnTo>
                    <a:pt x="35" y="200"/>
                  </a:lnTo>
                  <a:lnTo>
                    <a:pt x="51" y="198"/>
                  </a:lnTo>
                  <a:lnTo>
                    <a:pt x="69" y="200"/>
                  </a:lnTo>
                  <a:lnTo>
                    <a:pt x="87" y="202"/>
                  </a:lnTo>
                  <a:lnTo>
                    <a:pt x="105" y="203"/>
                  </a:lnTo>
                  <a:lnTo>
                    <a:pt x="124" y="205"/>
                  </a:lnTo>
                  <a:lnTo>
                    <a:pt x="142" y="208"/>
                  </a:lnTo>
                  <a:lnTo>
                    <a:pt x="158" y="211"/>
                  </a:lnTo>
                  <a:lnTo>
                    <a:pt x="176" y="214"/>
                  </a:lnTo>
                  <a:lnTo>
                    <a:pt x="194" y="217"/>
                  </a:lnTo>
                  <a:lnTo>
                    <a:pt x="212" y="219"/>
                  </a:lnTo>
                  <a:lnTo>
                    <a:pt x="231" y="221"/>
                  </a:lnTo>
                  <a:lnTo>
                    <a:pt x="248" y="221"/>
                  </a:lnTo>
                  <a:lnTo>
                    <a:pt x="266" y="221"/>
                  </a:lnTo>
                  <a:lnTo>
                    <a:pt x="282" y="219"/>
                  </a:lnTo>
                  <a:lnTo>
                    <a:pt x="304" y="217"/>
                  </a:lnTo>
                  <a:lnTo>
                    <a:pt x="323" y="216"/>
                  </a:lnTo>
                  <a:lnTo>
                    <a:pt x="343" y="214"/>
                  </a:lnTo>
                  <a:lnTo>
                    <a:pt x="364" y="210"/>
                  </a:lnTo>
                  <a:lnTo>
                    <a:pt x="384" y="208"/>
                  </a:lnTo>
                  <a:lnTo>
                    <a:pt x="405" y="205"/>
                  </a:lnTo>
                  <a:lnTo>
                    <a:pt x="425" y="203"/>
                  </a:lnTo>
                  <a:lnTo>
                    <a:pt x="445" y="200"/>
                  </a:lnTo>
                  <a:lnTo>
                    <a:pt x="465" y="198"/>
                  </a:lnTo>
                  <a:lnTo>
                    <a:pt x="486" y="195"/>
                  </a:lnTo>
                  <a:lnTo>
                    <a:pt x="507" y="193"/>
                  </a:lnTo>
                  <a:lnTo>
                    <a:pt x="526" y="190"/>
                  </a:lnTo>
                  <a:lnTo>
                    <a:pt x="546" y="188"/>
                  </a:lnTo>
                  <a:lnTo>
                    <a:pt x="566" y="185"/>
                  </a:lnTo>
                  <a:lnTo>
                    <a:pt x="585" y="184"/>
                  </a:lnTo>
                  <a:lnTo>
                    <a:pt x="605" y="182"/>
                  </a:lnTo>
                  <a:lnTo>
                    <a:pt x="725" y="179"/>
                  </a:lnTo>
                  <a:lnTo>
                    <a:pt x="723" y="177"/>
                  </a:lnTo>
                  <a:lnTo>
                    <a:pt x="722" y="172"/>
                  </a:lnTo>
                  <a:lnTo>
                    <a:pt x="720" y="169"/>
                  </a:lnTo>
                  <a:lnTo>
                    <a:pt x="719" y="167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9955" name="Freeform 19"/>
            <p:cNvSpPr>
              <a:spLocks/>
            </p:cNvSpPr>
            <p:nvPr/>
          </p:nvSpPr>
          <p:spPr bwMode="auto">
            <a:xfrm>
              <a:off x="2666" y="2818"/>
              <a:ext cx="12" cy="7"/>
            </a:xfrm>
            <a:custGeom>
              <a:avLst/>
              <a:gdLst>
                <a:gd name="T0" fmla="*/ 199 w 201"/>
                <a:gd name="T1" fmla="*/ 155 h 160"/>
                <a:gd name="T2" fmla="*/ 199 w 201"/>
                <a:gd name="T3" fmla="*/ 10 h 160"/>
                <a:gd name="T4" fmla="*/ 196 w 201"/>
                <a:gd name="T5" fmla="*/ 8 h 160"/>
                <a:gd name="T6" fmla="*/ 189 w 201"/>
                <a:gd name="T7" fmla="*/ 5 h 160"/>
                <a:gd name="T8" fmla="*/ 183 w 201"/>
                <a:gd name="T9" fmla="*/ 1 h 160"/>
                <a:gd name="T10" fmla="*/ 175 w 201"/>
                <a:gd name="T11" fmla="*/ 0 h 160"/>
                <a:gd name="T12" fmla="*/ 153 w 201"/>
                <a:gd name="T13" fmla="*/ 10 h 160"/>
                <a:gd name="T14" fmla="*/ 127 w 201"/>
                <a:gd name="T15" fmla="*/ 18 h 160"/>
                <a:gd name="T16" fmla="*/ 101 w 201"/>
                <a:gd name="T17" fmla="*/ 28 h 160"/>
                <a:gd name="T18" fmla="*/ 73 w 201"/>
                <a:gd name="T19" fmla="*/ 38 h 160"/>
                <a:gd name="T20" fmla="*/ 46 w 201"/>
                <a:gd name="T21" fmla="*/ 52 h 160"/>
                <a:gd name="T22" fmla="*/ 24 w 201"/>
                <a:gd name="T23" fmla="*/ 69 h 160"/>
                <a:gd name="T24" fmla="*/ 8 w 201"/>
                <a:gd name="T25" fmla="*/ 92 h 160"/>
                <a:gd name="T26" fmla="*/ 0 w 201"/>
                <a:gd name="T27" fmla="*/ 122 h 160"/>
                <a:gd name="T28" fmla="*/ 19 w 201"/>
                <a:gd name="T29" fmla="*/ 139 h 160"/>
                <a:gd name="T30" fmla="*/ 41 w 201"/>
                <a:gd name="T31" fmla="*/ 150 h 160"/>
                <a:gd name="T32" fmla="*/ 65 w 201"/>
                <a:gd name="T33" fmla="*/ 157 h 160"/>
                <a:gd name="T34" fmla="*/ 91 w 201"/>
                <a:gd name="T35" fmla="*/ 160 h 160"/>
                <a:gd name="T36" fmla="*/ 117 w 201"/>
                <a:gd name="T37" fmla="*/ 160 h 160"/>
                <a:gd name="T38" fmla="*/ 145 w 201"/>
                <a:gd name="T39" fmla="*/ 160 h 160"/>
                <a:gd name="T40" fmla="*/ 173 w 201"/>
                <a:gd name="T41" fmla="*/ 160 h 160"/>
                <a:gd name="T42" fmla="*/ 201 w 201"/>
                <a:gd name="T43" fmla="*/ 160 h 160"/>
                <a:gd name="T44" fmla="*/ 201 w 201"/>
                <a:gd name="T45" fmla="*/ 160 h 160"/>
                <a:gd name="T46" fmla="*/ 201 w 201"/>
                <a:gd name="T47" fmla="*/ 157 h 160"/>
                <a:gd name="T48" fmla="*/ 199 w 201"/>
                <a:gd name="T49" fmla="*/ 155 h 160"/>
                <a:gd name="T50" fmla="*/ 199 w 201"/>
                <a:gd name="T51" fmla="*/ 155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01" h="160">
                  <a:moveTo>
                    <a:pt x="199" y="155"/>
                  </a:moveTo>
                  <a:lnTo>
                    <a:pt x="199" y="10"/>
                  </a:lnTo>
                  <a:lnTo>
                    <a:pt x="196" y="8"/>
                  </a:lnTo>
                  <a:lnTo>
                    <a:pt x="189" y="5"/>
                  </a:lnTo>
                  <a:lnTo>
                    <a:pt x="183" y="1"/>
                  </a:lnTo>
                  <a:lnTo>
                    <a:pt x="175" y="0"/>
                  </a:lnTo>
                  <a:lnTo>
                    <a:pt x="153" y="10"/>
                  </a:lnTo>
                  <a:lnTo>
                    <a:pt x="127" y="18"/>
                  </a:lnTo>
                  <a:lnTo>
                    <a:pt x="101" y="28"/>
                  </a:lnTo>
                  <a:lnTo>
                    <a:pt x="73" y="38"/>
                  </a:lnTo>
                  <a:lnTo>
                    <a:pt x="46" y="52"/>
                  </a:lnTo>
                  <a:lnTo>
                    <a:pt x="24" y="69"/>
                  </a:lnTo>
                  <a:lnTo>
                    <a:pt x="8" y="92"/>
                  </a:lnTo>
                  <a:lnTo>
                    <a:pt x="0" y="122"/>
                  </a:lnTo>
                  <a:lnTo>
                    <a:pt x="19" y="139"/>
                  </a:lnTo>
                  <a:lnTo>
                    <a:pt x="41" y="150"/>
                  </a:lnTo>
                  <a:lnTo>
                    <a:pt x="65" y="157"/>
                  </a:lnTo>
                  <a:lnTo>
                    <a:pt x="91" y="160"/>
                  </a:lnTo>
                  <a:lnTo>
                    <a:pt x="117" y="160"/>
                  </a:lnTo>
                  <a:lnTo>
                    <a:pt x="145" y="160"/>
                  </a:lnTo>
                  <a:lnTo>
                    <a:pt x="173" y="160"/>
                  </a:lnTo>
                  <a:lnTo>
                    <a:pt x="201" y="160"/>
                  </a:lnTo>
                  <a:lnTo>
                    <a:pt x="201" y="160"/>
                  </a:lnTo>
                  <a:lnTo>
                    <a:pt x="201" y="157"/>
                  </a:lnTo>
                  <a:lnTo>
                    <a:pt x="199" y="155"/>
                  </a:lnTo>
                  <a:lnTo>
                    <a:pt x="199" y="155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9956" name="Freeform 20"/>
            <p:cNvSpPr>
              <a:spLocks/>
            </p:cNvSpPr>
            <p:nvPr/>
          </p:nvSpPr>
          <p:spPr bwMode="auto">
            <a:xfrm>
              <a:off x="2610" y="2889"/>
              <a:ext cx="2" cy="3"/>
            </a:xfrm>
            <a:custGeom>
              <a:avLst/>
              <a:gdLst>
                <a:gd name="T0" fmla="*/ 35 w 35"/>
                <a:gd name="T1" fmla="*/ 61 h 72"/>
                <a:gd name="T2" fmla="*/ 3 w 35"/>
                <a:gd name="T3" fmla="*/ 0 h 72"/>
                <a:gd name="T4" fmla="*/ 0 w 35"/>
                <a:gd name="T5" fmla="*/ 18 h 72"/>
                <a:gd name="T6" fmla="*/ 3 w 35"/>
                <a:gd name="T7" fmla="*/ 38 h 72"/>
                <a:gd name="T8" fmla="*/ 13 w 35"/>
                <a:gd name="T9" fmla="*/ 54 h 72"/>
                <a:gd name="T10" fmla="*/ 23 w 35"/>
                <a:gd name="T11" fmla="*/ 68 h 72"/>
                <a:gd name="T12" fmla="*/ 28 w 35"/>
                <a:gd name="T13" fmla="*/ 70 h 72"/>
                <a:gd name="T14" fmla="*/ 31 w 35"/>
                <a:gd name="T15" fmla="*/ 72 h 72"/>
                <a:gd name="T16" fmla="*/ 35 w 35"/>
                <a:gd name="T17" fmla="*/ 68 h 72"/>
                <a:gd name="T18" fmla="*/ 35 w 35"/>
                <a:gd name="T19" fmla="*/ 61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72">
                  <a:moveTo>
                    <a:pt x="35" y="61"/>
                  </a:moveTo>
                  <a:lnTo>
                    <a:pt x="3" y="0"/>
                  </a:lnTo>
                  <a:lnTo>
                    <a:pt x="0" y="18"/>
                  </a:lnTo>
                  <a:lnTo>
                    <a:pt x="3" y="38"/>
                  </a:lnTo>
                  <a:lnTo>
                    <a:pt x="13" y="54"/>
                  </a:lnTo>
                  <a:lnTo>
                    <a:pt x="23" y="68"/>
                  </a:lnTo>
                  <a:lnTo>
                    <a:pt x="28" y="70"/>
                  </a:lnTo>
                  <a:lnTo>
                    <a:pt x="31" y="72"/>
                  </a:lnTo>
                  <a:lnTo>
                    <a:pt x="35" y="68"/>
                  </a:lnTo>
                  <a:lnTo>
                    <a:pt x="35" y="6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9957" name="Rectangle 21"/>
            <p:cNvSpPr>
              <a:spLocks noChangeArrowheads="1"/>
            </p:cNvSpPr>
            <p:nvPr/>
          </p:nvSpPr>
          <p:spPr bwMode="auto">
            <a:xfrm>
              <a:off x="1791" y="3056"/>
              <a:ext cx="340" cy="24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9958" name="Freeform 22"/>
            <p:cNvSpPr>
              <a:spLocks/>
            </p:cNvSpPr>
            <p:nvPr/>
          </p:nvSpPr>
          <p:spPr bwMode="auto">
            <a:xfrm>
              <a:off x="1791" y="3056"/>
              <a:ext cx="338" cy="231"/>
            </a:xfrm>
            <a:custGeom>
              <a:avLst/>
              <a:gdLst>
                <a:gd name="T0" fmla="*/ 7553 w 7967"/>
                <a:gd name="T1" fmla="*/ 8004 h 8169"/>
                <a:gd name="T2" fmla="*/ 7345 w 7967"/>
                <a:gd name="T3" fmla="*/ 8001 h 8169"/>
                <a:gd name="T4" fmla="*/ 7613 w 7967"/>
                <a:gd name="T5" fmla="*/ 7738 h 8169"/>
                <a:gd name="T6" fmla="*/ 7753 w 7967"/>
                <a:gd name="T7" fmla="*/ 7433 h 8169"/>
                <a:gd name="T8" fmla="*/ 7403 w 7967"/>
                <a:gd name="T9" fmla="*/ 7093 h 8169"/>
                <a:gd name="T10" fmla="*/ 6986 w 7967"/>
                <a:gd name="T11" fmla="*/ 6892 h 8169"/>
                <a:gd name="T12" fmla="*/ 6534 w 7967"/>
                <a:gd name="T13" fmla="*/ 5801 h 8169"/>
                <a:gd name="T14" fmla="*/ 6292 w 7967"/>
                <a:gd name="T15" fmla="*/ 5922 h 8169"/>
                <a:gd name="T16" fmla="*/ 6152 w 7967"/>
                <a:gd name="T17" fmla="*/ 6096 h 8169"/>
                <a:gd name="T18" fmla="*/ 5972 w 7967"/>
                <a:gd name="T19" fmla="*/ 6212 h 8169"/>
                <a:gd name="T20" fmla="*/ 5667 w 7967"/>
                <a:gd name="T21" fmla="*/ 6260 h 8169"/>
                <a:gd name="T22" fmla="*/ 5492 w 7967"/>
                <a:gd name="T23" fmla="*/ 6215 h 8169"/>
                <a:gd name="T24" fmla="*/ 5334 w 7967"/>
                <a:gd name="T25" fmla="*/ 6380 h 8169"/>
                <a:gd name="T26" fmla="*/ 5606 w 7967"/>
                <a:gd name="T27" fmla="*/ 7038 h 8169"/>
                <a:gd name="T28" fmla="*/ 5143 w 7967"/>
                <a:gd name="T29" fmla="*/ 7472 h 8169"/>
                <a:gd name="T30" fmla="*/ 4958 w 7967"/>
                <a:gd name="T31" fmla="*/ 7789 h 8169"/>
                <a:gd name="T32" fmla="*/ 4770 w 7967"/>
                <a:gd name="T33" fmla="*/ 7781 h 8169"/>
                <a:gd name="T34" fmla="*/ 4901 w 7967"/>
                <a:gd name="T35" fmla="*/ 7313 h 8169"/>
                <a:gd name="T36" fmla="*/ 5407 w 7967"/>
                <a:gd name="T37" fmla="*/ 6806 h 8169"/>
                <a:gd name="T38" fmla="*/ 4948 w 7967"/>
                <a:gd name="T39" fmla="*/ 6785 h 8169"/>
                <a:gd name="T40" fmla="*/ 4843 w 7967"/>
                <a:gd name="T41" fmla="*/ 7118 h 8169"/>
                <a:gd name="T42" fmla="*/ 4345 w 7967"/>
                <a:gd name="T43" fmla="*/ 7814 h 8169"/>
                <a:gd name="T44" fmla="*/ 3356 w 7967"/>
                <a:gd name="T45" fmla="*/ 8060 h 8169"/>
                <a:gd name="T46" fmla="*/ 2129 w 7967"/>
                <a:gd name="T47" fmla="*/ 8158 h 8169"/>
                <a:gd name="T48" fmla="*/ 1750 w 7967"/>
                <a:gd name="T49" fmla="*/ 8097 h 8169"/>
                <a:gd name="T50" fmla="*/ 1002 w 7967"/>
                <a:gd name="T51" fmla="*/ 7717 h 8169"/>
                <a:gd name="T52" fmla="*/ 588 w 7967"/>
                <a:gd name="T53" fmla="*/ 6942 h 8169"/>
                <a:gd name="T54" fmla="*/ 575 w 7967"/>
                <a:gd name="T55" fmla="*/ 5544 h 8169"/>
                <a:gd name="T56" fmla="*/ 469 w 7967"/>
                <a:gd name="T57" fmla="*/ 5053 h 8169"/>
                <a:gd name="T58" fmla="*/ 699 w 7967"/>
                <a:gd name="T59" fmla="*/ 4500 h 8169"/>
                <a:gd name="T60" fmla="*/ 1212 w 7967"/>
                <a:gd name="T61" fmla="*/ 4179 h 8169"/>
                <a:gd name="T62" fmla="*/ 1426 w 7967"/>
                <a:gd name="T63" fmla="*/ 4096 h 8169"/>
                <a:gd name="T64" fmla="*/ 2249 w 7967"/>
                <a:gd name="T65" fmla="*/ 3969 h 8169"/>
                <a:gd name="T66" fmla="*/ 2774 w 7967"/>
                <a:gd name="T67" fmla="*/ 3966 h 8169"/>
                <a:gd name="T68" fmla="*/ 2761 w 7967"/>
                <a:gd name="T69" fmla="*/ 3340 h 8169"/>
                <a:gd name="T70" fmla="*/ 2465 w 7967"/>
                <a:gd name="T71" fmla="*/ 3011 h 8169"/>
                <a:gd name="T72" fmla="*/ 1639 w 7967"/>
                <a:gd name="T73" fmla="*/ 2100 h 8169"/>
                <a:gd name="T74" fmla="*/ 1328 w 7967"/>
                <a:gd name="T75" fmla="*/ 1822 h 8169"/>
                <a:gd name="T76" fmla="*/ 1020 w 7967"/>
                <a:gd name="T77" fmla="*/ 1550 h 8169"/>
                <a:gd name="T78" fmla="*/ 724 w 7967"/>
                <a:gd name="T79" fmla="*/ 1241 h 8169"/>
                <a:gd name="T80" fmla="*/ 459 w 7967"/>
                <a:gd name="T81" fmla="*/ 921 h 8169"/>
                <a:gd name="T82" fmla="*/ 20 w 7967"/>
                <a:gd name="T83" fmla="*/ 152 h 8169"/>
                <a:gd name="T84" fmla="*/ 632 w 7967"/>
                <a:gd name="T85" fmla="*/ 215 h 8169"/>
                <a:gd name="T86" fmla="*/ 1339 w 7967"/>
                <a:gd name="T87" fmla="*/ 846 h 8169"/>
                <a:gd name="T88" fmla="*/ 2028 w 7967"/>
                <a:gd name="T89" fmla="*/ 1533 h 8169"/>
                <a:gd name="T90" fmla="*/ 2710 w 7967"/>
                <a:gd name="T91" fmla="*/ 2260 h 8169"/>
                <a:gd name="T92" fmla="*/ 3709 w 7967"/>
                <a:gd name="T93" fmla="*/ 3095 h 8169"/>
                <a:gd name="T94" fmla="*/ 4409 w 7967"/>
                <a:gd name="T95" fmla="*/ 3125 h 8169"/>
                <a:gd name="T96" fmla="*/ 4743 w 7967"/>
                <a:gd name="T97" fmla="*/ 3215 h 8169"/>
                <a:gd name="T98" fmla="*/ 5052 w 7967"/>
                <a:gd name="T99" fmla="*/ 3386 h 8169"/>
                <a:gd name="T100" fmla="*/ 5338 w 7967"/>
                <a:gd name="T101" fmla="*/ 3768 h 8169"/>
                <a:gd name="T102" fmla="*/ 5313 w 7967"/>
                <a:gd name="T103" fmla="*/ 4237 h 8169"/>
                <a:gd name="T104" fmla="*/ 5200 w 7967"/>
                <a:gd name="T105" fmla="*/ 4731 h 8169"/>
                <a:gd name="T106" fmla="*/ 6343 w 7967"/>
                <a:gd name="T107" fmla="*/ 5455 h 8169"/>
                <a:gd name="T108" fmla="*/ 6568 w 7967"/>
                <a:gd name="T109" fmla="*/ 5600 h 8169"/>
                <a:gd name="T110" fmla="*/ 6837 w 7967"/>
                <a:gd name="T111" fmla="*/ 6163 h 8169"/>
                <a:gd name="T112" fmla="*/ 6911 w 7967"/>
                <a:gd name="T113" fmla="*/ 6475 h 8169"/>
                <a:gd name="T114" fmla="*/ 7100 w 7967"/>
                <a:gd name="T115" fmla="*/ 6868 h 8169"/>
                <a:gd name="T116" fmla="*/ 7726 w 7967"/>
                <a:gd name="T117" fmla="*/ 7144 h 8169"/>
                <a:gd name="T118" fmla="*/ 7934 w 7967"/>
                <a:gd name="T119" fmla="*/ 7744 h 8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7967" h="8169">
                  <a:moveTo>
                    <a:pt x="7923" y="7757"/>
                  </a:moveTo>
                  <a:lnTo>
                    <a:pt x="7860" y="7819"/>
                  </a:lnTo>
                  <a:lnTo>
                    <a:pt x="7837" y="7846"/>
                  </a:lnTo>
                  <a:lnTo>
                    <a:pt x="7620" y="7997"/>
                  </a:lnTo>
                  <a:lnTo>
                    <a:pt x="7574" y="7983"/>
                  </a:lnTo>
                  <a:lnTo>
                    <a:pt x="7571" y="7991"/>
                  </a:lnTo>
                  <a:lnTo>
                    <a:pt x="7564" y="7997"/>
                  </a:lnTo>
                  <a:lnTo>
                    <a:pt x="7559" y="8001"/>
                  </a:lnTo>
                  <a:lnTo>
                    <a:pt x="7553" y="8004"/>
                  </a:lnTo>
                  <a:lnTo>
                    <a:pt x="7544" y="8006"/>
                  </a:lnTo>
                  <a:lnTo>
                    <a:pt x="7539" y="8004"/>
                  </a:lnTo>
                  <a:lnTo>
                    <a:pt x="7533" y="8000"/>
                  </a:lnTo>
                  <a:lnTo>
                    <a:pt x="7528" y="7994"/>
                  </a:lnTo>
                  <a:lnTo>
                    <a:pt x="7448" y="7978"/>
                  </a:lnTo>
                  <a:lnTo>
                    <a:pt x="7420" y="8020"/>
                  </a:lnTo>
                  <a:lnTo>
                    <a:pt x="7389" y="8010"/>
                  </a:lnTo>
                  <a:lnTo>
                    <a:pt x="7314" y="8030"/>
                  </a:lnTo>
                  <a:lnTo>
                    <a:pt x="7345" y="8001"/>
                  </a:lnTo>
                  <a:lnTo>
                    <a:pt x="7374" y="7971"/>
                  </a:lnTo>
                  <a:lnTo>
                    <a:pt x="7405" y="7942"/>
                  </a:lnTo>
                  <a:lnTo>
                    <a:pt x="7437" y="7914"/>
                  </a:lnTo>
                  <a:lnTo>
                    <a:pt x="7468" y="7885"/>
                  </a:lnTo>
                  <a:lnTo>
                    <a:pt x="7497" y="7856"/>
                  </a:lnTo>
                  <a:lnTo>
                    <a:pt x="7528" y="7827"/>
                  </a:lnTo>
                  <a:lnTo>
                    <a:pt x="7557" y="7797"/>
                  </a:lnTo>
                  <a:lnTo>
                    <a:pt x="7585" y="7769"/>
                  </a:lnTo>
                  <a:lnTo>
                    <a:pt x="7613" y="7738"/>
                  </a:lnTo>
                  <a:lnTo>
                    <a:pt x="7638" y="7708"/>
                  </a:lnTo>
                  <a:lnTo>
                    <a:pt x="7662" y="7679"/>
                  </a:lnTo>
                  <a:lnTo>
                    <a:pt x="7685" y="7649"/>
                  </a:lnTo>
                  <a:lnTo>
                    <a:pt x="7705" y="7617"/>
                  </a:lnTo>
                  <a:lnTo>
                    <a:pt x="7724" y="7586"/>
                  </a:lnTo>
                  <a:lnTo>
                    <a:pt x="7739" y="7552"/>
                  </a:lnTo>
                  <a:lnTo>
                    <a:pt x="7746" y="7514"/>
                  </a:lnTo>
                  <a:lnTo>
                    <a:pt x="7753" y="7474"/>
                  </a:lnTo>
                  <a:lnTo>
                    <a:pt x="7753" y="7433"/>
                  </a:lnTo>
                  <a:lnTo>
                    <a:pt x="7749" y="7392"/>
                  </a:lnTo>
                  <a:lnTo>
                    <a:pt x="7741" y="7352"/>
                  </a:lnTo>
                  <a:lnTo>
                    <a:pt x="7725" y="7311"/>
                  </a:lnTo>
                  <a:lnTo>
                    <a:pt x="7702" y="7271"/>
                  </a:lnTo>
                  <a:lnTo>
                    <a:pt x="7671" y="7235"/>
                  </a:lnTo>
                  <a:lnTo>
                    <a:pt x="7551" y="7133"/>
                  </a:lnTo>
                  <a:lnTo>
                    <a:pt x="7502" y="7119"/>
                  </a:lnTo>
                  <a:lnTo>
                    <a:pt x="7453" y="7106"/>
                  </a:lnTo>
                  <a:lnTo>
                    <a:pt x="7403" y="7093"/>
                  </a:lnTo>
                  <a:lnTo>
                    <a:pt x="7354" y="7079"/>
                  </a:lnTo>
                  <a:lnTo>
                    <a:pt x="7305" y="7066"/>
                  </a:lnTo>
                  <a:lnTo>
                    <a:pt x="7257" y="7049"/>
                  </a:lnTo>
                  <a:lnTo>
                    <a:pt x="7210" y="7031"/>
                  </a:lnTo>
                  <a:lnTo>
                    <a:pt x="7161" y="7011"/>
                  </a:lnTo>
                  <a:lnTo>
                    <a:pt x="7117" y="6987"/>
                  </a:lnTo>
                  <a:lnTo>
                    <a:pt x="7072" y="6960"/>
                  </a:lnTo>
                  <a:lnTo>
                    <a:pt x="7029" y="6928"/>
                  </a:lnTo>
                  <a:lnTo>
                    <a:pt x="6986" y="6892"/>
                  </a:lnTo>
                  <a:lnTo>
                    <a:pt x="6945" y="6850"/>
                  </a:lnTo>
                  <a:lnTo>
                    <a:pt x="6907" y="6802"/>
                  </a:lnTo>
                  <a:lnTo>
                    <a:pt x="6870" y="6746"/>
                  </a:lnTo>
                  <a:lnTo>
                    <a:pt x="6837" y="6684"/>
                  </a:lnTo>
                  <a:lnTo>
                    <a:pt x="6716" y="6444"/>
                  </a:lnTo>
                  <a:lnTo>
                    <a:pt x="6635" y="6054"/>
                  </a:lnTo>
                  <a:lnTo>
                    <a:pt x="6616" y="6008"/>
                  </a:lnTo>
                  <a:lnTo>
                    <a:pt x="6565" y="5845"/>
                  </a:lnTo>
                  <a:lnTo>
                    <a:pt x="6534" y="5801"/>
                  </a:lnTo>
                  <a:lnTo>
                    <a:pt x="6434" y="5634"/>
                  </a:lnTo>
                  <a:lnTo>
                    <a:pt x="6272" y="5560"/>
                  </a:lnTo>
                  <a:lnTo>
                    <a:pt x="6308" y="5742"/>
                  </a:lnTo>
                  <a:lnTo>
                    <a:pt x="6305" y="5783"/>
                  </a:lnTo>
                  <a:lnTo>
                    <a:pt x="6303" y="5810"/>
                  </a:lnTo>
                  <a:lnTo>
                    <a:pt x="6302" y="5839"/>
                  </a:lnTo>
                  <a:lnTo>
                    <a:pt x="6300" y="5866"/>
                  </a:lnTo>
                  <a:lnTo>
                    <a:pt x="6297" y="5893"/>
                  </a:lnTo>
                  <a:lnTo>
                    <a:pt x="6292" y="5922"/>
                  </a:lnTo>
                  <a:lnTo>
                    <a:pt x="6283" y="5948"/>
                  </a:lnTo>
                  <a:lnTo>
                    <a:pt x="6271" y="5973"/>
                  </a:lnTo>
                  <a:lnTo>
                    <a:pt x="6254" y="5998"/>
                  </a:lnTo>
                  <a:lnTo>
                    <a:pt x="6238" y="6017"/>
                  </a:lnTo>
                  <a:lnTo>
                    <a:pt x="6219" y="6033"/>
                  </a:lnTo>
                  <a:lnTo>
                    <a:pt x="6202" y="6050"/>
                  </a:lnTo>
                  <a:lnTo>
                    <a:pt x="6185" y="6066"/>
                  </a:lnTo>
                  <a:lnTo>
                    <a:pt x="6168" y="6082"/>
                  </a:lnTo>
                  <a:lnTo>
                    <a:pt x="6152" y="6096"/>
                  </a:lnTo>
                  <a:lnTo>
                    <a:pt x="6134" y="6110"/>
                  </a:lnTo>
                  <a:lnTo>
                    <a:pt x="6117" y="6125"/>
                  </a:lnTo>
                  <a:lnTo>
                    <a:pt x="6098" y="6139"/>
                  </a:lnTo>
                  <a:lnTo>
                    <a:pt x="6080" y="6151"/>
                  </a:lnTo>
                  <a:lnTo>
                    <a:pt x="6061" y="6165"/>
                  </a:lnTo>
                  <a:lnTo>
                    <a:pt x="6040" y="6176"/>
                  </a:lnTo>
                  <a:lnTo>
                    <a:pt x="6018" y="6188"/>
                  </a:lnTo>
                  <a:lnTo>
                    <a:pt x="5997" y="6201"/>
                  </a:lnTo>
                  <a:lnTo>
                    <a:pt x="5972" y="6212"/>
                  </a:lnTo>
                  <a:lnTo>
                    <a:pt x="5947" y="6225"/>
                  </a:lnTo>
                  <a:lnTo>
                    <a:pt x="5920" y="6232"/>
                  </a:lnTo>
                  <a:lnTo>
                    <a:pt x="5872" y="6227"/>
                  </a:lnTo>
                  <a:lnTo>
                    <a:pt x="5818" y="6235"/>
                  </a:lnTo>
                  <a:lnTo>
                    <a:pt x="5778" y="6255"/>
                  </a:lnTo>
                  <a:lnTo>
                    <a:pt x="5728" y="6250"/>
                  </a:lnTo>
                  <a:lnTo>
                    <a:pt x="5708" y="6255"/>
                  </a:lnTo>
                  <a:lnTo>
                    <a:pt x="5687" y="6258"/>
                  </a:lnTo>
                  <a:lnTo>
                    <a:pt x="5667" y="6260"/>
                  </a:lnTo>
                  <a:lnTo>
                    <a:pt x="5647" y="6260"/>
                  </a:lnTo>
                  <a:lnTo>
                    <a:pt x="5627" y="6258"/>
                  </a:lnTo>
                  <a:lnTo>
                    <a:pt x="5607" y="6255"/>
                  </a:lnTo>
                  <a:lnTo>
                    <a:pt x="5587" y="6250"/>
                  </a:lnTo>
                  <a:lnTo>
                    <a:pt x="5567" y="6245"/>
                  </a:lnTo>
                  <a:lnTo>
                    <a:pt x="5549" y="6240"/>
                  </a:lnTo>
                  <a:lnTo>
                    <a:pt x="5529" y="6232"/>
                  </a:lnTo>
                  <a:lnTo>
                    <a:pt x="5510" y="6225"/>
                  </a:lnTo>
                  <a:lnTo>
                    <a:pt x="5492" y="6215"/>
                  </a:lnTo>
                  <a:lnTo>
                    <a:pt x="5475" y="6207"/>
                  </a:lnTo>
                  <a:lnTo>
                    <a:pt x="5456" y="6196"/>
                  </a:lnTo>
                  <a:lnTo>
                    <a:pt x="5439" y="6185"/>
                  </a:lnTo>
                  <a:lnTo>
                    <a:pt x="5422" y="6174"/>
                  </a:lnTo>
                  <a:lnTo>
                    <a:pt x="5336" y="6043"/>
                  </a:lnTo>
                  <a:lnTo>
                    <a:pt x="5297" y="6280"/>
                  </a:lnTo>
                  <a:lnTo>
                    <a:pt x="5337" y="6349"/>
                  </a:lnTo>
                  <a:lnTo>
                    <a:pt x="5333" y="6363"/>
                  </a:lnTo>
                  <a:lnTo>
                    <a:pt x="5334" y="6380"/>
                  </a:lnTo>
                  <a:lnTo>
                    <a:pt x="5359" y="6413"/>
                  </a:lnTo>
                  <a:lnTo>
                    <a:pt x="5418" y="6554"/>
                  </a:lnTo>
                  <a:lnTo>
                    <a:pt x="5447" y="6587"/>
                  </a:lnTo>
                  <a:lnTo>
                    <a:pt x="5550" y="6699"/>
                  </a:lnTo>
                  <a:lnTo>
                    <a:pt x="5603" y="6821"/>
                  </a:lnTo>
                  <a:lnTo>
                    <a:pt x="5617" y="6882"/>
                  </a:lnTo>
                  <a:lnTo>
                    <a:pt x="5617" y="6934"/>
                  </a:lnTo>
                  <a:lnTo>
                    <a:pt x="5612" y="6985"/>
                  </a:lnTo>
                  <a:lnTo>
                    <a:pt x="5606" y="7038"/>
                  </a:lnTo>
                  <a:lnTo>
                    <a:pt x="5604" y="7063"/>
                  </a:lnTo>
                  <a:lnTo>
                    <a:pt x="5670" y="7156"/>
                  </a:lnTo>
                  <a:lnTo>
                    <a:pt x="5627" y="7267"/>
                  </a:lnTo>
                  <a:lnTo>
                    <a:pt x="5501" y="7347"/>
                  </a:lnTo>
                  <a:lnTo>
                    <a:pt x="5447" y="7355"/>
                  </a:lnTo>
                  <a:lnTo>
                    <a:pt x="5381" y="7379"/>
                  </a:lnTo>
                  <a:lnTo>
                    <a:pt x="5330" y="7378"/>
                  </a:lnTo>
                  <a:lnTo>
                    <a:pt x="5179" y="7432"/>
                  </a:lnTo>
                  <a:lnTo>
                    <a:pt x="5143" y="7472"/>
                  </a:lnTo>
                  <a:lnTo>
                    <a:pt x="5071" y="7534"/>
                  </a:lnTo>
                  <a:lnTo>
                    <a:pt x="5045" y="7560"/>
                  </a:lnTo>
                  <a:lnTo>
                    <a:pt x="5024" y="7589"/>
                  </a:lnTo>
                  <a:lnTo>
                    <a:pt x="5007" y="7619"/>
                  </a:lnTo>
                  <a:lnTo>
                    <a:pt x="4992" y="7650"/>
                  </a:lnTo>
                  <a:lnTo>
                    <a:pt x="4981" y="7685"/>
                  </a:lnTo>
                  <a:lnTo>
                    <a:pt x="4974" y="7718"/>
                  </a:lnTo>
                  <a:lnTo>
                    <a:pt x="4967" y="7754"/>
                  </a:lnTo>
                  <a:lnTo>
                    <a:pt x="4958" y="7789"/>
                  </a:lnTo>
                  <a:lnTo>
                    <a:pt x="4960" y="7814"/>
                  </a:lnTo>
                  <a:lnTo>
                    <a:pt x="4951" y="7928"/>
                  </a:lnTo>
                  <a:lnTo>
                    <a:pt x="4961" y="7947"/>
                  </a:lnTo>
                  <a:lnTo>
                    <a:pt x="4861" y="8025"/>
                  </a:lnTo>
                  <a:lnTo>
                    <a:pt x="4819" y="8028"/>
                  </a:lnTo>
                  <a:lnTo>
                    <a:pt x="4750" y="7942"/>
                  </a:lnTo>
                  <a:lnTo>
                    <a:pt x="4756" y="7894"/>
                  </a:lnTo>
                  <a:lnTo>
                    <a:pt x="4763" y="7837"/>
                  </a:lnTo>
                  <a:lnTo>
                    <a:pt x="4770" y="7781"/>
                  </a:lnTo>
                  <a:lnTo>
                    <a:pt x="4783" y="7725"/>
                  </a:lnTo>
                  <a:lnTo>
                    <a:pt x="4799" y="7669"/>
                  </a:lnTo>
                  <a:lnTo>
                    <a:pt x="4820" y="7617"/>
                  </a:lnTo>
                  <a:lnTo>
                    <a:pt x="4847" y="7566"/>
                  </a:lnTo>
                  <a:lnTo>
                    <a:pt x="4883" y="7517"/>
                  </a:lnTo>
                  <a:lnTo>
                    <a:pt x="4930" y="7472"/>
                  </a:lnTo>
                  <a:lnTo>
                    <a:pt x="4924" y="7415"/>
                  </a:lnTo>
                  <a:lnTo>
                    <a:pt x="4898" y="7359"/>
                  </a:lnTo>
                  <a:lnTo>
                    <a:pt x="4901" y="7313"/>
                  </a:lnTo>
                  <a:lnTo>
                    <a:pt x="4911" y="7269"/>
                  </a:lnTo>
                  <a:lnTo>
                    <a:pt x="4930" y="7225"/>
                  </a:lnTo>
                  <a:lnTo>
                    <a:pt x="4952" y="7185"/>
                  </a:lnTo>
                  <a:lnTo>
                    <a:pt x="4983" y="7145"/>
                  </a:lnTo>
                  <a:lnTo>
                    <a:pt x="5018" y="7108"/>
                  </a:lnTo>
                  <a:lnTo>
                    <a:pt x="5061" y="7073"/>
                  </a:lnTo>
                  <a:lnTo>
                    <a:pt x="5106" y="7040"/>
                  </a:lnTo>
                  <a:lnTo>
                    <a:pt x="5305" y="6916"/>
                  </a:lnTo>
                  <a:lnTo>
                    <a:pt x="5407" y="6806"/>
                  </a:lnTo>
                  <a:lnTo>
                    <a:pt x="5408" y="6774"/>
                  </a:lnTo>
                  <a:lnTo>
                    <a:pt x="5396" y="6730"/>
                  </a:lnTo>
                  <a:lnTo>
                    <a:pt x="5307" y="6612"/>
                  </a:lnTo>
                  <a:lnTo>
                    <a:pt x="5305" y="6586"/>
                  </a:lnTo>
                  <a:lnTo>
                    <a:pt x="5262" y="6615"/>
                  </a:lnTo>
                  <a:lnTo>
                    <a:pt x="5176" y="6707"/>
                  </a:lnTo>
                  <a:lnTo>
                    <a:pt x="5022" y="6767"/>
                  </a:lnTo>
                  <a:lnTo>
                    <a:pt x="4968" y="6776"/>
                  </a:lnTo>
                  <a:lnTo>
                    <a:pt x="4948" y="6785"/>
                  </a:lnTo>
                  <a:lnTo>
                    <a:pt x="4903" y="6766"/>
                  </a:lnTo>
                  <a:lnTo>
                    <a:pt x="4893" y="6777"/>
                  </a:lnTo>
                  <a:lnTo>
                    <a:pt x="4913" y="6843"/>
                  </a:lnTo>
                  <a:lnTo>
                    <a:pt x="4918" y="6934"/>
                  </a:lnTo>
                  <a:lnTo>
                    <a:pt x="4886" y="6984"/>
                  </a:lnTo>
                  <a:lnTo>
                    <a:pt x="4859" y="6991"/>
                  </a:lnTo>
                  <a:lnTo>
                    <a:pt x="4866" y="7018"/>
                  </a:lnTo>
                  <a:lnTo>
                    <a:pt x="4856" y="7082"/>
                  </a:lnTo>
                  <a:lnTo>
                    <a:pt x="4843" y="7118"/>
                  </a:lnTo>
                  <a:lnTo>
                    <a:pt x="4859" y="7156"/>
                  </a:lnTo>
                  <a:lnTo>
                    <a:pt x="4856" y="7198"/>
                  </a:lnTo>
                  <a:lnTo>
                    <a:pt x="4826" y="7402"/>
                  </a:lnTo>
                  <a:lnTo>
                    <a:pt x="4726" y="7505"/>
                  </a:lnTo>
                  <a:lnTo>
                    <a:pt x="4718" y="7528"/>
                  </a:lnTo>
                  <a:lnTo>
                    <a:pt x="4564" y="7648"/>
                  </a:lnTo>
                  <a:lnTo>
                    <a:pt x="4480" y="7730"/>
                  </a:lnTo>
                  <a:lnTo>
                    <a:pt x="4420" y="7753"/>
                  </a:lnTo>
                  <a:lnTo>
                    <a:pt x="4345" y="7814"/>
                  </a:lnTo>
                  <a:lnTo>
                    <a:pt x="4285" y="7861"/>
                  </a:lnTo>
                  <a:lnTo>
                    <a:pt x="4194" y="7892"/>
                  </a:lnTo>
                  <a:lnTo>
                    <a:pt x="3992" y="7941"/>
                  </a:lnTo>
                  <a:lnTo>
                    <a:pt x="3949" y="7970"/>
                  </a:lnTo>
                  <a:lnTo>
                    <a:pt x="3844" y="7986"/>
                  </a:lnTo>
                  <a:lnTo>
                    <a:pt x="3786" y="8003"/>
                  </a:lnTo>
                  <a:lnTo>
                    <a:pt x="3512" y="8046"/>
                  </a:lnTo>
                  <a:lnTo>
                    <a:pt x="3472" y="8042"/>
                  </a:lnTo>
                  <a:lnTo>
                    <a:pt x="3356" y="8060"/>
                  </a:lnTo>
                  <a:lnTo>
                    <a:pt x="3264" y="8056"/>
                  </a:lnTo>
                  <a:lnTo>
                    <a:pt x="3218" y="8073"/>
                  </a:lnTo>
                  <a:lnTo>
                    <a:pt x="2766" y="8116"/>
                  </a:lnTo>
                  <a:lnTo>
                    <a:pt x="2611" y="8128"/>
                  </a:lnTo>
                  <a:lnTo>
                    <a:pt x="2520" y="8151"/>
                  </a:lnTo>
                  <a:lnTo>
                    <a:pt x="2465" y="8165"/>
                  </a:lnTo>
                  <a:lnTo>
                    <a:pt x="2327" y="8151"/>
                  </a:lnTo>
                  <a:lnTo>
                    <a:pt x="2260" y="8169"/>
                  </a:lnTo>
                  <a:lnTo>
                    <a:pt x="2129" y="8158"/>
                  </a:lnTo>
                  <a:lnTo>
                    <a:pt x="2084" y="8158"/>
                  </a:lnTo>
                  <a:lnTo>
                    <a:pt x="2041" y="8155"/>
                  </a:lnTo>
                  <a:lnTo>
                    <a:pt x="1998" y="8152"/>
                  </a:lnTo>
                  <a:lnTo>
                    <a:pt x="1955" y="8146"/>
                  </a:lnTo>
                  <a:lnTo>
                    <a:pt x="1913" y="8138"/>
                  </a:lnTo>
                  <a:lnTo>
                    <a:pt x="1871" y="8129"/>
                  </a:lnTo>
                  <a:lnTo>
                    <a:pt x="1830" y="8120"/>
                  </a:lnTo>
                  <a:lnTo>
                    <a:pt x="1790" y="8109"/>
                  </a:lnTo>
                  <a:lnTo>
                    <a:pt x="1750" y="8097"/>
                  </a:lnTo>
                  <a:lnTo>
                    <a:pt x="1709" y="8086"/>
                  </a:lnTo>
                  <a:lnTo>
                    <a:pt x="1669" y="8072"/>
                  </a:lnTo>
                  <a:lnTo>
                    <a:pt x="1629" y="8059"/>
                  </a:lnTo>
                  <a:lnTo>
                    <a:pt x="1589" y="8044"/>
                  </a:lnTo>
                  <a:lnTo>
                    <a:pt x="1550" y="8031"/>
                  </a:lnTo>
                  <a:lnTo>
                    <a:pt x="1510" y="8017"/>
                  </a:lnTo>
                  <a:lnTo>
                    <a:pt x="1470" y="8004"/>
                  </a:lnTo>
                  <a:lnTo>
                    <a:pt x="1220" y="7873"/>
                  </a:lnTo>
                  <a:lnTo>
                    <a:pt x="1002" y="7717"/>
                  </a:lnTo>
                  <a:lnTo>
                    <a:pt x="814" y="7556"/>
                  </a:lnTo>
                  <a:lnTo>
                    <a:pt x="714" y="7435"/>
                  </a:lnTo>
                  <a:lnTo>
                    <a:pt x="671" y="7330"/>
                  </a:lnTo>
                  <a:lnTo>
                    <a:pt x="649" y="7290"/>
                  </a:lnTo>
                  <a:lnTo>
                    <a:pt x="632" y="7244"/>
                  </a:lnTo>
                  <a:lnTo>
                    <a:pt x="615" y="7166"/>
                  </a:lnTo>
                  <a:lnTo>
                    <a:pt x="602" y="7091"/>
                  </a:lnTo>
                  <a:lnTo>
                    <a:pt x="593" y="7017"/>
                  </a:lnTo>
                  <a:lnTo>
                    <a:pt x="588" y="6942"/>
                  </a:lnTo>
                  <a:lnTo>
                    <a:pt x="595" y="6788"/>
                  </a:lnTo>
                  <a:lnTo>
                    <a:pt x="585" y="6593"/>
                  </a:lnTo>
                  <a:lnTo>
                    <a:pt x="585" y="6248"/>
                  </a:lnTo>
                  <a:lnTo>
                    <a:pt x="548" y="5958"/>
                  </a:lnTo>
                  <a:lnTo>
                    <a:pt x="546" y="5850"/>
                  </a:lnTo>
                  <a:lnTo>
                    <a:pt x="553" y="5803"/>
                  </a:lnTo>
                  <a:lnTo>
                    <a:pt x="562" y="5607"/>
                  </a:lnTo>
                  <a:lnTo>
                    <a:pt x="555" y="5580"/>
                  </a:lnTo>
                  <a:lnTo>
                    <a:pt x="575" y="5544"/>
                  </a:lnTo>
                  <a:lnTo>
                    <a:pt x="556" y="5490"/>
                  </a:lnTo>
                  <a:lnTo>
                    <a:pt x="559" y="5474"/>
                  </a:lnTo>
                  <a:lnTo>
                    <a:pt x="516" y="5428"/>
                  </a:lnTo>
                  <a:lnTo>
                    <a:pt x="538" y="5385"/>
                  </a:lnTo>
                  <a:lnTo>
                    <a:pt x="494" y="5250"/>
                  </a:lnTo>
                  <a:lnTo>
                    <a:pt x="491" y="5206"/>
                  </a:lnTo>
                  <a:lnTo>
                    <a:pt x="478" y="5145"/>
                  </a:lnTo>
                  <a:lnTo>
                    <a:pt x="481" y="5103"/>
                  </a:lnTo>
                  <a:lnTo>
                    <a:pt x="469" y="5053"/>
                  </a:lnTo>
                  <a:lnTo>
                    <a:pt x="492" y="4793"/>
                  </a:lnTo>
                  <a:lnTo>
                    <a:pt x="539" y="4833"/>
                  </a:lnTo>
                  <a:lnTo>
                    <a:pt x="543" y="4781"/>
                  </a:lnTo>
                  <a:lnTo>
                    <a:pt x="556" y="4730"/>
                  </a:lnTo>
                  <a:lnTo>
                    <a:pt x="575" y="4682"/>
                  </a:lnTo>
                  <a:lnTo>
                    <a:pt x="597" y="4633"/>
                  </a:lnTo>
                  <a:lnTo>
                    <a:pt x="627" y="4589"/>
                  </a:lnTo>
                  <a:lnTo>
                    <a:pt x="660" y="4543"/>
                  </a:lnTo>
                  <a:lnTo>
                    <a:pt x="699" y="4500"/>
                  </a:lnTo>
                  <a:lnTo>
                    <a:pt x="744" y="4457"/>
                  </a:lnTo>
                  <a:lnTo>
                    <a:pt x="791" y="4416"/>
                  </a:lnTo>
                  <a:lnTo>
                    <a:pt x="842" y="4379"/>
                  </a:lnTo>
                  <a:lnTo>
                    <a:pt x="896" y="4341"/>
                  </a:lnTo>
                  <a:lnTo>
                    <a:pt x="955" y="4305"/>
                  </a:lnTo>
                  <a:lnTo>
                    <a:pt x="1016" y="4271"/>
                  </a:lnTo>
                  <a:lnTo>
                    <a:pt x="1080" y="4238"/>
                  </a:lnTo>
                  <a:lnTo>
                    <a:pt x="1144" y="4208"/>
                  </a:lnTo>
                  <a:lnTo>
                    <a:pt x="1212" y="4179"/>
                  </a:lnTo>
                  <a:lnTo>
                    <a:pt x="1232" y="4174"/>
                  </a:lnTo>
                  <a:lnTo>
                    <a:pt x="1252" y="4166"/>
                  </a:lnTo>
                  <a:lnTo>
                    <a:pt x="1272" y="4158"/>
                  </a:lnTo>
                  <a:lnTo>
                    <a:pt x="1292" y="4150"/>
                  </a:lnTo>
                  <a:lnTo>
                    <a:pt x="1312" y="4141"/>
                  </a:lnTo>
                  <a:lnTo>
                    <a:pt x="1332" y="4132"/>
                  </a:lnTo>
                  <a:lnTo>
                    <a:pt x="1350" y="4122"/>
                  </a:lnTo>
                  <a:lnTo>
                    <a:pt x="1369" y="4112"/>
                  </a:lnTo>
                  <a:lnTo>
                    <a:pt x="1426" y="4096"/>
                  </a:lnTo>
                  <a:lnTo>
                    <a:pt x="1486" y="4090"/>
                  </a:lnTo>
                  <a:lnTo>
                    <a:pt x="1785" y="4021"/>
                  </a:lnTo>
                  <a:lnTo>
                    <a:pt x="1827" y="4027"/>
                  </a:lnTo>
                  <a:lnTo>
                    <a:pt x="1856" y="4017"/>
                  </a:lnTo>
                  <a:lnTo>
                    <a:pt x="1901" y="4005"/>
                  </a:lnTo>
                  <a:lnTo>
                    <a:pt x="2139" y="3969"/>
                  </a:lnTo>
                  <a:lnTo>
                    <a:pt x="2180" y="3972"/>
                  </a:lnTo>
                  <a:lnTo>
                    <a:pt x="2209" y="3964"/>
                  </a:lnTo>
                  <a:lnTo>
                    <a:pt x="2249" y="3969"/>
                  </a:lnTo>
                  <a:lnTo>
                    <a:pt x="2303" y="3958"/>
                  </a:lnTo>
                  <a:lnTo>
                    <a:pt x="2344" y="3957"/>
                  </a:lnTo>
                  <a:lnTo>
                    <a:pt x="2374" y="3946"/>
                  </a:lnTo>
                  <a:lnTo>
                    <a:pt x="2431" y="3957"/>
                  </a:lnTo>
                  <a:lnTo>
                    <a:pt x="2448" y="3952"/>
                  </a:lnTo>
                  <a:lnTo>
                    <a:pt x="2506" y="3954"/>
                  </a:lnTo>
                  <a:lnTo>
                    <a:pt x="2661" y="3942"/>
                  </a:lnTo>
                  <a:lnTo>
                    <a:pt x="2691" y="3935"/>
                  </a:lnTo>
                  <a:lnTo>
                    <a:pt x="2774" y="3966"/>
                  </a:lnTo>
                  <a:lnTo>
                    <a:pt x="2818" y="3823"/>
                  </a:lnTo>
                  <a:lnTo>
                    <a:pt x="2838" y="3785"/>
                  </a:lnTo>
                  <a:lnTo>
                    <a:pt x="2862" y="3728"/>
                  </a:lnTo>
                  <a:lnTo>
                    <a:pt x="2926" y="3524"/>
                  </a:lnTo>
                  <a:lnTo>
                    <a:pt x="2893" y="3490"/>
                  </a:lnTo>
                  <a:lnTo>
                    <a:pt x="2860" y="3454"/>
                  </a:lnTo>
                  <a:lnTo>
                    <a:pt x="2826" y="3416"/>
                  </a:lnTo>
                  <a:lnTo>
                    <a:pt x="2794" y="3379"/>
                  </a:lnTo>
                  <a:lnTo>
                    <a:pt x="2761" y="3340"/>
                  </a:lnTo>
                  <a:lnTo>
                    <a:pt x="2728" y="3303"/>
                  </a:lnTo>
                  <a:lnTo>
                    <a:pt x="2695" y="3265"/>
                  </a:lnTo>
                  <a:lnTo>
                    <a:pt x="2663" y="3227"/>
                  </a:lnTo>
                  <a:lnTo>
                    <a:pt x="2631" y="3188"/>
                  </a:lnTo>
                  <a:lnTo>
                    <a:pt x="2597" y="3152"/>
                  </a:lnTo>
                  <a:lnTo>
                    <a:pt x="2564" y="3115"/>
                  </a:lnTo>
                  <a:lnTo>
                    <a:pt x="2532" y="3080"/>
                  </a:lnTo>
                  <a:lnTo>
                    <a:pt x="2499" y="3046"/>
                  </a:lnTo>
                  <a:lnTo>
                    <a:pt x="2465" y="3011"/>
                  </a:lnTo>
                  <a:lnTo>
                    <a:pt x="2431" y="2979"/>
                  </a:lnTo>
                  <a:lnTo>
                    <a:pt x="2397" y="2948"/>
                  </a:lnTo>
                  <a:lnTo>
                    <a:pt x="2155" y="2685"/>
                  </a:lnTo>
                  <a:lnTo>
                    <a:pt x="1797" y="2283"/>
                  </a:lnTo>
                  <a:lnTo>
                    <a:pt x="1782" y="2254"/>
                  </a:lnTo>
                  <a:lnTo>
                    <a:pt x="1740" y="2202"/>
                  </a:lnTo>
                  <a:lnTo>
                    <a:pt x="1706" y="2166"/>
                  </a:lnTo>
                  <a:lnTo>
                    <a:pt x="1672" y="2133"/>
                  </a:lnTo>
                  <a:lnTo>
                    <a:pt x="1639" y="2100"/>
                  </a:lnTo>
                  <a:lnTo>
                    <a:pt x="1605" y="2067"/>
                  </a:lnTo>
                  <a:lnTo>
                    <a:pt x="1571" y="2036"/>
                  </a:lnTo>
                  <a:lnTo>
                    <a:pt x="1535" y="2004"/>
                  </a:lnTo>
                  <a:lnTo>
                    <a:pt x="1501" y="1972"/>
                  </a:lnTo>
                  <a:lnTo>
                    <a:pt x="1466" y="1942"/>
                  </a:lnTo>
                  <a:lnTo>
                    <a:pt x="1433" y="1912"/>
                  </a:lnTo>
                  <a:lnTo>
                    <a:pt x="1397" y="1882"/>
                  </a:lnTo>
                  <a:lnTo>
                    <a:pt x="1363" y="1852"/>
                  </a:lnTo>
                  <a:lnTo>
                    <a:pt x="1328" y="1822"/>
                  </a:lnTo>
                  <a:lnTo>
                    <a:pt x="1294" y="1791"/>
                  </a:lnTo>
                  <a:lnTo>
                    <a:pt x="1259" y="1763"/>
                  </a:lnTo>
                  <a:lnTo>
                    <a:pt x="1224" y="1733"/>
                  </a:lnTo>
                  <a:lnTo>
                    <a:pt x="1191" y="1702"/>
                  </a:lnTo>
                  <a:lnTo>
                    <a:pt x="1155" y="1672"/>
                  </a:lnTo>
                  <a:lnTo>
                    <a:pt x="1121" y="1643"/>
                  </a:lnTo>
                  <a:lnTo>
                    <a:pt x="1087" y="1613"/>
                  </a:lnTo>
                  <a:lnTo>
                    <a:pt x="1053" y="1581"/>
                  </a:lnTo>
                  <a:lnTo>
                    <a:pt x="1020" y="1550"/>
                  </a:lnTo>
                  <a:lnTo>
                    <a:pt x="986" y="1517"/>
                  </a:lnTo>
                  <a:lnTo>
                    <a:pt x="952" y="1485"/>
                  </a:lnTo>
                  <a:lnTo>
                    <a:pt x="918" y="1452"/>
                  </a:lnTo>
                  <a:lnTo>
                    <a:pt x="885" y="1419"/>
                  </a:lnTo>
                  <a:lnTo>
                    <a:pt x="854" y="1385"/>
                  </a:lnTo>
                  <a:lnTo>
                    <a:pt x="819" y="1350"/>
                  </a:lnTo>
                  <a:lnTo>
                    <a:pt x="787" y="1314"/>
                  </a:lnTo>
                  <a:lnTo>
                    <a:pt x="754" y="1278"/>
                  </a:lnTo>
                  <a:lnTo>
                    <a:pt x="724" y="1241"/>
                  </a:lnTo>
                  <a:lnTo>
                    <a:pt x="691" y="1201"/>
                  </a:lnTo>
                  <a:lnTo>
                    <a:pt x="660" y="1162"/>
                  </a:lnTo>
                  <a:lnTo>
                    <a:pt x="633" y="1120"/>
                  </a:lnTo>
                  <a:lnTo>
                    <a:pt x="603" y="1080"/>
                  </a:lnTo>
                  <a:lnTo>
                    <a:pt x="575" y="1046"/>
                  </a:lnTo>
                  <a:lnTo>
                    <a:pt x="546" y="1013"/>
                  </a:lnTo>
                  <a:lnTo>
                    <a:pt x="518" y="982"/>
                  </a:lnTo>
                  <a:lnTo>
                    <a:pt x="488" y="951"/>
                  </a:lnTo>
                  <a:lnTo>
                    <a:pt x="459" y="921"/>
                  </a:lnTo>
                  <a:lnTo>
                    <a:pt x="431" y="889"/>
                  </a:lnTo>
                  <a:lnTo>
                    <a:pt x="400" y="856"/>
                  </a:lnTo>
                  <a:lnTo>
                    <a:pt x="348" y="782"/>
                  </a:lnTo>
                  <a:lnTo>
                    <a:pt x="179" y="560"/>
                  </a:lnTo>
                  <a:lnTo>
                    <a:pt x="69" y="452"/>
                  </a:lnTo>
                  <a:lnTo>
                    <a:pt x="0" y="234"/>
                  </a:lnTo>
                  <a:lnTo>
                    <a:pt x="3" y="205"/>
                  </a:lnTo>
                  <a:lnTo>
                    <a:pt x="8" y="178"/>
                  </a:lnTo>
                  <a:lnTo>
                    <a:pt x="20" y="152"/>
                  </a:lnTo>
                  <a:lnTo>
                    <a:pt x="35" y="129"/>
                  </a:lnTo>
                  <a:lnTo>
                    <a:pt x="52" y="106"/>
                  </a:lnTo>
                  <a:lnTo>
                    <a:pt x="72" y="83"/>
                  </a:lnTo>
                  <a:lnTo>
                    <a:pt x="95" y="60"/>
                  </a:lnTo>
                  <a:lnTo>
                    <a:pt x="121" y="38"/>
                  </a:lnTo>
                  <a:lnTo>
                    <a:pt x="216" y="0"/>
                  </a:lnTo>
                  <a:lnTo>
                    <a:pt x="314" y="12"/>
                  </a:lnTo>
                  <a:lnTo>
                    <a:pt x="551" y="149"/>
                  </a:lnTo>
                  <a:lnTo>
                    <a:pt x="632" y="215"/>
                  </a:lnTo>
                  <a:lnTo>
                    <a:pt x="711" y="282"/>
                  </a:lnTo>
                  <a:lnTo>
                    <a:pt x="790" y="350"/>
                  </a:lnTo>
                  <a:lnTo>
                    <a:pt x="871" y="418"/>
                  </a:lnTo>
                  <a:lnTo>
                    <a:pt x="949" y="487"/>
                  </a:lnTo>
                  <a:lnTo>
                    <a:pt x="1027" y="557"/>
                  </a:lnTo>
                  <a:lnTo>
                    <a:pt x="1104" y="629"/>
                  </a:lnTo>
                  <a:lnTo>
                    <a:pt x="1183" y="699"/>
                  </a:lnTo>
                  <a:lnTo>
                    <a:pt x="1261" y="773"/>
                  </a:lnTo>
                  <a:lnTo>
                    <a:pt x="1339" y="846"/>
                  </a:lnTo>
                  <a:lnTo>
                    <a:pt x="1416" y="919"/>
                  </a:lnTo>
                  <a:lnTo>
                    <a:pt x="1493" y="995"/>
                  </a:lnTo>
                  <a:lnTo>
                    <a:pt x="1570" y="1069"/>
                  </a:lnTo>
                  <a:lnTo>
                    <a:pt x="1646" y="1145"/>
                  </a:lnTo>
                  <a:lnTo>
                    <a:pt x="1723" y="1221"/>
                  </a:lnTo>
                  <a:lnTo>
                    <a:pt x="1800" y="1297"/>
                  </a:lnTo>
                  <a:lnTo>
                    <a:pt x="1876" y="1376"/>
                  </a:lnTo>
                  <a:lnTo>
                    <a:pt x="1953" y="1454"/>
                  </a:lnTo>
                  <a:lnTo>
                    <a:pt x="2028" y="1533"/>
                  </a:lnTo>
                  <a:lnTo>
                    <a:pt x="2103" y="1610"/>
                  </a:lnTo>
                  <a:lnTo>
                    <a:pt x="2180" y="1691"/>
                  </a:lnTo>
                  <a:lnTo>
                    <a:pt x="2257" y="1771"/>
                  </a:lnTo>
                  <a:lnTo>
                    <a:pt x="2332" y="1852"/>
                  </a:lnTo>
                  <a:lnTo>
                    <a:pt x="2408" y="1932"/>
                  </a:lnTo>
                  <a:lnTo>
                    <a:pt x="2483" y="2014"/>
                  </a:lnTo>
                  <a:lnTo>
                    <a:pt x="2559" y="2096"/>
                  </a:lnTo>
                  <a:lnTo>
                    <a:pt x="2634" y="2178"/>
                  </a:lnTo>
                  <a:lnTo>
                    <a:pt x="2710" y="2260"/>
                  </a:lnTo>
                  <a:lnTo>
                    <a:pt x="2785" y="2342"/>
                  </a:lnTo>
                  <a:lnTo>
                    <a:pt x="2860" y="2425"/>
                  </a:lnTo>
                  <a:lnTo>
                    <a:pt x="2936" y="2508"/>
                  </a:lnTo>
                  <a:lnTo>
                    <a:pt x="3011" y="2592"/>
                  </a:lnTo>
                  <a:lnTo>
                    <a:pt x="3487" y="3103"/>
                  </a:lnTo>
                  <a:lnTo>
                    <a:pt x="3515" y="3096"/>
                  </a:lnTo>
                  <a:lnTo>
                    <a:pt x="3555" y="3099"/>
                  </a:lnTo>
                  <a:lnTo>
                    <a:pt x="3642" y="3092"/>
                  </a:lnTo>
                  <a:lnTo>
                    <a:pt x="3709" y="3095"/>
                  </a:lnTo>
                  <a:lnTo>
                    <a:pt x="3851" y="3096"/>
                  </a:lnTo>
                  <a:lnTo>
                    <a:pt x="3942" y="3099"/>
                  </a:lnTo>
                  <a:lnTo>
                    <a:pt x="4174" y="3092"/>
                  </a:lnTo>
                  <a:lnTo>
                    <a:pt x="4214" y="3096"/>
                  </a:lnTo>
                  <a:lnTo>
                    <a:pt x="4253" y="3103"/>
                  </a:lnTo>
                  <a:lnTo>
                    <a:pt x="4291" y="3107"/>
                  </a:lnTo>
                  <a:lnTo>
                    <a:pt x="4332" y="3113"/>
                  </a:lnTo>
                  <a:lnTo>
                    <a:pt x="4370" y="3119"/>
                  </a:lnTo>
                  <a:lnTo>
                    <a:pt x="4409" y="3125"/>
                  </a:lnTo>
                  <a:lnTo>
                    <a:pt x="4447" y="3133"/>
                  </a:lnTo>
                  <a:lnTo>
                    <a:pt x="4484" y="3140"/>
                  </a:lnTo>
                  <a:lnTo>
                    <a:pt x="4523" y="3149"/>
                  </a:lnTo>
                  <a:lnTo>
                    <a:pt x="4560" y="3158"/>
                  </a:lnTo>
                  <a:lnTo>
                    <a:pt x="4597" y="3168"/>
                  </a:lnTo>
                  <a:lnTo>
                    <a:pt x="4634" y="3178"/>
                  </a:lnTo>
                  <a:lnTo>
                    <a:pt x="4671" y="3191"/>
                  </a:lnTo>
                  <a:lnTo>
                    <a:pt x="4708" y="3202"/>
                  </a:lnTo>
                  <a:lnTo>
                    <a:pt x="4743" y="3215"/>
                  </a:lnTo>
                  <a:lnTo>
                    <a:pt x="4780" y="3229"/>
                  </a:lnTo>
                  <a:lnTo>
                    <a:pt x="4813" y="3244"/>
                  </a:lnTo>
                  <a:lnTo>
                    <a:pt x="4849" y="3261"/>
                  </a:lnTo>
                  <a:lnTo>
                    <a:pt x="4884" y="3279"/>
                  </a:lnTo>
                  <a:lnTo>
                    <a:pt x="4918" y="3297"/>
                  </a:lnTo>
                  <a:lnTo>
                    <a:pt x="4952" y="3318"/>
                  </a:lnTo>
                  <a:lnTo>
                    <a:pt x="4987" y="3339"/>
                  </a:lnTo>
                  <a:lnTo>
                    <a:pt x="5018" y="3362"/>
                  </a:lnTo>
                  <a:lnTo>
                    <a:pt x="5052" y="3386"/>
                  </a:lnTo>
                  <a:lnTo>
                    <a:pt x="5083" y="3412"/>
                  </a:lnTo>
                  <a:lnTo>
                    <a:pt x="5116" y="3439"/>
                  </a:lnTo>
                  <a:lnTo>
                    <a:pt x="5146" y="3467"/>
                  </a:lnTo>
                  <a:lnTo>
                    <a:pt x="5177" y="3497"/>
                  </a:lnTo>
                  <a:lnTo>
                    <a:pt x="5209" y="3531"/>
                  </a:lnTo>
                  <a:lnTo>
                    <a:pt x="5237" y="3564"/>
                  </a:lnTo>
                  <a:lnTo>
                    <a:pt x="5267" y="3600"/>
                  </a:lnTo>
                  <a:lnTo>
                    <a:pt x="5296" y="3638"/>
                  </a:lnTo>
                  <a:lnTo>
                    <a:pt x="5338" y="3768"/>
                  </a:lnTo>
                  <a:lnTo>
                    <a:pt x="5355" y="3879"/>
                  </a:lnTo>
                  <a:lnTo>
                    <a:pt x="5359" y="3927"/>
                  </a:lnTo>
                  <a:lnTo>
                    <a:pt x="5359" y="3972"/>
                  </a:lnTo>
                  <a:lnTo>
                    <a:pt x="5357" y="4018"/>
                  </a:lnTo>
                  <a:lnTo>
                    <a:pt x="5353" y="4064"/>
                  </a:lnTo>
                  <a:lnTo>
                    <a:pt x="5345" y="4107"/>
                  </a:lnTo>
                  <a:lnTo>
                    <a:pt x="5336" y="4152"/>
                  </a:lnTo>
                  <a:lnTo>
                    <a:pt x="5325" y="4195"/>
                  </a:lnTo>
                  <a:lnTo>
                    <a:pt x="5313" y="4237"/>
                  </a:lnTo>
                  <a:lnTo>
                    <a:pt x="5307" y="4296"/>
                  </a:lnTo>
                  <a:lnTo>
                    <a:pt x="5297" y="4352"/>
                  </a:lnTo>
                  <a:lnTo>
                    <a:pt x="5288" y="4408"/>
                  </a:lnTo>
                  <a:lnTo>
                    <a:pt x="5277" y="4461"/>
                  </a:lnTo>
                  <a:lnTo>
                    <a:pt x="5265" y="4513"/>
                  </a:lnTo>
                  <a:lnTo>
                    <a:pt x="5251" y="4566"/>
                  </a:lnTo>
                  <a:lnTo>
                    <a:pt x="5236" y="4619"/>
                  </a:lnTo>
                  <a:lnTo>
                    <a:pt x="5220" y="4672"/>
                  </a:lnTo>
                  <a:lnTo>
                    <a:pt x="5200" y="4731"/>
                  </a:lnTo>
                  <a:lnTo>
                    <a:pt x="5174" y="4882"/>
                  </a:lnTo>
                  <a:lnTo>
                    <a:pt x="5391" y="5044"/>
                  </a:lnTo>
                  <a:lnTo>
                    <a:pt x="5593" y="5242"/>
                  </a:lnTo>
                  <a:lnTo>
                    <a:pt x="5809" y="5257"/>
                  </a:lnTo>
                  <a:lnTo>
                    <a:pt x="6053" y="5363"/>
                  </a:lnTo>
                  <a:lnTo>
                    <a:pt x="6118" y="5398"/>
                  </a:lnTo>
                  <a:lnTo>
                    <a:pt x="6285" y="5432"/>
                  </a:lnTo>
                  <a:lnTo>
                    <a:pt x="6314" y="5442"/>
                  </a:lnTo>
                  <a:lnTo>
                    <a:pt x="6343" y="5455"/>
                  </a:lnTo>
                  <a:lnTo>
                    <a:pt x="6371" y="5467"/>
                  </a:lnTo>
                  <a:lnTo>
                    <a:pt x="6399" y="5478"/>
                  </a:lnTo>
                  <a:lnTo>
                    <a:pt x="6425" y="5492"/>
                  </a:lnTo>
                  <a:lnTo>
                    <a:pt x="6450" y="5507"/>
                  </a:lnTo>
                  <a:lnTo>
                    <a:pt x="6474" y="5524"/>
                  </a:lnTo>
                  <a:lnTo>
                    <a:pt x="6498" y="5540"/>
                  </a:lnTo>
                  <a:lnTo>
                    <a:pt x="6522" y="5559"/>
                  </a:lnTo>
                  <a:lnTo>
                    <a:pt x="6545" y="5580"/>
                  </a:lnTo>
                  <a:lnTo>
                    <a:pt x="6568" y="5600"/>
                  </a:lnTo>
                  <a:lnTo>
                    <a:pt x="6589" y="5625"/>
                  </a:lnTo>
                  <a:lnTo>
                    <a:pt x="6612" y="5649"/>
                  </a:lnTo>
                  <a:lnTo>
                    <a:pt x="6632" y="5676"/>
                  </a:lnTo>
                  <a:lnTo>
                    <a:pt x="6653" y="5705"/>
                  </a:lnTo>
                  <a:lnTo>
                    <a:pt x="6673" y="5737"/>
                  </a:lnTo>
                  <a:lnTo>
                    <a:pt x="6774" y="5957"/>
                  </a:lnTo>
                  <a:lnTo>
                    <a:pt x="6797" y="5988"/>
                  </a:lnTo>
                  <a:lnTo>
                    <a:pt x="6796" y="6020"/>
                  </a:lnTo>
                  <a:lnTo>
                    <a:pt x="6837" y="6163"/>
                  </a:lnTo>
                  <a:lnTo>
                    <a:pt x="6844" y="6195"/>
                  </a:lnTo>
                  <a:lnTo>
                    <a:pt x="6850" y="6227"/>
                  </a:lnTo>
                  <a:lnTo>
                    <a:pt x="6858" y="6260"/>
                  </a:lnTo>
                  <a:lnTo>
                    <a:pt x="6864" y="6291"/>
                  </a:lnTo>
                  <a:lnTo>
                    <a:pt x="6870" y="6324"/>
                  </a:lnTo>
                  <a:lnTo>
                    <a:pt x="6878" y="6356"/>
                  </a:lnTo>
                  <a:lnTo>
                    <a:pt x="6884" y="6389"/>
                  </a:lnTo>
                  <a:lnTo>
                    <a:pt x="6892" y="6421"/>
                  </a:lnTo>
                  <a:lnTo>
                    <a:pt x="6911" y="6475"/>
                  </a:lnTo>
                  <a:lnTo>
                    <a:pt x="6922" y="6569"/>
                  </a:lnTo>
                  <a:lnTo>
                    <a:pt x="6941" y="6606"/>
                  </a:lnTo>
                  <a:lnTo>
                    <a:pt x="6959" y="6645"/>
                  </a:lnTo>
                  <a:lnTo>
                    <a:pt x="6981" y="6685"/>
                  </a:lnTo>
                  <a:lnTo>
                    <a:pt x="7002" y="6725"/>
                  </a:lnTo>
                  <a:lnTo>
                    <a:pt x="7026" y="6764"/>
                  </a:lnTo>
                  <a:lnTo>
                    <a:pt x="7049" y="6802"/>
                  </a:lnTo>
                  <a:lnTo>
                    <a:pt x="7073" y="6836"/>
                  </a:lnTo>
                  <a:lnTo>
                    <a:pt x="7100" y="6868"/>
                  </a:lnTo>
                  <a:lnTo>
                    <a:pt x="7342" y="6958"/>
                  </a:lnTo>
                  <a:lnTo>
                    <a:pt x="7388" y="6972"/>
                  </a:lnTo>
                  <a:lnTo>
                    <a:pt x="7436" y="6987"/>
                  </a:lnTo>
                  <a:lnTo>
                    <a:pt x="7485" y="7007"/>
                  </a:lnTo>
                  <a:lnTo>
                    <a:pt x="7534" y="7027"/>
                  </a:lnTo>
                  <a:lnTo>
                    <a:pt x="7585" y="7052"/>
                  </a:lnTo>
                  <a:lnTo>
                    <a:pt x="7633" y="7079"/>
                  </a:lnTo>
                  <a:lnTo>
                    <a:pt x="7681" y="7110"/>
                  </a:lnTo>
                  <a:lnTo>
                    <a:pt x="7726" y="7144"/>
                  </a:lnTo>
                  <a:lnTo>
                    <a:pt x="7769" y="7181"/>
                  </a:lnTo>
                  <a:lnTo>
                    <a:pt x="7812" y="7221"/>
                  </a:lnTo>
                  <a:lnTo>
                    <a:pt x="7849" y="7264"/>
                  </a:lnTo>
                  <a:lnTo>
                    <a:pt x="7883" y="7311"/>
                  </a:lnTo>
                  <a:lnTo>
                    <a:pt x="7911" y="7360"/>
                  </a:lnTo>
                  <a:lnTo>
                    <a:pt x="7936" y="7414"/>
                  </a:lnTo>
                  <a:lnTo>
                    <a:pt x="7954" y="7469"/>
                  </a:lnTo>
                  <a:lnTo>
                    <a:pt x="7967" y="7530"/>
                  </a:lnTo>
                  <a:lnTo>
                    <a:pt x="7934" y="7744"/>
                  </a:lnTo>
                  <a:lnTo>
                    <a:pt x="7923" y="775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9959" name="Freeform 23"/>
            <p:cNvSpPr>
              <a:spLocks/>
            </p:cNvSpPr>
            <p:nvPr/>
          </p:nvSpPr>
          <p:spPr bwMode="auto">
            <a:xfrm>
              <a:off x="2091" y="3274"/>
              <a:ext cx="13" cy="14"/>
            </a:xfrm>
            <a:custGeom>
              <a:avLst/>
              <a:gdLst>
                <a:gd name="T0" fmla="*/ 283 w 283"/>
                <a:gd name="T1" fmla="*/ 191 h 518"/>
                <a:gd name="T2" fmla="*/ 255 w 283"/>
                <a:gd name="T3" fmla="*/ 232 h 518"/>
                <a:gd name="T4" fmla="*/ 227 w 283"/>
                <a:gd name="T5" fmla="*/ 266 h 518"/>
                <a:gd name="T6" fmla="*/ 201 w 283"/>
                <a:gd name="T7" fmla="*/ 301 h 518"/>
                <a:gd name="T8" fmla="*/ 178 w 283"/>
                <a:gd name="T9" fmla="*/ 338 h 518"/>
                <a:gd name="T10" fmla="*/ 156 w 283"/>
                <a:gd name="T11" fmla="*/ 372 h 518"/>
                <a:gd name="T12" fmla="*/ 136 w 283"/>
                <a:gd name="T13" fmla="*/ 408 h 518"/>
                <a:gd name="T14" fmla="*/ 116 w 283"/>
                <a:gd name="T15" fmla="*/ 444 h 518"/>
                <a:gd name="T16" fmla="*/ 98 w 283"/>
                <a:gd name="T17" fmla="*/ 480 h 518"/>
                <a:gd name="T18" fmla="*/ 79 w 283"/>
                <a:gd name="T19" fmla="*/ 518 h 518"/>
                <a:gd name="T20" fmla="*/ 23 w 283"/>
                <a:gd name="T21" fmla="*/ 493 h 518"/>
                <a:gd name="T22" fmla="*/ 0 w 283"/>
                <a:gd name="T23" fmla="*/ 421 h 518"/>
                <a:gd name="T24" fmla="*/ 0 w 283"/>
                <a:gd name="T25" fmla="*/ 384 h 518"/>
                <a:gd name="T26" fmla="*/ 6 w 283"/>
                <a:gd name="T27" fmla="*/ 348 h 518"/>
                <a:gd name="T28" fmla="*/ 10 w 283"/>
                <a:gd name="T29" fmla="*/ 313 h 518"/>
                <a:gd name="T30" fmla="*/ 17 w 283"/>
                <a:gd name="T31" fmla="*/ 277 h 518"/>
                <a:gd name="T32" fmla="*/ 27 w 283"/>
                <a:gd name="T33" fmla="*/ 243 h 518"/>
                <a:gd name="T34" fmla="*/ 37 w 283"/>
                <a:gd name="T35" fmla="*/ 209 h 518"/>
                <a:gd name="T36" fmla="*/ 50 w 283"/>
                <a:gd name="T37" fmla="*/ 174 h 518"/>
                <a:gd name="T38" fmla="*/ 62 w 283"/>
                <a:gd name="T39" fmla="*/ 141 h 518"/>
                <a:gd name="T40" fmla="*/ 111 w 283"/>
                <a:gd name="T41" fmla="*/ 65 h 518"/>
                <a:gd name="T42" fmla="*/ 168 w 283"/>
                <a:gd name="T43" fmla="*/ 16 h 518"/>
                <a:gd name="T44" fmla="*/ 198 w 283"/>
                <a:gd name="T45" fmla="*/ 0 h 518"/>
                <a:gd name="T46" fmla="*/ 209 w 283"/>
                <a:gd name="T47" fmla="*/ 0 h 518"/>
                <a:gd name="T48" fmla="*/ 221 w 283"/>
                <a:gd name="T49" fmla="*/ 4 h 518"/>
                <a:gd name="T50" fmla="*/ 232 w 283"/>
                <a:gd name="T51" fmla="*/ 13 h 518"/>
                <a:gd name="T52" fmla="*/ 242 w 283"/>
                <a:gd name="T53" fmla="*/ 26 h 518"/>
                <a:gd name="T54" fmla="*/ 253 w 283"/>
                <a:gd name="T55" fmla="*/ 40 h 518"/>
                <a:gd name="T56" fmla="*/ 264 w 283"/>
                <a:gd name="T57" fmla="*/ 57 h 518"/>
                <a:gd name="T58" fmla="*/ 273 w 283"/>
                <a:gd name="T59" fmla="*/ 73 h 518"/>
                <a:gd name="T60" fmla="*/ 281 w 283"/>
                <a:gd name="T61" fmla="*/ 92 h 518"/>
                <a:gd name="T62" fmla="*/ 283 w 283"/>
                <a:gd name="T63" fmla="*/ 191 h 5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83" h="518">
                  <a:moveTo>
                    <a:pt x="283" y="191"/>
                  </a:moveTo>
                  <a:lnTo>
                    <a:pt x="255" y="232"/>
                  </a:lnTo>
                  <a:lnTo>
                    <a:pt x="227" y="266"/>
                  </a:lnTo>
                  <a:lnTo>
                    <a:pt x="201" y="301"/>
                  </a:lnTo>
                  <a:lnTo>
                    <a:pt x="178" y="338"/>
                  </a:lnTo>
                  <a:lnTo>
                    <a:pt x="156" y="372"/>
                  </a:lnTo>
                  <a:lnTo>
                    <a:pt x="136" y="408"/>
                  </a:lnTo>
                  <a:lnTo>
                    <a:pt x="116" y="444"/>
                  </a:lnTo>
                  <a:lnTo>
                    <a:pt x="98" y="480"/>
                  </a:lnTo>
                  <a:lnTo>
                    <a:pt x="79" y="518"/>
                  </a:lnTo>
                  <a:lnTo>
                    <a:pt x="23" y="493"/>
                  </a:lnTo>
                  <a:lnTo>
                    <a:pt x="0" y="421"/>
                  </a:lnTo>
                  <a:lnTo>
                    <a:pt x="0" y="384"/>
                  </a:lnTo>
                  <a:lnTo>
                    <a:pt x="6" y="348"/>
                  </a:lnTo>
                  <a:lnTo>
                    <a:pt x="10" y="313"/>
                  </a:lnTo>
                  <a:lnTo>
                    <a:pt x="17" y="277"/>
                  </a:lnTo>
                  <a:lnTo>
                    <a:pt x="27" y="243"/>
                  </a:lnTo>
                  <a:lnTo>
                    <a:pt x="37" y="209"/>
                  </a:lnTo>
                  <a:lnTo>
                    <a:pt x="50" y="174"/>
                  </a:lnTo>
                  <a:lnTo>
                    <a:pt x="62" y="141"/>
                  </a:lnTo>
                  <a:lnTo>
                    <a:pt x="111" y="65"/>
                  </a:lnTo>
                  <a:lnTo>
                    <a:pt x="168" y="16"/>
                  </a:lnTo>
                  <a:lnTo>
                    <a:pt x="198" y="0"/>
                  </a:lnTo>
                  <a:lnTo>
                    <a:pt x="209" y="0"/>
                  </a:lnTo>
                  <a:lnTo>
                    <a:pt x="221" y="4"/>
                  </a:lnTo>
                  <a:lnTo>
                    <a:pt x="232" y="13"/>
                  </a:lnTo>
                  <a:lnTo>
                    <a:pt x="242" y="26"/>
                  </a:lnTo>
                  <a:lnTo>
                    <a:pt x="253" y="40"/>
                  </a:lnTo>
                  <a:lnTo>
                    <a:pt x="264" y="57"/>
                  </a:lnTo>
                  <a:lnTo>
                    <a:pt x="273" y="73"/>
                  </a:lnTo>
                  <a:lnTo>
                    <a:pt x="281" y="92"/>
                  </a:lnTo>
                  <a:lnTo>
                    <a:pt x="283" y="19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9960" name="Freeform 24"/>
            <p:cNvSpPr>
              <a:spLocks/>
            </p:cNvSpPr>
            <p:nvPr/>
          </p:nvSpPr>
          <p:spPr bwMode="auto">
            <a:xfrm>
              <a:off x="2081" y="3274"/>
              <a:ext cx="9" cy="15"/>
            </a:xfrm>
            <a:custGeom>
              <a:avLst/>
              <a:gdLst>
                <a:gd name="T0" fmla="*/ 158 w 206"/>
                <a:gd name="T1" fmla="*/ 539 h 539"/>
                <a:gd name="T2" fmla="*/ 87 w 206"/>
                <a:gd name="T3" fmla="*/ 517 h 539"/>
                <a:gd name="T4" fmla="*/ 30 w 206"/>
                <a:gd name="T5" fmla="*/ 458 h 539"/>
                <a:gd name="T6" fmla="*/ 0 w 206"/>
                <a:gd name="T7" fmla="*/ 333 h 539"/>
                <a:gd name="T8" fmla="*/ 1 w 206"/>
                <a:gd name="T9" fmla="*/ 293 h 539"/>
                <a:gd name="T10" fmla="*/ 4 w 206"/>
                <a:gd name="T11" fmla="*/ 253 h 539"/>
                <a:gd name="T12" fmla="*/ 10 w 206"/>
                <a:gd name="T13" fmla="*/ 214 h 539"/>
                <a:gd name="T14" fmla="*/ 18 w 206"/>
                <a:gd name="T15" fmla="*/ 175 h 539"/>
                <a:gd name="T16" fmla="*/ 28 w 206"/>
                <a:gd name="T17" fmla="*/ 136 h 539"/>
                <a:gd name="T18" fmla="*/ 42 w 206"/>
                <a:gd name="T19" fmla="*/ 98 h 539"/>
                <a:gd name="T20" fmla="*/ 60 w 206"/>
                <a:gd name="T21" fmla="*/ 62 h 539"/>
                <a:gd name="T22" fmla="*/ 78 w 206"/>
                <a:gd name="T23" fmla="*/ 27 h 539"/>
                <a:gd name="T24" fmla="*/ 122 w 206"/>
                <a:gd name="T25" fmla="*/ 0 h 539"/>
                <a:gd name="T26" fmla="*/ 153 w 206"/>
                <a:gd name="T27" fmla="*/ 7 h 539"/>
                <a:gd name="T28" fmla="*/ 171 w 206"/>
                <a:gd name="T29" fmla="*/ 29 h 539"/>
                <a:gd name="T30" fmla="*/ 185 w 206"/>
                <a:gd name="T31" fmla="*/ 52 h 539"/>
                <a:gd name="T32" fmla="*/ 193 w 206"/>
                <a:gd name="T33" fmla="*/ 76 h 539"/>
                <a:gd name="T34" fmla="*/ 201 w 206"/>
                <a:gd name="T35" fmla="*/ 98 h 539"/>
                <a:gd name="T36" fmla="*/ 205 w 206"/>
                <a:gd name="T37" fmla="*/ 121 h 539"/>
                <a:gd name="T38" fmla="*/ 206 w 206"/>
                <a:gd name="T39" fmla="*/ 144 h 539"/>
                <a:gd name="T40" fmla="*/ 202 w 206"/>
                <a:gd name="T41" fmla="*/ 166 h 539"/>
                <a:gd name="T42" fmla="*/ 198 w 206"/>
                <a:gd name="T43" fmla="*/ 185 h 539"/>
                <a:gd name="T44" fmla="*/ 127 w 206"/>
                <a:gd name="T45" fmla="*/ 438 h 539"/>
                <a:gd name="T46" fmla="*/ 131 w 206"/>
                <a:gd name="T47" fmla="*/ 488 h 539"/>
                <a:gd name="T48" fmla="*/ 158 w 206"/>
                <a:gd name="T49" fmla="*/ 539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06" h="539">
                  <a:moveTo>
                    <a:pt x="158" y="539"/>
                  </a:moveTo>
                  <a:lnTo>
                    <a:pt x="87" y="517"/>
                  </a:lnTo>
                  <a:lnTo>
                    <a:pt x="30" y="458"/>
                  </a:lnTo>
                  <a:lnTo>
                    <a:pt x="0" y="333"/>
                  </a:lnTo>
                  <a:lnTo>
                    <a:pt x="1" y="293"/>
                  </a:lnTo>
                  <a:lnTo>
                    <a:pt x="4" y="253"/>
                  </a:lnTo>
                  <a:lnTo>
                    <a:pt x="10" y="214"/>
                  </a:lnTo>
                  <a:lnTo>
                    <a:pt x="18" y="175"/>
                  </a:lnTo>
                  <a:lnTo>
                    <a:pt x="28" y="136"/>
                  </a:lnTo>
                  <a:lnTo>
                    <a:pt x="42" y="98"/>
                  </a:lnTo>
                  <a:lnTo>
                    <a:pt x="60" y="62"/>
                  </a:lnTo>
                  <a:lnTo>
                    <a:pt x="78" y="27"/>
                  </a:lnTo>
                  <a:lnTo>
                    <a:pt x="122" y="0"/>
                  </a:lnTo>
                  <a:lnTo>
                    <a:pt x="153" y="7"/>
                  </a:lnTo>
                  <a:lnTo>
                    <a:pt x="171" y="29"/>
                  </a:lnTo>
                  <a:lnTo>
                    <a:pt x="185" y="52"/>
                  </a:lnTo>
                  <a:lnTo>
                    <a:pt x="193" y="76"/>
                  </a:lnTo>
                  <a:lnTo>
                    <a:pt x="201" y="98"/>
                  </a:lnTo>
                  <a:lnTo>
                    <a:pt x="205" y="121"/>
                  </a:lnTo>
                  <a:lnTo>
                    <a:pt x="206" y="144"/>
                  </a:lnTo>
                  <a:lnTo>
                    <a:pt x="202" y="166"/>
                  </a:lnTo>
                  <a:lnTo>
                    <a:pt x="198" y="185"/>
                  </a:lnTo>
                  <a:lnTo>
                    <a:pt x="127" y="438"/>
                  </a:lnTo>
                  <a:lnTo>
                    <a:pt x="131" y="488"/>
                  </a:lnTo>
                  <a:lnTo>
                    <a:pt x="158" y="53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9961" name="Freeform 25"/>
            <p:cNvSpPr>
              <a:spLocks/>
            </p:cNvSpPr>
            <p:nvPr/>
          </p:nvSpPr>
          <p:spPr bwMode="auto">
            <a:xfrm>
              <a:off x="2069" y="3261"/>
              <a:ext cx="12" cy="29"/>
            </a:xfrm>
            <a:custGeom>
              <a:avLst/>
              <a:gdLst>
                <a:gd name="T0" fmla="*/ 227 w 262"/>
                <a:gd name="T1" fmla="*/ 1036 h 1036"/>
                <a:gd name="T2" fmla="*/ 82 w 262"/>
                <a:gd name="T3" fmla="*/ 933 h 1036"/>
                <a:gd name="T4" fmla="*/ 15 w 262"/>
                <a:gd name="T5" fmla="*/ 796 h 1036"/>
                <a:gd name="T6" fmla="*/ 0 w 262"/>
                <a:gd name="T7" fmla="*/ 629 h 1036"/>
                <a:gd name="T8" fmla="*/ 11 w 262"/>
                <a:gd name="T9" fmla="*/ 591 h 1036"/>
                <a:gd name="T10" fmla="*/ 24 w 262"/>
                <a:gd name="T11" fmla="*/ 552 h 1036"/>
                <a:gd name="T12" fmla="*/ 142 w 262"/>
                <a:gd name="T13" fmla="*/ 282 h 1036"/>
                <a:gd name="T14" fmla="*/ 132 w 262"/>
                <a:gd name="T15" fmla="*/ 89 h 1036"/>
                <a:gd name="T16" fmla="*/ 109 w 262"/>
                <a:gd name="T17" fmla="*/ 26 h 1036"/>
                <a:gd name="T18" fmla="*/ 135 w 262"/>
                <a:gd name="T19" fmla="*/ 0 h 1036"/>
                <a:gd name="T20" fmla="*/ 225 w 262"/>
                <a:gd name="T21" fmla="*/ 61 h 1036"/>
                <a:gd name="T22" fmla="*/ 262 w 262"/>
                <a:gd name="T23" fmla="*/ 269 h 1036"/>
                <a:gd name="T24" fmla="*/ 260 w 262"/>
                <a:gd name="T25" fmla="*/ 337 h 1036"/>
                <a:gd name="T26" fmla="*/ 246 w 262"/>
                <a:gd name="T27" fmla="*/ 400 h 1036"/>
                <a:gd name="T28" fmla="*/ 226 w 262"/>
                <a:gd name="T29" fmla="*/ 463 h 1036"/>
                <a:gd name="T30" fmla="*/ 203 w 262"/>
                <a:gd name="T31" fmla="*/ 523 h 1036"/>
                <a:gd name="T32" fmla="*/ 176 w 262"/>
                <a:gd name="T33" fmla="*/ 584 h 1036"/>
                <a:gd name="T34" fmla="*/ 155 w 262"/>
                <a:gd name="T35" fmla="*/ 645 h 1036"/>
                <a:gd name="T36" fmla="*/ 138 w 262"/>
                <a:gd name="T37" fmla="*/ 707 h 1036"/>
                <a:gd name="T38" fmla="*/ 131 w 262"/>
                <a:gd name="T39" fmla="*/ 773 h 1036"/>
                <a:gd name="T40" fmla="*/ 132 w 262"/>
                <a:gd name="T41" fmla="*/ 799 h 1036"/>
                <a:gd name="T42" fmla="*/ 216 w 262"/>
                <a:gd name="T43" fmla="*/ 973 h 1036"/>
                <a:gd name="T44" fmla="*/ 227 w 262"/>
                <a:gd name="T45" fmla="*/ 1036 h 10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62" h="1036">
                  <a:moveTo>
                    <a:pt x="227" y="1036"/>
                  </a:moveTo>
                  <a:lnTo>
                    <a:pt x="82" y="933"/>
                  </a:lnTo>
                  <a:lnTo>
                    <a:pt x="15" y="796"/>
                  </a:lnTo>
                  <a:lnTo>
                    <a:pt x="0" y="629"/>
                  </a:lnTo>
                  <a:lnTo>
                    <a:pt x="11" y="591"/>
                  </a:lnTo>
                  <a:lnTo>
                    <a:pt x="24" y="552"/>
                  </a:lnTo>
                  <a:lnTo>
                    <a:pt x="142" y="282"/>
                  </a:lnTo>
                  <a:lnTo>
                    <a:pt x="132" y="89"/>
                  </a:lnTo>
                  <a:lnTo>
                    <a:pt x="109" y="26"/>
                  </a:lnTo>
                  <a:lnTo>
                    <a:pt x="135" y="0"/>
                  </a:lnTo>
                  <a:lnTo>
                    <a:pt x="225" y="61"/>
                  </a:lnTo>
                  <a:lnTo>
                    <a:pt x="262" y="269"/>
                  </a:lnTo>
                  <a:lnTo>
                    <a:pt x="260" y="337"/>
                  </a:lnTo>
                  <a:lnTo>
                    <a:pt x="246" y="400"/>
                  </a:lnTo>
                  <a:lnTo>
                    <a:pt x="226" y="463"/>
                  </a:lnTo>
                  <a:lnTo>
                    <a:pt x="203" y="523"/>
                  </a:lnTo>
                  <a:lnTo>
                    <a:pt x="176" y="584"/>
                  </a:lnTo>
                  <a:lnTo>
                    <a:pt x="155" y="645"/>
                  </a:lnTo>
                  <a:lnTo>
                    <a:pt x="138" y="707"/>
                  </a:lnTo>
                  <a:lnTo>
                    <a:pt x="131" y="773"/>
                  </a:lnTo>
                  <a:lnTo>
                    <a:pt x="132" y="799"/>
                  </a:lnTo>
                  <a:lnTo>
                    <a:pt x="216" y="973"/>
                  </a:lnTo>
                  <a:lnTo>
                    <a:pt x="227" y="103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9962" name="Freeform 26"/>
            <p:cNvSpPr>
              <a:spLocks/>
            </p:cNvSpPr>
            <p:nvPr/>
          </p:nvSpPr>
          <p:spPr bwMode="auto">
            <a:xfrm>
              <a:off x="2058" y="3268"/>
              <a:ext cx="13" cy="23"/>
            </a:xfrm>
            <a:custGeom>
              <a:avLst/>
              <a:gdLst>
                <a:gd name="T0" fmla="*/ 290 w 306"/>
                <a:gd name="T1" fmla="*/ 811 h 811"/>
                <a:gd name="T2" fmla="*/ 112 w 306"/>
                <a:gd name="T3" fmla="*/ 669 h 811"/>
                <a:gd name="T4" fmla="*/ 66 w 306"/>
                <a:gd name="T5" fmla="*/ 523 h 811"/>
                <a:gd name="T6" fmla="*/ 40 w 306"/>
                <a:gd name="T7" fmla="*/ 466 h 811"/>
                <a:gd name="T8" fmla="*/ 17 w 306"/>
                <a:gd name="T9" fmla="*/ 349 h 811"/>
                <a:gd name="T10" fmla="*/ 4 w 306"/>
                <a:gd name="T11" fmla="*/ 233 h 811"/>
                <a:gd name="T12" fmla="*/ 1 w 306"/>
                <a:gd name="T13" fmla="*/ 118 h 811"/>
                <a:gd name="T14" fmla="*/ 0 w 306"/>
                <a:gd name="T15" fmla="*/ 0 h 811"/>
                <a:gd name="T16" fmla="*/ 74 w 306"/>
                <a:gd name="T17" fmla="*/ 32 h 811"/>
                <a:gd name="T18" fmla="*/ 128 w 306"/>
                <a:gd name="T19" fmla="*/ 128 h 811"/>
                <a:gd name="T20" fmla="*/ 165 w 306"/>
                <a:gd name="T21" fmla="*/ 419 h 811"/>
                <a:gd name="T22" fmla="*/ 306 w 306"/>
                <a:gd name="T23" fmla="*/ 758 h 811"/>
                <a:gd name="T24" fmla="*/ 290 w 306"/>
                <a:gd name="T25" fmla="*/ 811 h 8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06" h="811">
                  <a:moveTo>
                    <a:pt x="290" y="811"/>
                  </a:moveTo>
                  <a:lnTo>
                    <a:pt x="112" y="669"/>
                  </a:lnTo>
                  <a:lnTo>
                    <a:pt x="66" y="523"/>
                  </a:lnTo>
                  <a:lnTo>
                    <a:pt x="40" y="466"/>
                  </a:lnTo>
                  <a:lnTo>
                    <a:pt x="17" y="349"/>
                  </a:lnTo>
                  <a:lnTo>
                    <a:pt x="4" y="233"/>
                  </a:lnTo>
                  <a:lnTo>
                    <a:pt x="1" y="118"/>
                  </a:lnTo>
                  <a:lnTo>
                    <a:pt x="0" y="0"/>
                  </a:lnTo>
                  <a:lnTo>
                    <a:pt x="74" y="32"/>
                  </a:lnTo>
                  <a:lnTo>
                    <a:pt x="128" y="128"/>
                  </a:lnTo>
                  <a:lnTo>
                    <a:pt x="165" y="419"/>
                  </a:lnTo>
                  <a:lnTo>
                    <a:pt x="306" y="758"/>
                  </a:lnTo>
                  <a:lnTo>
                    <a:pt x="290" y="81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9963" name="Freeform 27"/>
            <p:cNvSpPr>
              <a:spLocks/>
            </p:cNvSpPr>
            <p:nvPr/>
          </p:nvSpPr>
          <p:spPr bwMode="auto">
            <a:xfrm>
              <a:off x="2030" y="3269"/>
              <a:ext cx="25" cy="19"/>
            </a:xfrm>
            <a:custGeom>
              <a:avLst/>
              <a:gdLst>
                <a:gd name="T0" fmla="*/ 546 w 592"/>
                <a:gd name="T1" fmla="*/ 419 h 695"/>
                <a:gd name="T2" fmla="*/ 540 w 592"/>
                <a:gd name="T3" fmla="*/ 441 h 695"/>
                <a:gd name="T4" fmla="*/ 411 w 592"/>
                <a:gd name="T5" fmla="*/ 585 h 695"/>
                <a:gd name="T6" fmla="*/ 300 w 592"/>
                <a:gd name="T7" fmla="*/ 643 h 695"/>
                <a:gd name="T8" fmla="*/ 166 w 592"/>
                <a:gd name="T9" fmla="*/ 695 h 695"/>
                <a:gd name="T10" fmla="*/ 44 w 592"/>
                <a:gd name="T11" fmla="*/ 684 h 695"/>
                <a:gd name="T12" fmla="*/ 0 w 592"/>
                <a:gd name="T13" fmla="*/ 687 h 695"/>
                <a:gd name="T14" fmla="*/ 354 w 592"/>
                <a:gd name="T15" fmla="*/ 312 h 695"/>
                <a:gd name="T16" fmla="*/ 423 w 592"/>
                <a:gd name="T17" fmla="*/ 110 h 695"/>
                <a:gd name="T18" fmla="*/ 424 w 592"/>
                <a:gd name="T19" fmla="*/ 29 h 695"/>
                <a:gd name="T20" fmla="*/ 465 w 592"/>
                <a:gd name="T21" fmla="*/ 0 h 695"/>
                <a:gd name="T22" fmla="*/ 525 w 592"/>
                <a:gd name="T23" fmla="*/ 26 h 695"/>
                <a:gd name="T24" fmla="*/ 579 w 592"/>
                <a:gd name="T25" fmla="*/ 98 h 695"/>
                <a:gd name="T26" fmla="*/ 592 w 592"/>
                <a:gd name="T27" fmla="*/ 159 h 695"/>
                <a:gd name="T28" fmla="*/ 546 w 592"/>
                <a:gd name="T29" fmla="*/ 419 h 6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92" h="695">
                  <a:moveTo>
                    <a:pt x="546" y="419"/>
                  </a:moveTo>
                  <a:lnTo>
                    <a:pt x="540" y="441"/>
                  </a:lnTo>
                  <a:lnTo>
                    <a:pt x="411" y="585"/>
                  </a:lnTo>
                  <a:lnTo>
                    <a:pt x="300" y="643"/>
                  </a:lnTo>
                  <a:lnTo>
                    <a:pt x="166" y="695"/>
                  </a:lnTo>
                  <a:lnTo>
                    <a:pt x="44" y="684"/>
                  </a:lnTo>
                  <a:lnTo>
                    <a:pt x="0" y="687"/>
                  </a:lnTo>
                  <a:lnTo>
                    <a:pt x="354" y="312"/>
                  </a:lnTo>
                  <a:lnTo>
                    <a:pt x="423" y="110"/>
                  </a:lnTo>
                  <a:lnTo>
                    <a:pt x="424" y="29"/>
                  </a:lnTo>
                  <a:lnTo>
                    <a:pt x="465" y="0"/>
                  </a:lnTo>
                  <a:lnTo>
                    <a:pt x="525" y="26"/>
                  </a:lnTo>
                  <a:lnTo>
                    <a:pt x="579" y="98"/>
                  </a:lnTo>
                  <a:lnTo>
                    <a:pt x="592" y="159"/>
                  </a:lnTo>
                  <a:lnTo>
                    <a:pt x="546" y="41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9964" name="Freeform 28"/>
            <p:cNvSpPr>
              <a:spLocks/>
            </p:cNvSpPr>
            <p:nvPr/>
          </p:nvSpPr>
          <p:spPr bwMode="auto">
            <a:xfrm>
              <a:off x="2011" y="3271"/>
              <a:ext cx="32" cy="25"/>
            </a:xfrm>
            <a:custGeom>
              <a:avLst/>
              <a:gdLst>
                <a:gd name="T0" fmla="*/ 704 w 739"/>
                <a:gd name="T1" fmla="*/ 161 h 879"/>
                <a:gd name="T2" fmla="*/ 673 w 739"/>
                <a:gd name="T3" fmla="*/ 211 h 879"/>
                <a:gd name="T4" fmla="*/ 649 w 739"/>
                <a:gd name="T5" fmla="*/ 260 h 879"/>
                <a:gd name="T6" fmla="*/ 522 w 739"/>
                <a:gd name="T7" fmla="*/ 323 h 879"/>
                <a:gd name="T8" fmla="*/ 455 w 739"/>
                <a:gd name="T9" fmla="*/ 376 h 879"/>
                <a:gd name="T10" fmla="*/ 373 w 739"/>
                <a:gd name="T11" fmla="*/ 392 h 879"/>
                <a:gd name="T12" fmla="*/ 326 w 739"/>
                <a:gd name="T13" fmla="*/ 437 h 879"/>
                <a:gd name="T14" fmla="*/ 273 w 739"/>
                <a:gd name="T15" fmla="*/ 473 h 879"/>
                <a:gd name="T16" fmla="*/ 113 w 739"/>
                <a:gd name="T17" fmla="*/ 655 h 879"/>
                <a:gd name="T18" fmla="*/ 133 w 739"/>
                <a:gd name="T19" fmla="*/ 703 h 879"/>
                <a:gd name="T20" fmla="*/ 165 w 739"/>
                <a:gd name="T21" fmla="*/ 762 h 879"/>
                <a:gd name="T22" fmla="*/ 221 w 739"/>
                <a:gd name="T23" fmla="*/ 777 h 879"/>
                <a:gd name="T24" fmla="*/ 319 w 739"/>
                <a:gd name="T25" fmla="*/ 759 h 879"/>
                <a:gd name="T26" fmla="*/ 406 w 739"/>
                <a:gd name="T27" fmla="*/ 726 h 879"/>
                <a:gd name="T28" fmla="*/ 393 w 739"/>
                <a:gd name="T29" fmla="*/ 787 h 879"/>
                <a:gd name="T30" fmla="*/ 363 w 739"/>
                <a:gd name="T31" fmla="*/ 837 h 879"/>
                <a:gd name="T32" fmla="*/ 318 w 739"/>
                <a:gd name="T33" fmla="*/ 871 h 879"/>
                <a:gd name="T34" fmla="*/ 290 w 739"/>
                <a:gd name="T35" fmla="*/ 879 h 879"/>
                <a:gd name="T36" fmla="*/ 242 w 739"/>
                <a:gd name="T37" fmla="*/ 873 h 879"/>
                <a:gd name="T38" fmla="*/ 151 w 739"/>
                <a:gd name="T39" fmla="*/ 837 h 879"/>
                <a:gd name="T40" fmla="*/ 128 w 739"/>
                <a:gd name="T41" fmla="*/ 820 h 879"/>
                <a:gd name="T42" fmla="*/ 107 w 739"/>
                <a:gd name="T43" fmla="*/ 803 h 879"/>
                <a:gd name="T44" fmla="*/ 87 w 739"/>
                <a:gd name="T45" fmla="*/ 783 h 879"/>
                <a:gd name="T46" fmla="*/ 67 w 739"/>
                <a:gd name="T47" fmla="*/ 762 h 879"/>
                <a:gd name="T48" fmla="*/ 51 w 739"/>
                <a:gd name="T49" fmla="*/ 737 h 879"/>
                <a:gd name="T50" fmla="*/ 36 w 739"/>
                <a:gd name="T51" fmla="*/ 710 h 879"/>
                <a:gd name="T52" fmla="*/ 23 w 739"/>
                <a:gd name="T53" fmla="*/ 682 h 879"/>
                <a:gd name="T54" fmla="*/ 14 w 739"/>
                <a:gd name="T55" fmla="*/ 651 h 879"/>
                <a:gd name="T56" fmla="*/ 0 w 739"/>
                <a:gd name="T57" fmla="*/ 589 h 879"/>
                <a:gd name="T58" fmla="*/ 6 w 739"/>
                <a:gd name="T59" fmla="*/ 492 h 879"/>
                <a:gd name="T60" fmla="*/ 27 w 739"/>
                <a:gd name="T61" fmla="*/ 447 h 879"/>
                <a:gd name="T62" fmla="*/ 82 w 739"/>
                <a:gd name="T63" fmla="*/ 381 h 879"/>
                <a:gd name="T64" fmla="*/ 273 w 739"/>
                <a:gd name="T65" fmla="*/ 224 h 879"/>
                <a:gd name="T66" fmla="*/ 307 w 739"/>
                <a:gd name="T67" fmla="*/ 192 h 879"/>
                <a:gd name="T68" fmla="*/ 359 w 739"/>
                <a:gd name="T69" fmla="*/ 191 h 879"/>
                <a:gd name="T70" fmla="*/ 578 w 739"/>
                <a:gd name="T71" fmla="*/ 82 h 879"/>
                <a:gd name="T72" fmla="*/ 663 w 739"/>
                <a:gd name="T73" fmla="*/ 0 h 879"/>
                <a:gd name="T74" fmla="*/ 726 w 739"/>
                <a:gd name="T75" fmla="*/ 69 h 879"/>
                <a:gd name="T76" fmla="*/ 739 w 739"/>
                <a:gd name="T77" fmla="*/ 80 h 879"/>
                <a:gd name="T78" fmla="*/ 704 w 739"/>
                <a:gd name="T79" fmla="*/ 161 h 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739" h="879">
                  <a:moveTo>
                    <a:pt x="704" y="161"/>
                  </a:moveTo>
                  <a:lnTo>
                    <a:pt x="673" y="211"/>
                  </a:lnTo>
                  <a:lnTo>
                    <a:pt x="649" y="260"/>
                  </a:lnTo>
                  <a:lnTo>
                    <a:pt x="522" y="323"/>
                  </a:lnTo>
                  <a:lnTo>
                    <a:pt x="455" y="376"/>
                  </a:lnTo>
                  <a:lnTo>
                    <a:pt x="373" y="392"/>
                  </a:lnTo>
                  <a:lnTo>
                    <a:pt x="326" y="437"/>
                  </a:lnTo>
                  <a:lnTo>
                    <a:pt x="273" y="473"/>
                  </a:lnTo>
                  <a:lnTo>
                    <a:pt x="113" y="655"/>
                  </a:lnTo>
                  <a:lnTo>
                    <a:pt x="133" y="703"/>
                  </a:lnTo>
                  <a:lnTo>
                    <a:pt x="165" y="762"/>
                  </a:lnTo>
                  <a:lnTo>
                    <a:pt x="221" y="777"/>
                  </a:lnTo>
                  <a:lnTo>
                    <a:pt x="319" y="759"/>
                  </a:lnTo>
                  <a:lnTo>
                    <a:pt x="406" y="726"/>
                  </a:lnTo>
                  <a:lnTo>
                    <a:pt x="393" y="787"/>
                  </a:lnTo>
                  <a:lnTo>
                    <a:pt x="363" y="837"/>
                  </a:lnTo>
                  <a:lnTo>
                    <a:pt x="318" y="871"/>
                  </a:lnTo>
                  <a:lnTo>
                    <a:pt x="290" y="879"/>
                  </a:lnTo>
                  <a:lnTo>
                    <a:pt x="242" y="873"/>
                  </a:lnTo>
                  <a:lnTo>
                    <a:pt x="151" y="837"/>
                  </a:lnTo>
                  <a:lnTo>
                    <a:pt x="128" y="820"/>
                  </a:lnTo>
                  <a:lnTo>
                    <a:pt x="107" y="803"/>
                  </a:lnTo>
                  <a:lnTo>
                    <a:pt x="87" y="783"/>
                  </a:lnTo>
                  <a:lnTo>
                    <a:pt x="67" y="762"/>
                  </a:lnTo>
                  <a:lnTo>
                    <a:pt x="51" y="737"/>
                  </a:lnTo>
                  <a:lnTo>
                    <a:pt x="36" y="710"/>
                  </a:lnTo>
                  <a:lnTo>
                    <a:pt x="23" y="682"/>
                  </a:lnTo>
                  <a:lnTo>
                    <a:pt x="14" y="651"/>
                  </a:lnTo>
                  <a:lnTo>
                    <a:pt x="0" y="589"/>
                  </a:lnTo>
                  <a:lnTo>
                    <a:pt x="6" y="492"/>
                  </a:lnTo>
                  <a:lnTo>
                    <a:pt x="27" y="447"/>
                  </a:lnTo>
                  <a:lnTo>
                    <a:pt x="82" y="381"/>
                  </a:lnTo>
                  <a:lnTo>
                    <a:pt x="273" y="224"/>
                  </a:lnTo>
                  <a:lnTo>
                    <a:pt x="307" y="192"/>
                  </a:lnTo>
                  <a:lnTo>
                    <a:pt x="359" y="191"/>
                  </a:lnTo>
                  <a:lnTo>
                    <a:pt x="578" y="82"/>
                  </a:lnTo>
                  <a:lnTo>
                    <a:pt x="663" y="0"/>
                  </a:lnTo>
                  <a:lnTo>
                    <a:pt x="726" y="69"/>
                  </a:lnTo>
                  <a:lnTo>
                    <a:pt x="739" y="80"/>
                  </a:lnTo>
                  <a:lnTo>
                    <a:pt x="704" y="16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9965" name="Freeform 29"/>
            <p:cNvSpPr>
              <a:spLocks/>
            </p:cNvSpPr>
            <p:nvPr/>
          </p:nvSpPr>
          <p:spPr bwMode="auto">
            <a:xfrm>
              <a:off x="2019" y="3209"/>
              <a:ext cx="32" cy="20"/>
            </a:xfrm>
            <a:custGeom>
              <a:avLst/>
              <a:gdLst>
                <a:gd name="T0" fmla="*/ 722 w 756"/>
                <a:gd name="T1" fmla="*/ 451 h 703"/>
                <a:gd name="T2" fmla="*/ 611 w 756"/>
                <a:gd name="T3" fmla="*/ 591 h 703"/>
                <a:gd name="T4" fmla="*/ 527 w 756"/>
                <a:gd name="T5" fmla="*/ 639 h 703"/>
                <a:gd name="T6" fmla="*/ 404 w 756"/>
                <a:gd name="T7" fmla="*/ 685 h 703"/>
                <a:gd name="T8" fmla="*/ 299 w 756"/>
                <a:gd name="T9" fmla="*/ 703 h 703"/>
                <a:gd name="T10" fmla="*/ 249 w 756"/>
                <a:gd name="T11" fmla="*/ 698 h 703"/>
                <a:gd name="T12" fmla="*/ 229 w 756"/>
                <a:gd name="T13" fmla="*/ 702 h 703"/>
                <a:gd name="T14" fmla="*/ 24 w 756"/>
                <a:gd name="T15" fmla="*/ 600 h 703"/>
                <a:gd name="T16" fmla="*/ 8 w 756"/>
                <a:gd name="T17" fmla="*/ 577 h 703"/>
                <a:gd name="T18" fmla="*/ 0 w 756"/>
                <a:gd name="T19" fmla="*/ 541 h 703"/>
                <a:gd name="T20" fmla="*/ 20 w 756"/>
                <a:gd name="T21" fmla="*/ 506 h 703"/>
                <a:gd name="T22" fmla="*/ 37 w 756"/>
                <a:gd name="T23" fmla="*/ 518 h 703"/>
                <a:gd name="T24" fmla="*/ 54 w 756"/>
                <a:gd name="T25" fmla="*/ 531 h 703"/>
                <a:gd name="T26" fmla="*/ 71 w 756"/>
                <a:gd name="T27" fmla="*/ 541 h 703"/>
                <a:gd name="T28" fmla="*/ 88 w 756"/>
                <a:gd name="T29" fmla="*/ 550 h 703"/>
                <a:gd name="T30" fmla="*/ 105 w 756"/>
                <a:gd name="T31" fmla="*/ 561 h 703"/>
                <a:gd name="T32" fmla="*/ 122 w 756"/>
                <a:gd name="T33" fmla="*/ 570 h 703"/>
                <a:gd name="T34" fmla="*/ 139 w 756"/>
                <a:gd name="T35" fmla="*/ 577 h 703"/>
                <a:gd name="T36" fmla="*/ 158 w 756"/>
                <a:gd name="T37" fmla="*/ 584 h 703"/>
                <a:gd name="T38" fmla="*/ 174 w 756"/>
                <a:gd name="T39" fmla="*/ 593 h 703"/>
                <a:gd name="T40" fmla="*/ 192 w 756"/>
                <a:gd name="T41" fmla="*/ 598 h 703"/>
                <a:gd name="T42" fmla="*/ 211 w 756"/>
                <a:gd name="T43" fmla="*/ 604 h 703"/>
                <a:gd name="T44" fmla="*/ 229 w 756"/>
                <a:gd name="T45" fmla="*/ 609 h 703"/>
                <a:gd name="T46" fmla="*/ 248 w 756"/>
                <a:gd name="T47" fmla="*/ 613 h 703"/>
                <a:gd name="T48" fmla="*/ 266 w 756"/>
                <a:gd name="T49" fmla="*/ 617 h 703"/>
                <a:gd name="T50" fmla="*/ 285 w 756"/>
                <a:gd name="T51" fmla="*/ 621 h 703"/>
                <a:gd name="T52" fmla="*/ 305 w 756"/>
                <a:gd name="T53" fmla="*/ 624 h 703"/>
                <a:gd name="T54" fmla="*/ 357 w 756"/>
                <a:gd name="T55" fmla="*/ 614 h 703"/>
                <a:gd name="T56" fmla="*/ 477 w 756"/>
                <a:gd name="T57" fmla="*/ 557 h 703"/>
                <a:gd name="T58" fmla="*/ 558 w 756"/>
                <a:gd name="T59" fmla="*/ 484 h 703"/>
                <a:gd name="T60" fmla="*/ 602 w 756"/>
                <a:gd name="T61" fmla="*/ 223 h 703"/>
                <a:gd name="T62" fmla="*/ 598 w 756"/>
                <a:gd name="T63" fmla="*/ 140 h 703"/>
                <a:gd name="T64" fmla="*/ 514 w 756"/>
                <a:gd name="T65" fmla="*/ 0 h 703"/>
                <a:gd name="T66" fmla="*/ 703 w 756"/>
                <a:gd name="T67" fmla="*/ 98 h 703"/>
                <a:gd name="T68" fmla="*/ 739 w 756"/>
                <a:gd name="T69" fmla="*/ 199 h 703"/>
                <a:gd name="T70" fmla="*/ 743 w 756"/>
                <a:gd name="T71" fmla="*/ 217 h 703"/>
                <a:gd name="T72" fmla="*/ 739 w 756"/>
                <a:gd name="T73" fmla="*/ 258 h 703"/>
                <a:gd name="T74" fmla="*/ 756 w 756"/>
                <a:gd name="T75" fmla="*/ 310 h 703"/>
                <a:gd name="T76" fmla="*/ 722 w 756"/>
                <a:gd name="T77" fmla="*/ 451 h 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756" h="703">
                  <a:moveTo>
                    <a:pt x="722" y="451"/>
                  </a:moveTo>
                  <a:lnTo>
                    <a:pt x="611" y="591"/>
                  </a:lnTo>
                  <a:lnTo>
                    <a:pt x="527" y="639"/>
                  </a:lnTo>
                  <a:lnTo>
                    <a:pt x="404" y="685"/>
                  </a:lnTo>
                  <a:lnTo>
                    <a:pt x="299" y="703"/>
                  </a:lnTo>
                  <a:lnTo>
                    <a:pt x="249" y="698"/>
                  </a:lnTo>
                  <a:lnTo>
                    <a:pt x="229" y="702"/>
                  </a:lnTo>
                  <a:lnTo>
                    <a:pt x="24" y="600"/>
                  </a:lnTo>
                  <a:lnTo>
                    <a:pt x="8" y="577"/>
                  </a:lnTo>
                  <a:lnTo>
                    <a:pt x="0" y="541"/>
                  </a:lnTo>
                  <a:lnTo>
                    <a:pt x="20" y="506"/>
                  </a:lnTo>
                  <a:lnTo>
                    <a:pt x="37" y="518"/>
                  </a:lnTo>
                  <a:lnTo>
                    <a:pt x="54" y="531"/>
                  </a:lnTo>
                  <a:lnTo>
                    <a:pt x="71" y="541"/>
                  </a:lnTo>
                  <a:lnTo>
                    <a:pt x="88" y="550"/>
                  </a:lnTo>
                  <a:lnTo>
                    <a:pt x="105" y="561"/>
                  </a:lnTo>
                  <a:lnTo>
                    <a:pt x="122" y="570"/>
                  </a:lnTo>
                  <a:lnTo>
                    <a:pt x="139" y="577"/>
                  </a:lnTo>
                  <a:lnTo>
                    <a:pt x="158" y="584"/>
                  </a:lnTo>
                  <a:lnTo>
                    <a:pt x="174" y="593"/>
                  </a:lnTo>
                  <a:lnTo>
                    <a:pt x="192" y="598"/>
                  </a:lnTo>
                  <a:lnTo>
                    <a:pt x="211" y="604"/>
                  </a:lnTo>
                  <a:lnTo>
                    <a:pt x="229" y="609"/>
                  </a:lnTo>
                  <a:lnTo>
                    <a:pt x="248" y="613"/>
                  </a:lnTo>
                  <a:lnTo>
                    <a:pt x="266" y="617"/>
                  </a:lnTo>
                  <a:lnTo>
                    <a:pt x="285" y="621"/>
                  </a:lnTo>
                  <a:lnTo>
                    <a:pt x="305" y="624"/>
                  </a:lnTo>
                  <a:lnTo>
                    <a:pt x="357" y="614"/>
                  </a:lnTo>
                  <a:lnTo>
                    <a:pt x="477" y="557"/>
                  </a:lnTo>
                  <a:lnTo>
                    <a:pt x="558" y="484"/>
                  </a:lnTo>
                  <a:lnTo>
                    <a:pt x="602" y="223"/>
                  </a:lnTo>
                  <a:lnTo>
                    <a:pt x="598" y="140"/>
                  </a:lnTo>
                  <a:lnTo>
                    <a:pt x="514" y="0"/>
                  </a:lnTo>
                  <a:lnTo>
                    <a:pt x="703" y="98"/>
                  </a:lnTo>
                  <a:lnTo>
                    <a:pt x="739" y="199"/>
                  </a:lnTo>
                  <a:lnTo>
                    <a:pt x="743" y="217"/>
                  </a:lnTo>
                  <a:lnTo>
                    <a:pt x="739" y="258"/>
                  </a:lnTo>
                  <a:lnTo>
                    <a:pt x="756" y="310"/>
                  </a:lnTo>
                  <a:lnTo>
                    <a:pt x="722" y="451"/>
                  </a:lnTo>
                  <a:close/>
                </a:path>
              </a:pathLst>
            </a:custGeom>
            <a:solidFill>
              <a:srgbClr val="99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9966" name="Freeform 30"/>
            <p:cNvSpPr>
              <a:spLocks/>
            </p:cNvSpPr>
            <p:nvPr/>
          </p:nvSpPr>
          <p:spPr bwMode="auto">
            <a:xfrm>
              <a:off x="2001" y="3270"/>
              <a:ext cx="20" cy="20"/>
            </a:xfrm>
            <a:custGeom>
              <a:avLst/>
              <a:gdLst>
                <a:gd name="T0" fmla="*/ 431 w 457"/>
                <a:gd name="T1" fmla="*/ 133 h 706"/>
                <a:gd name="T2" fmla="*/ 326 w 457"/>
                <a:gd name="T3" fmla="*/ 225 h 706"/>
                <a:gd name="T4" fmla="*/ 206 w 457"/>
                <a:gd name="T5" fmla="*/ 287 h 706"/>
                <a:gd name="T6" fmla="*/ 151 w 457"/>
                <a:gd name="T7" fmla="*/ 356 h 706"/>
                <a:gd name="T8" fmla="*/ 113 w 457"/>
                <a:gd name="T9" fmla="*/ 484 h 706"/>
                <a:gd name="T10" fmla="*/ 123 w 457"/>
                <a:gd name="T11" fmla="*/ 643 h 706"/>
                <a:gd name="T12" fmla="*/ 111 w 457"/>
                <a:gd name="T13" fmla="*/ 706 h 706"/>
                <a:gd name="T14" fmla="*/ 84 w 457"/>
                <a:gd name="T15" fmla="*/ 691 h 706"/>
                <a:gd name="T16" fmla="*/ 60 w 457"/>
                <a:gd name="T17" fmla="*/ 670 h 706"/>
                <a:gd name="T18" fmla="*/ 40 w 457"/>
                <a:gd name="T19" fmla="*/ 646 h 706"/>
                <a:gd name="T20" fmla="*/ 24 w 457"/>
                <a:gd name="T21" fmla="*/ 619 h 706"/>
                <a:gd name="T22" fmla="*/ 12 w 457"/>
                <a:gd name="T23" fmla="*/ 590 h 706"/>
                <a:gd name="T24" fmla="*/ 4 w 457"/>
                <a:gd name="T25" fmla="*/ 561 h 706"/>
                <a:gd name="T26" fmla="*/ 0 w 457"/>
                <a:gd name="T27" fmla="*/ 534 h 706"/>
                <a:gd name="T28" fmla="*/ 2 w 457"/>
                <a:gd name="T29" fmla="*/ 509 h 706"/>
                <a:gd name="T30" fmla="*/ 21 w 457"/>
                <a:gd name="T31" fmla="*/ 316 h 706"/>
                <a:gd name="T32" fmla="*/ 74 w 457"/>
                <a:gd name="T33" fmla="*/ 191 h 706"/>
                <a:gd name="T34" fmla="*/ 143 w 457"/>
                <a:gd name="T35" fmla="*/ 129 h 706"/>
                <a:gd name="T36" fmla="*/ 194 w 457"/>
                <a:gd name="T37" fmla="*/ 78 h 706"/>
                <a:gd name="T38" fmla="*/ 265 w 457"/>
                <a:gd name="T39" fmla="*/ 41 h 706"/>
                <a:gd name="T40" fmla="*/ 403 w 457"/>
                <a:gd name="T41" fmla="*/ 0 h 706"/>
                <a:gd name="T42" fmla="*/ 457 w 457"/>
                <a:gd name="T43" fmla="*/ 48 h 706"/>
                <a:gd name="T44" fmla="*/ 431 w 457"/>
                <a:gd name="T45" fmla="*/ 133 h 7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57" h="706">
                  <a:moveTo>
                    <a:pt x="431" y="133"/>
                  </a:moveTo>
                  <a:lnTo>
                    <a:pt x="326" y="225"/>
                  </a:lnTo>
                  <a:lnTo>
                    <a:pt x="206" y="287"/>
                  </a:lnTo>
                  <a:lnTo>
                    <a:pt x="151" y="356"/>
                  </a:lnTo>
                  <a:lnTo>
                    <a:pt x="113" y="484"/>
                  </a:lnTo>
                  <a:lnTo>
                    <a:pt x="123" y="643"/>
                  </a:lnTo>
                  <a:lnTo>
                    <a:pt x="111" y="706"/>
                  </a:lnTo>
                  <a:lnTo>
                    <a:pt x="84" y="691"/>
                  </a:lnTo>
                  <a:lnTo>
                    <a:pt x="60" y="670"/>
                  </a:lnTo>
                  <a:lnTo>
                    <a:pt x="40" y="646"/>
                  </a:lnTo>
                  <a:lnTo>
                    <a:pt x="24" y="619"/>
                  </a:lnTo>
                  <a:lnTo>
                    <a:pt x="12" y="590"/>
                  </a:lnTo>
                  <a:lnTo>
                    <a:pt x="4" y="561"/>
                  </a:lnTo>
                  <a:lnTo>
                    <a:pt x="0" y="534"/>
                  </a:lnTo>
                  <a:lnTo>
                    <a:pt x="2" y="509"/>
                  </a:lnTo>
                  <a:lnTo>
                    <a:pt x="21" y="316"/>
                  </a:lnTo>
                  <a:lnTo>
                    <a:pt x="74" y="191"/>
                  </a:lnTo>
                  <a:lnTo>
                    <a:pt x="143" y="129"/>
                  </a:lnTo>
                  <a:lnTo>
                    <a:pt x="194" y="78"/>
                  </a:lnTo>
                  <a:lnTo>
                    <a:pt x="265" y="41"/>
                  </a:lnTo>
                  <a:lnTo>
                    <a:pt x="403" y="0"/>
                  </a:lnTo>
                  <a:lnTo>
                    <a:pt x="457" y="48"/>
                  </a:lnTo>
                  <a:lnTo>
                    <a:pt x="431" y="1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9967" name="Freeform 31"/>
            <p:cNvSpPr>
              <a:spLocks/>
            </p:cNvSpPr>
            <p:nvPr/>
          </p:nvSpPr>
          <p:spPr bwMode="auto">
            <a:xfrm>
              <a:off x="2005" y="3256"/>
              <a:ext cx="19" cy="9"/>
            </a:xfrm>
            <a:custGeom>
              <a:avLst/>
              <a:gdLst>
                <a:gd name="T0" fmla="*/ 452 w 464"/>
                <a:gd name="T1" fmla="*/ 44 h 272"/>
                <a:gd name="T2" fmla="*/ 439 w 464"/>
                <a:gd name="T3" fmla="*/ 65 h 272"/>
                <a:gd name="T4" fmla="*/ 420 w 464"/>
                <a:gd name="T5" fmla="*/ 86 h 272"/>
                <a:gd name="T6" fmla="*/ 399 w 464"/>
                <a:gd name="T7" fmla="*/ 106 h 272"/>
                <a:gd name="T8" fmla="*/ 375 w 464"/>
                <a:gd name="T9" fmla="*/ 125 h 272"/>
                <a:gd name="T10" fmla="*/ 345 w 464"/>
                <a:gd name="T11" fmla="*/ 145 h 272"/>
                <a:gd name="T12" fmla="*/ 315 w 464"/>
                <a:gd name="T13" fmla="*/ 162 h 272"/>
                <a:gd name="T14" fmla="*/ 281 w 464"/>
                <a:gd name="T15" fmla="*/ 176 h 272"/>
                <a:gd name="T16" fmla="*/ 247 w 464"/>
                <a:gd name="T17" fmla="*/ 189 h 272"/>
                <a:gd name="T18" fmla="*/ 0 w 464"/>
                <a:gd name="T19" fmla="*/ 272 h 272"/>
                <a:gd name="T20" fmla="*/ 16 w 464"/>
                <a:gd name="T21" fmla="*/ 228 h 272"/>
                <a:gd name="T22" fmla="*/ 90 w 464"/>
                <a:gd name="T23" fmla="*/ 176 h 272"/>
                <a:gd name="T24" fmla="*/ 94 w 464"/>
                <a:gd name="T25" fmla="*/ 166 h 272"/>
                <a:gd name="T26" fmla="*/ 99 w 464"/>
                <a:gd name="T27" fmla="*/ 159 h 272"/>
                <a:gd name="T28" fmla="*/ 107 w 464"/>
                <a:gd name="T29" fmla="*/ 152 h 272"/>
                <a:gd name="T30" fmla="*/ 116 w 464"/>
                <a:gd name="T31" fmla="*/ 146 h 272"/>
                <a:gd name="T32" fmla="*/ 127 w 464"/>
                <a:gd name="T33" fmla="*/ 142 h 272"/>
                <a:gd name="T34" fmla="*/ 139 w 464"/>
                <a:gd name="T35" fmla="*/ 137 h 272"/>
                <a:gd name="T36" fmla="*/ 154 w 464"/>
                <a:gd name="T37" fmla="*/ 131 h 272"/>
                <a:gd name="T38" fmla="*/ 171 w 464"/>
                <a:gd name="T39" fmla="*/ 125 h 272"/>
                <a:gd name="T40" fmla="*/ 321 w 464"/>
                <a:gd name="T41" fmla="*/ 56 h 272"/>
                <a:gd name="T42" fmla="*/ 436 w 464"/>
                <a:gd name="T43" fmla="*/ 6 h 272"/>
                <a:gd name="T44" fmla="*/ 454 w 464"/>
                <a:gd name="T45" fmla="*/ 0 h 272"/>
                <a:gd name="T46" fmla="*/ 463 w 464"/>
                <a:gd name="T47" fmla="*/ 6 h 272"/>
                <a:gd name="T48" fmla="*/ 464 w 464"/>
                <a:gd name="T49" fmla="*/ 17 h 272"/>
                <a:gd name="T50" fmla="*/ 463 w 464"/>
                <a:gd name="T51" fmla="*/ 28 h 272"/>
                <a:gd name="T52" fmla="*/ 452 w 464"/>
                <a:gd name="T53" fmla="*/ 44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64" h="272">
                  <a:moveTo>
                    <a:pt x="452" y="44"/>
                  </a:moveTo>
                  <a:lnTo>
                    <a:pt x="439" y="65"/>
                  </a:lnTo>
                  <a:lnTo>
                    <a:pt x="420" y="86"/>
                  </a:lnTo>
                  <a:lnTo>
                    <a:pt x="399" y="106"/>
                  </a:lnTo>
                  <a:lnTo>
                    <a:pt x="375" y="125"/>
                  </a:lnTo>
                  <a:lnTo>
                    <a:pt x="345" y="145"/>
                  </a:lnTo>
                  <a:lnTo>
                    <a:pt x="315" y="162"/>
                  </a:lnTo>
                  <a:lnTo>
                    <a:pt x="281" y="176"/>
                  </a:lnTo>
                  <a:lnTo>
                    <a:pt x="247" y="189"/>
                  </a:lnTo>
                  <a:lnTo>
                    <a:pt x="0" y="272"/>
                  </a:lnTo>
                  <a:lnTo>
                    <a:pt x="16" y="228"/>
                  </a:lnTo>
                  <a:lnTo>
                    <a:pt x="90" y="176"/>
                  </a:lnTo>
                  <a:lnTo>
                    <a:pt x="94" y="166"/>
                  </a:lnTo>
                  <a:lnTo>
                    <a:pt x="99" y="159"/>
                  </a:lnTo>
                  <a:lnTo>
                    <a:pt x="107" y="152"/>
                  </a:lnTo>
                  <a:lnTo>
                    <a:pt x="116" y="146"/>
                  </a:lnTo>
                  <a:lnTo>
                    <a:pt x="127" y="142"/>
                  </a:lnTo>
                  <a:lnTo>
                    <a:pt x="139" y="137"/>
                  </a:lnTo>
                  <a:lnTo>
                    <a:pt x="154" y="131"/>
                  </a:lnTo>
                  <a:lnTo>
                    <a:pt x="171" y="125"/>
                  </a:lnTo>
                  <a:lnTo>
                    <a:pt x="321" y="56"/>
                  </a:lnTo>
                  <a:lnTo>
                    <a:pt x="436" y="6"/>
                  </a:lnTo>
                  <a:lnTo>
                    <a:pt x="454" y="0"/>
                  </a:lnTo>
                  <a:lnTo>
                    <a:pt x="463" y="6"/>
                  </a:lnTo>
                  <a:lnTo>
                    <a:pt x="464" y="17"/>
                  </a:lnTo>
                  <a:lnTo>
                    <a:pt x="463" y="28"/>
                  </a:lnTo>
                  <a:lnTo>
                    <a:pt x="452" y="4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9968" name="Freeform 32"/>
            <p:cNvSpPr>
              <a:spLocks/>
            </p:cNvSpPr>
            <p:nvPr/>
          </p:nvSpPr>
          <p:spPr bwMode="auto">
            <a:xfrm>
              <a:off x="2036" y="3210"/>
              <a:ext cx="4" cy="10"/>
            </a:xfrm>
            <a:custGeom>
              <a:avLst/>
              <a:gdLst>
                <a:gd name="T0" fmla="*/ 54 w 95"/>
                <a:gd name="T1" fmla="*/ 337 h 368"/>
                <a:gd name="T2" fmla="*/ 20 w 95"/>
                <a:gd name="T3" fmla="*/ 368 h 368"/>
                <a:gd name="T4" fmla="*/ 70 w 95"/>
                <a:gd name="T5" fmla="*/ 209 h 368"/>
                <a:gd name="T6" fmla="*/ 60 w 95"/>
                <a:gd name="T7" fmla="*/ 157 h 368"/>
                <a:gd name="T8" fmla="*/ 7 w 95"/>
                <a:gd name="T9" fmla="*/ 28 h 368"/>
                <a:gd name="T10" fmla="*/ 0 w 95"/>
                <a:gd name="T11" fmla="*/ 0 h 368"/>
                <a:gd name="T12" fmla="*/ 37 w 95"/>
                <a:gd name="T13" fmla="*/ 11 h 368"/>
                <a:gd name="T14" fmla="*/ 83 w 95"/>
                <a:gd name="T15" fmla="*/ 55 h 368"/>
                <a:gd name="T16" fmla="*/ 76 w 95"/>
                <a:gd name="T17" fmla="*/ 136 h 368"/>
                <a:gd name="T18" fmla="*/ 95 w 95"/>
                <a:gd name="T19" fmla="*/ 176 h 368"/>
                <a:gd name="T20" fmla="*/ 54 w 95"/>
                <a:gd name="T21" fmla="*/ 337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5" h="368">
                  <a:moveTo>
                    <a:pt x="54" y="337"/>
                  </a:moveTo>
                  <a:lnTo>
                    <a:pt x="20" y="368"/>
                  </a:lnTo>
                  <a:lnTo>
                    <a:pt x="70" y="209"/>
                  </a:lnTo>
                  <a:lnTo>
                    <a:pt x="60" y="157"/>
                  </a:lnTo>
                  <a:lnTo>
                    <a:pt x="7" y="28"/>
                  </a:lnTo>
                  <a:lnTo>
                    <a:pt x="0" y="0"/>
                  </a:lnTo>
                  <a:lnTo>
                    <a:pt x="37" y="11"/>
                  </a:lnTo>
                  <a:lnTo>
                    <a:pt x="83" y="55"/>
                  </a:lnTo>
                  <a:lnTo>
                    <a:pt x="76" y="136"/>
                  </a:lnTo>
                  <a:lnTo>
                    <a:pt x="95" y="176"/>
                  </a:lnTo>
                  <a:lnTo>
                    <a:pt x="54" y="33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9969" name="Freeform 33"/>
            <p:cNvSpPr>
              <a:spLocks/>
            </p:cNvSpPr>
            <p:nvPr/>
          </p:nvSpPr>
          <p:spPr bwMode="auto">
            <a:xfrm>
              <a:off x="2022" y="3220"/>
              <a:ext cx="14" cy="4"/>
            </a:xfrm>
            <a:custGeom>
              <a:avLst/>
              <a:gdLst>
                <a:gd name="T0" fmla="*/ 329 w 329"/>
                <a:gd name="T1" fmla="*/ 42 h 134"/>
                <a:gd name="T2" fmla="*/ 318 w 329"/>
                <a:gd name="T3" fmla="*/ 55 h 134"/>
                <a:gd name="T4" fmla="*/ 306 w 329"/>
                <a:gd name="T5" fmla="*/ 67 h 134"/>
                <a:gd name="T6" fmla="*/ 292 w 329"/>
                <a:gd name="T7" fmla="*/ 78 h 134"/>
                <a:gd name="T8" fmla="*/ 278 w 329"/>
                <a:gd name="T9" fmla="*/ 89 h 134"/>
                <a:gd name="T10" fmla="*/ 262 w 329"/>
                <a:gd name="T11" fmla="*/ 98 h 134"/>
                <a:gd name="T12" fmla="*/ 246 w 329"/>
                <a:gd name="T13" fmla="*/ 107 h 134"/>
                <a:gd name="T14" fmla="*/ 229 w 329"/>
                <a:gd name="T15" fmla="*/ 115 h 134"/>
                <a:gd name="T16" fmla="*/ 211 w 329"/>
                <a:gd name="T17" fmla="*/ 122 h 134"/>
                <a:gd name="T18" fmla="*/ 194 w 329"/>
                <a:gd name="T19" fmla="*/ 127 h 134"/>
                <a:gd name="T20" fmla="*/ 175 w 329"/>
                <a:gd name="T21" fmla="*/ 131 h 134"/>
                <a:gd name="T22" fmla="*/ 158 w 329"/>
                <a:gd name="T23" fmla="*/ 134 h 134"/>
                <a:gd name="T24" fmla="*/ 141 w 329"/>
                <a:gd name="T25" fmla="*/ 134 h 134"/>
                <a:gd name="T26" fmla="*/ 124 w 329"/>
                <a:gd name="T27" fmla="*/ 133 h 134"/>
                <a:gd name="T28" fmla="*/ 107 w 329"/>
                <a:gd name="T29" fmla="*/ 130 h 134"/>
                <a:gd name="T30" fmla="*/ 91 w 329"/>
                <a:gd name="T31" fmla="*/ 125 h 134"/>
                <a:gd name="T32" fmla="*/ 78 w 329"/>
                <a:gd name="T33" fmla="*/ 118 h 134"/>
                <a:gd name="T34" fmla="*/ 52 w 329"/>
                <a:gd name="T35" fmla="*/ 98 h 134"/>
                <a:gd name="T36" fmla="*/ 0 w 329"/>
                <a:gd name="T37" fmla="*/ 45 h 134"/>
                <a:gd name="T38" fmla="*/ 117 w 329"/>
                <a:gd name="T39" fmla="*/ 78 h 134"/>
                <a:gd name="T40" fmla="*/ 160 w 329"/>
                <a:gd name="T41" fmla="*/ 49 h 134"/>
                <a:gd name="T42" fmla="*/ 212 w 329"/>
                <a:gd name="T43" fmla="*/ 74 h 134"/>
                <a:gd name="T44" fmla="*/ 289 w 329"/>
                <a:gd name="T45" fmla="*/ 39 h 134"/>
                <a:gd name="T46" fmla="*/ 295 w 329"/>
                <a:gd name="T47" fmla="*/ 15 h 134"/>
                <a:gd name="T48" fmla="*/ 326 w 329"/>
                <a:gd name="T49" fmla="*/ 0 h 134"/>
                <a:gd name="T50" fmla="*/ 329 w 329"/>
                <a:gd name="T51" fmla="*/ 42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29" h="134">
                  <a:moveTo>
                    <a:pt x="329" y="42"/>
                  </a:moveTo>
                  <a:lnTo>
                    <a:pt x="318" y="55"/>
                  </a:lnTo>
                  <a:lnTo>
                    <a:pt x="306" y="67"/>
                  </a:lnTo>
                  <a:lnTo>
                    <a:pt x="292" y="78"/>
                  </a:lnTo>
                  <a:lnTo>
                    <a:pt x="278" y="89"/>
                  </a:lnTo>
                  <a:lnTo>
                    <a:pt x="262" y="98"/>
                  </a:lnTo>
                  <a:lnTo>
                    <a:pt x="246" y="107"/>
                  </a:lnTo>
                  <a:lnTo>
                    <a:pt x="229" y="115"/>
                  </a:lnTo>
                  <a:lnTo>
                    <a:pt x="211" y="122"/>
                  </a:lnTo>
                  <a:lnTo>
                    <a:pt x="194" y="127"/>
                  </a:lnTo>
                  <a:lnTo>
                    <a:pt x="175" y="131"/>
                  </a:lnTo>
                  <a:lnTo>
                    <a:pt x="158" y="134"/>
                  </a:lnTo>
                  <a:lnTo>
                    <a:pt x="141" y="134"/>
                  </a:lnTo>
                  <a:lnTo>
                    <a:pt x="124" y="133"/>
                  </a:lnTo>
                  <a:lnTo>
                    <a:pt x="107" y="130"/>
                  </a:lnTo>
                  <a:lnTo>
                    <a:pt x="91" y="125"/>
                  </a:lnTo>
                  <a:lnTo>
                    <a:pt x="78" y="118"/>
                  </a:lnTo>
                  <a:lnTo>
                    <a:pt x="52" y="98"/>
                  </a:lnTo>
                  <a:lnTo>
                    <a:pt x="0" y="45"/>
                  </a:lnTo>
                  <a:lnTo>
                    <a:pt x="117" y="78"/>
                  </a:lnTo>
                  <a:lnTo>
                    <a:pt x="160" y="49"/>
                  </a:lnTo>
                  <a:lnTo>
                    <a:pt x="212" y="74"/>
                  </a:lnTo>
                  <a:lnTo>
                    <a:pt x="289" y="39"/>
                  </a:lnTo>
                  <a:lnTo>
                    <a:pt x="295" y="15"/>
                  </a:lnTo>
                  <a:lnTo>
                    <a:pt x="326" y="0"/>
                  </a:lnTo>
                  <a:lnTo>
                    <a:pt x="329" y="4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9970" name="Freeform 34"/>
            <p:cNvSpPr>
              <a:spLocks/>
            </p:cNvSpPr>
            <p:nvPr/>
          </p:nvSpPr>
          <p:spPr bwMode="auto">
            <a:xfrm>
              <a:off x="2007" y="3197"/>
              <a:ext cx="24" cy="22"/>
            </a:xfrm>
            <a:custGeom>
              <a:avLst/>
              <a:gdLst>
                <a:gd name="T0" fmla="*/ 538 w 566"/>
                <a:gd name="T1" fmla="*/ 676 h 770"/>
                <a:gd name="T2" fmla="*/ 434 w 566"/>
                <a:gd name="T3" fmla="*/ 770 h 770"/>
                <a:gd name="T4" fmla="*/ 380 w 566"/>
                <a:gd name="T5" fmla="*/ 724 h 770"/>
                <a:gd name="T6" fmla="*/ 179 w 566"/>
                <a:gd name="T7" fmla="*/ 529 h 770"/>
                <a:gd name="T8" fmla="*/ 0 w 566"/>
                <a:gd name="T9" fmla="*/ 369 h 770"/>
                <a:gd name="T10" fmla="*/ 54 w 566"/>
                <a:gd name="T11" fmla="*/ 80 h 770"/>
                <a:gd name="T12" fmla="*/ 64 w 566"/>
                <a:gd name="T13" fmla="*/ 0 h 770"/>
                <a:gd name="T14" fmla="*/ 395 w 566"/>
                <a:gd name="T15" fmla="*/ 295 h 770"/>
                <a:gd name="T16" fmla="*/ 474 w 566"/>
                <a:gd name="T17" fmla="*/ 367 h 770"/>
                <a:gd name="T18" fmla="*/ 549 w 566"/>
                <a:gd name="T19" fmla="*/ 475 h 770"/>
                <a:gd name="T20" fmla="*/ 566 w 566"/>
                <a:gd name="T21" fmla="*/ 535 h 770"/>
                <a:gd name="T22" fmla="*/ 538 w 566"/>
                <a:gd name="T23" fmla="*/ 676 h 7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66" h="770">
                  <a:moveTo>
                    <a:pt x="538" y="676"/>
                  </a:moveTo>
                  <a:lnTo>
                    <a:pt x="434" y="770"/>
                  </a:lnTo>
                  <a:lnTo>
                    <a:pt x="380" y="724"/>
                  </a:lnTo>
                  <a:lnTo>
                    <a:pt x="179" y="529"/>
                  </a:lnTo>
                  <a:lnTo>
                    <a:pt x="0" y="369"/>
                  </a:lnTo>
                  <a:lnTo>
                    <a:pt x="54" y="80"/>
                  </a:lnTo>
                  <a:lnTo>
                    <a:pt x="64" y="0"/>
                  </a:lnTo>
                  <a:lnTo>
                    <a:pt x="395" y="295"/>
                  </a:lnTo>
                  <a:lnTo>
                    <a:pt x="474" y="367"/>
                  </a:lnTo>
                  <a:lnTo>
                    <a:pt x="549" y="475"/>
                  </a:lnTo>
                  <a:lnTo>
                    <a:pt x="566" y="535"/>
                  </a:lnTo>
                  <a:lnTo>
                    <a:pt x="538" y="676"/>
                  </a:lnTo>
                  <a:close/>
                </a:path>
              </a:pathLst>
            </a:custGeom>
            <a:solidFill>
              <a:srgbClr val="CC99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9971" name="Freeform 35"/>
            <p:cNvSpPr>
              <a:spLocks/>
            </p:cNvSpPr>
            <p:nvPr/>
          </p:nvSpPr>
          <p:spPr bwMode="auto">
            <a:xfrm>
              <a:off x="1924" y="3222"/>
              <a:ext cx="85" cy="20"/>
            </a:xfrm>
            <a:custGeom>
              <a:avLst/>
              <a:gdLst>
                <a:gd name="T0" fmla="*/ 1979 w 2013"/>
                <a:gd name="T1" fmla="*/ 589 h 735"/>
                <a:gd name="T2" fmla="*/ 1842 w 2013"/>
                <a:gd name="T3" fmla="*/ 705 h 735"/>
                <a:gd name="T4" fmla="*/ 1794 w 2013"/>
                <a:gd name="T5" fmla="*/ 726 h 735"/>
                <a:gd name="T6" fmla="*/ 1748 w 2013"/>
                <a:gd name="T7" fmla="*/ 735 h 735"/>
                <a:gd name="T8" fmla="*/ 1558 w 2013"/>
                <a:gd name="T9" fmla="*/ 722 h 735"/>
                <a:gd name="T10" fmla="*/ 1055 w 2013"/>
                <a:gd name="T11" fmla="*/ 630 h 735"/>
                <a:gd name="T12" fmla="*/ 810 w 2013"/>
                <a:gd name="T13" fmla="*/ 574 h 735"/>
                <a:gd name="T14" fmla="*/ 702 w 2013"/>
                <a:gd name="T15" fmla="*/ 544 h 735"/>
                <a:gd name="T16" fmla="*/ 517 w 2013"/>
                <a:gd name="T17" fmla="*/ 488 h 735"/>
                <a:gd name="T18" fmla="*/ 271 w 2013"/>
                <a:gd name="T19" fmla="*/ 408 h 735"/>
                <a:gd name="T20" fmla="*/ 247 w 2013"/>
                <a:gd name="T21" fmla="*/ 377 h 735"/>
                <a:gd name="T22" fmla="*/ 216 w 2013"/>
                <a:gd name="T23" fmla="*/ 342 h 735"/>
                <a:gd name="T24" fmla="*/ 213 w 2013"/>
                <a:gd name="T25" fmla="*/ 324 h 735"/>
                <a:gd name="T26" fmla="*/ 204 w 2013"/>
                <a:gd name="T27" fmla="*/ 295 h 735"/>
                <a:gd name="T28" fmla="*/ 182 w 2013"/>
                <a:gd name="T29" fmla="*/ 289 h 735"/>
                <a:gd name="T30" fmla="*/ 140 w 2013"/>
                <a:gd name="T31" fmla="*/ 311 h 735"/>
                <a:gd name="T32" fmla="*/ 54 w 2013"/>
                <a:gd name="T33" fmla="*/ 294 h 735"/>
                <a:gd name="T34" fmla="*/ 9 w 2013"/>
                <a:gd name="T35" fmla="*/ 249 h 735"/>
                <a:gd name="T36" fmla="*/ 0 w 2013"/>
                <a:gd name="T37" fmla="*/ 196 h 735"/>
                <a:gd name="T38" fmla="*/ 69 w 2013"/>
                <a:gd name="T39" fmla="*/ 49 h 735"/>
                <a:gd name="T40" fmla="*/ 143 w 2013"/>
                <a:gd name="T41" fmla="*/ 30 h 735"/>
                <a:gd name="T42" fmla="*/ 182 w 2013"/>
                <a:gd name="T43" fmla="*/ 16 h 735"/>
                <a:gd name="T44" fmla="*/ 225 w 2013"/>
                <a:gd name="T45" fmla="*/ 13 h 735"/>
                <a:gd name="T46" fmla="*/ 256 w 2013"/>
                <a:gd name="T47" fmla="*/ 0 h 735"/>
                <a:gd name="T48" fmla="*/ 314 w 2013"/>
                <a:gd name="T49" fmla="*/ 24 h 735"/>
                <a:gd name="T50" fmla="*/ 371 w 2013"/>
                <a:gd name="T51" fmla="*/ 58 h 735"/>
                <a:gd name="T52" fmla="*/ 409 w 2013"/>
                <a:gd name="T53" fmla="*/ 94 h 735"/>
                <a:gd name="T54" fmla="*/ 466 w 2013"/>
                <a:gd name="T55" fmla="*/ 186 h 735"/>
                <a:gd name="T56" fmla="*/ 627 w 2013"/>
                <a:gd name="T57" fmla="*/ 347 h 735"/>
                <a:gd name="T58" fmla="*/ 668 w 2013"/>
                <a:gd name="T59" fmla="*/ 378 h 735"/>
                <a:gd name="T60" fmla="*/ 879 w 2013"/>
                <a:gd name="T61" fmla="*/ 486 h 735"/>
                <a:gd name="T62" fmla="*/ 924 w 2013"/>
                <a:gd name="T63" fmla="*/ 511 h 735"/>
                <a:gd name="T64" fmla="*/ 973 w 2013"/>
                <a:gd name="T65" fmla="*/ 532 h 735"/>
                <a:gd name="T66" fmla="*/ 1020 w 2013"/>
                <a:gd name="T67" fmla="*/ 551 h 735"/>
                <a:gd name="T68" fmla="*/ 1068 w 2013"/>
                <a:gd name="T69" fmla="*/ 569 h 735"/>
                <a:gd name="T70" fmla="*/ 1117 w 2013"/>
                <a:gd name="T71" fmla="*/ 588 h 735"/>
                <a:gd name="T72" fmla="*/ 1166 w 2013"/>
                <a:gd name="T73" fmla="*/ 603 h 735"/>
                <a:gd name="T74" fmla="*/ 1216 w 2013"/>
                <a:gd name="T75" fmla="*/ 617 h 735"/>
                <a:gd name="T76" fmla="*/ 1266 w 2013"/>
                <a:gd name="T77" fmla="*/ 628 h 735"/>
                <a:gd name="T78" fmla="*/ 1317 w 2013"/>
                <a:gd name="T79" fmla="*/ 639 h 735"/>
                <a:gd name="T80" fmla="*/ 1368 w 2013"/>
                <a:gd name="T81" fmla="*/ 648 h 735"/>
                <a:gd name="T82" fmla="*/ 1418 w 2013"/>
                <a:gd name="T83" fmla="*/ 657 h 735"/>
                <a:gd name="T84" fmla="*/ 1471 w 2013"/>
                <a:gd name="T85" fmla="*/ 664 h 735"/>
                <a:gd name="T86" fmla="*/ 1522 w 2013"/>
                <a:gd name="T87" fmla="*/ 670 h 735"/>
                <a:gd name="T88" fmla="*/ 1575 w 2013"/>
                <a:gd name="T89" fmla="*/ 675 h 735"/>
                <a:gd name="T90" fmla="*/ 1629 w 2013"/>
                <a:gd name="T91" fmla="*/ 681 h 735"/>
                <a:gd name="T92" fmla="*/ 1680 w 2013"/>
                <a:gd name="T93" fmla="*/ 684 h 735"/>
                <a:gd name="T94" fmla="*/ 1744 w 2013"/>
                <a:gd name="T95" fmla="*/ 661 h 735"/>
                <a:gd name="T96" fmla="*/ 1774 w 2013"/>
                <a:gd name="T97" fmla="*/ 644 h 735"/>
                <a:gd name="T98" fmla="*/ 1785 w 2013"/>
                <a:gd name="T99" fmla="*/ 607 h 735"/>
                <a:gd name="T100" fmla="*/ 1807 w 2013"/>
                <a:gd name="T101" fmla="*/ 514 h 735"/>
                <a:gd name="T102" fmla="*/ 1850 w 2013"/>
                <a:gd name="T103" fmla="*/ 213 h 735"/>
                <a:gd name="T104" fmla="*/ 1901 w 2013"/>
                <a:gd name="T105" fmla="*/ 236 h 735"/>
                <a:gd name="T106" fmla="*/ 1921 w 2013"/>
                <a:gd name="T107" fmla="*/ 226 h 735"/>
                <a:gd name="T108" fmla="*/ 1946 w 2013"/>
                <a:gd name="T109" fmla="*/ 233 h 735"/>
                <a:gd name="T110" fmla="*/ 1981 w 2013"/>
                <a:gd name="T111" fmla="*/ 309 h 735"/>
                <a:gd name="T112" fmla="*/ 2013 w 2013"/>
                <a:gd name="T113" fmla="*/ 426 h 735"/>
                <a:gd name="T114" fmla="*/ 2010 w 2013"/>
                <a:gd name="T115" fmla="*/ 458 h 735"/>
                <a:gd name="T116" fmla="*/ 2003 w 2013"/>
                <a:gd name="T117" fmla="*/ 515 h 735"/>
                <a:gd name="T118" fmla="*/ 1990 w 2013"/>
                <a:gd name="T119" fmla="*/ 551 h 735"/>
                <a:gd name="T120" fmla="*/ 1979 w 2013"/>
                <a:gd name="T121" fmla="*/ 589 h 7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013" h="735">
                  <a:moveTo>
                    <a:pt x="1979" y="589"/>
                  </a:moveTo>
                  <a:lnTo>
                    <a:pt x="1842" y="705"/>
                  </a:lnTo>
                  <a:lnTo>
                    <a:pt x="1794" y="726"/>
                  </a:lnTo>
                  <a:lnTo>
                    <a:pt x="1748" y="735"/>
                  </a:lnTo>
                  <a:lnTo>
                    <a:pt x="1558" y="722"/>
                  </a:lnTo>
                  <a:lnTo>
                    <a:pt x="1055" y="630"/>
                  </a:lnTo>
                  <a:lnTo>
                    <a:pt x="810" y="574"/>
                  </a:lnTo>
                  <a:lnTo>
                    <a:pt x="702" y="544"/>
                  </a:lnTo>
                  <a:lnTo>
                    <a:pt x="517" y="488"/>
                  </a:lnTo>
                  <a:lnTo>
                    <a:pt x="271" y="408"/>
                  </a:lnTo>
                  <a:lnTo>
                    <a:pt x="247" y="377"/>
                  </a:lnTo>
                  <a:lnTo>
                    <a:pt x="216" y="342"/>
                  </a:lnTo>
                  <a:lnTo>
                    <a:pt x="213" y="324"/>
                  </a:lnTo>
                  <a:lnTo>
                    <a:pt x="204" y="295"/>
                  </a:lnTo>
                  <a:lnTo>
                    <a:pt x="182" y="289"/>
                  </a:lnTo>
                  <a:lnTo>
                    <a:pt x="140" y="311"/>
                  </a:lnTo>
                  <a:lnTo>
                    <a:pt x="54" y="294"/>
                  </a:lnTo>
                  <a:lnTo>
                    <a:pt x="9" y="249"/>
                  </a:lnTo>
                  <a:lnTo>
                    <a:pt x="0" y="196"/>
                  </a:lnTo>
                  <a:lnTo>
                    <a:pt x="69" y="49"/>
                  </a:lnTo>
                  <a:lnTo>
                    <a:pt x="143" y="30"/>
                  </a:lnTo>
                  <a:lnTo>
                    <a:pt x="182" y="16"/>
                  </a:lnTo>
                  <a:lnTo>
                    <a:pt x="225" y="13"/>
                  </a:lnTo>
                  <a:lnTo>
                    <a:pt x="256" y="0"/>
                  </a:lnTo>
                  <a:lnTo>
                    <a:pt x="314" y="24"/>
                  </a:lnTo>
                  <a:lnTo>
                    <a:pt x="371" y="58"/>
                  </a:lnTo>
                  <a:lnTo>
                    <a:pt x="409" y="94"/>
                  </a:lnTo>
                  <a:lnTo>
                    <a:pt x="466" y="186"/>
                  </a:lnTo>
                  <a:lnTo>
                    <a:pt x="627" y="347"/>
                  </a:lnTo>
                  <a:lnTo>
                    <a:pt x="668" y="378"/>
                  </a:lnTo>
                  <a:lnTo>
                    <a:pt x="879" y="486"/>
                  </a:lnTo>
                  <a:lnTo>
                    <a:pt x="924" y="511"/>
                  </a:lnTo>
                  <a:lnTo>
                    <a:pt x="973" y="532"/>
                  </a:lnTo>
                  <a:lnTo>
                    <a:pt x="1020" y="551"/>
                  </a:lnTo>
                  <a:lnTo>
                    <a:pt x="1068" y="569"/>
                  </a:lnTo>
                  <a:lnTo>
                    <a:pt x="1117" y="588"/>
                  </a:lnTo>
                  <a:lnTo>
                    <a:pt x="1166" y="603"/>
                  </a:lnTo>
                  <a:lnTo>
                    <a:pt x="1216" y="617"/>
                  </a:lnTo>
                  <a:lnTo>
                    <a:pt x="1266" y="628"/>
                  </a:lnTo>
                  <a:lnTo>
                    <a:pt x="1317" y="639"/>
                  </a:lnTo>
                  <a:lnTo>
                    <a:pt x="1368" y="648"/>
                  </a:lnTo>
                  <a:lnTo>
                    <a:pt x="1418" y="657"/>
                  </a:lnTo>
                  <a:lnTo>
                    <a:pt x="1471" y="664"/>
                  </a:lnTo>
                  <a:lnTo>
                    <a:pt x="1522" y="670"/>
                  </a:lnTo>
                  <a:lnTo>
                    <a:pt x="1575" y="675"/>
                  </a:lnTo>
                  <a:lnTo>
                    <a:pt x="1629" y="681"/>
                  </a:lnTo>
                  <a:lnTo>
                    <a:pt x="1680" y="684"/>
                  </a:lnTo>
                  <a:lnTo>
                    <a:pt x="1744" y="661"/>
                  </a:lnTo>
                  <a:lnTo>
                    <a:pt x="1774" y="644"/>
                  </a:lnTo>
                  <a:lnTo>
                    <a:pt x="1785" y="607"/>
                  </a:lnTo>
                  <a:lnTo>
                    <a:pt x="1807" y="514"/>
                  </a:lnTo>
                  <a:lnTo>
                    <a:pt x="1850" y="213"/>
                  </a:lnTo>
                  <a:lnTo>
                    <a:pt x="1901" y="236"/>
                  </a:lnTo>
                  <a:lnTo>
                    <a:pt x="1921" y="226"/>
                  </a:lnTo>
                  <a:lnTo>
                    <a:pt x="1946" y="233"/>
                  </a:lnTo>
                  <a:lnTo>
                    <a:pt x="1981" y="309"/>
                  </a:lnTo>
                  <a:lnTo>
                    <a:pt x="2013" y="426"/>
                  </a:lnTo>
                  <a:lnTo>
                    <a:pt x="2010" y="458"/>
                  </a:lnTo>
                  <a:lnTo>
                    <a:pt x="2003" y="515"/>
                  </a:lnTo>
                  <a:lnTo>
                    <a:pt x="1990" y="551"/>
                  </a:lnTo>
                  <a:lnTo>
                    <a:pt x="1979" y="58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9972" name="Freeform 36"/>
            <p:cNvSpPr>
              <a:spLocks/>
            </p:cNvSpPr>
            <p:nvPr/>
          </p:nvSpPr>
          <p:spPr bwMode="auto">
            <a:xfrm>
              <a:off x="2003" y="3210"/>
              <a:ext cx="14" cy="16"/>
            </a:xfrm>
            <a:custGeom>
              <a:avLst/>
              <a:gdLst>
                <a:gd name="T0" fmla="*/ 307 w 335"/>
                <a:gd name="T1" fmla="*/ 314 h 551"/>
                <a:gd name="T2" fmla="*/ 275 w 335"/>
                <a:gd name="T3" fmla="*/ 337 h 551"/>
                <a:gd name="T4" fmla="*/ 256 w 335"/>
                <a:gd name="T5" fmla="*/ 361 h 551"/>
                <a:gd name="T6" fmla="*/ 238 w 335"/>
                <a:gd name="T7" fmla="*/ 387 h 551"/>
                <a:gd name="T8" fmla="*/ 221 w 335"/>
                <a:gd name="T9" fmla="*/ 413 h 551"/>
                <a:gd name="T10" fmla="*/ 204 w 335"/>
                <a:gd name="T11" fmla="*/ 439 h 551"/>
                <a:gd name="T12" fmla="*/ 188 w 335"/>
                <a:gd name="T13" fmla="*/ 466 h 551"/>
                <a:gd name="T14" fmla="*/ 175 w 335"/>
                <a:gd name="T15" fmla="*/ 493 h 551"/>
                <a:gd name="T16" fmla="*/ 164 w 335"/>
                <a:gd name="T17" fmla="*/ 522 h 551"/>
                <a:gd name="T18" fmla="*/ 156 w 335"/>
                <a:gd name="T19" fmla="*/ 551 h 551"/>
                <a:gd name="T20" fmla="*/ 20 w 335"/>
                <a:gd name="T21" fmla="*/ 502 h 551"/>
                <a:gd name="T22" fmla="*/ 0 w 335"/>
                <a:gd name="T23" fmla="*/ 455 h 551"/>
                <a:gd name="T24" fmla="*/ 10 w 335"/>
                <a:gd name="T25" fmla="*/ 341 h 551"/>
                <a:gd name="T26" fmla="*/ 16 w 335"/>
                <a:gd name="T27" fmla="*/ 292 h 551"/>
                <a:gd name="T28" fmla="*/ 31 w 335"/>
                <a:gd name="T29" fmla="*/ 242 h 551"/>
                <a:gd name="T30" fmla="*/ 83 w 335"/>
                <a:gd name="T31" fmla="*/ 0 h 551"/>
                <a:gd name="T32" fmla="*/ 335 w 335"/>
                <a:gd name="T33" fmla="*/ 248 h 551"/>
                <a:gd name="T34" fmla="*/ 307 w 335"/>
                <a:gd name="T35" fmla="*/ 314 h 5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35" h="551">
                  <a:moveTo>
                    <a:pt x="307" y="314"/>
                  </a:moveTo>
                  <a:lnTo>
                    <a:pt x="275" y="337"/>
                  </a:lnTo>
                  <a:lnTo>
                    <a:pt x="256" y="361"/>
                  </a:lnTo>
                  <a:lnTo>
                    <a:pt x="238" y="387"/>
                  </a:lnTo>
                  <a:lnTo>
                    <a:pt x="221" y="413"/>
                  </a:lnTo>
                  <a:lnTo>
                    <a:pt x="204" y="439"/>
                  </a:lnTo>
                  <a:lnTo>
                    <a:pt x="188" y="466"/>
                  </a:lnTo>
                  <a:lnTo>
                    <a:pt x="175" y="493"/>
                  </a:lnTo>
                  <a:lnTo>
                    <a:pt x="164" y="522"/>
                  </a:lnTo>
                  <a:lnTo>
                    <a:pt x="156" y="551"/>
                  </a:lnTo>
                  <a:lnTo>
                    <a:pt x="20" y="502"/>
                  </a:lnTo>
                  <a:lnTo>
                    <a:pt x="0" y="455"/>
                  </a:lnTo>
                  <a:lnTo>
                    <a:pt x="10" y="341"/>
                  </a:lnTo>
                  <a:lnTo>
                    <a:pt x="16" y="292"/>
                  </a:lnTo>
                  <a:lnTo>
                    <a:pt x="31" y="242"/>
                  </a:lnTo>
                  <a:lnTo>
                    <a:pt x="83" y="0"/>
                  </a:lnTo>
                  <a:lnTo>
                    <a:pt x="335" y="248"/>
                  </a:lnTo>
                  <a:lnTo>
                    <a:pt x="307" y="31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9973" name="Freeform 37"/>
            <p:cNvSpPr>
              <a:spLocks/>
            </p:cNvSpPr>
            <p:nvPr/>
          </p:nvSpPr>
          <p:spPr bwMode="auto">
            <a:xfrm>
              <a:off x="1818" y="3213"/>
              <a:ext cx="175" cy="68"/>
            </a:xfrm>
            <a:custGeom>
              <a:avLst/>
              <a:gdLst>
                <a:gd name="T0" fmla="*/ 3952 w 4115"/>
                <a:gd name="T1" fmla="*/ 1783 h 2401"/>
                <a:gd name="T2" fmla="*/ 3569 w 4115"/>
                <a:gd name="T3" fmla="*/ 2075 h 2401"/>
                <a:gd name="T4" fmla="*/ 3355 w 4115"/>
                <a:gd name="T5" fmla="*/ 2168 h 2401"/>
                <a:gd name="T6" fmla="*/ 3042 w 4115"/>
                <a:gd name="T7" fmla="*/ 2242 h 2401"/>
                <a:gd name="T8" fmla="*/ 2691 w 4115"/>
                <a:gd name="T9" fmla="*/ 2295 h 2401"/>
                <a:gd name="T10" fmla="*/ 2478 w 4115"/>
                <a:gd name="T11" fmla="*/ 2298 h 2401"/>
                <a:gd name="T12" fmla="*/ 2349 w 4115"/>
                <a:gd name="T13" fmla="*/ 2311 h 2401"/>
                <a:gd name="T14" fmla="*/ 1596 w 4115"/>
                <a:gd name="T15" fmla="*/ 2401 h 2401"/>
                <a:gd name="T16" fmla="*/ 1389 w 4115"/>
                <a:gd name="T17" fmla="*/ 2390 h 2401"/>
                <a:gd name="T18" fmla="*/ 1250 w 4115"/>
                <a:gd name="T19" fmla="*/ 2371 h 2401"/>
                <a:gd name="T20" fmla="*/ 1112 w 4115"/>
                <a:gd name="T21" fmla="*/ 2345 h 2401"/>
                <a:gd name="T22" fmla="*/ 978 w 4115"/>
                <a:gd name="T23" fmla="*/ 2311 h 2401"/>
                <a:gd name="T24" fmla="*/ 847 w 4115"/>
                <a:gd name="T25" fmla="*/ 2266 h 2401"/>
                <a:gd name="T26" fmla="*/ 719 w 4115"/>
                <a:gd name="T27" fmla="*/ 2207 h 2401"/>
                <a:gd name="T28" fmla="*/ 621 w 4115"/>
                <a:gd name="T29" fmla="*/ 2158 h 2401"/>
                <a:gd name="T30" fmla="*/ 525 w 4115"/>
                <a:gd name="T31" fmla="*/ 2105 h 2401"/>
                <a:gd name="T32" fmla="*/ 433 w 4115"/>
                <a:gd name="T33" fmla="*/ 2045 h 2401"/>
                <a:gd name="T34" fmla="*/ 345 w 4115"/>
                <a:gd name="T35" fmla="*/ 1975 h 2401"/>
                <a:gd name="T36" fmla="*/ 260 w 4115"/>
                <a:gd name="T37" fmla="*/ 1895 h 2401"/>
                <a:gd name="T38" fmla="*/ 104 w 4115"/>
                <a:gd name="T39" fmla="*/ 1680 h 2401"/>
                <a:gd name="T40" fmla="*/ 97 w 4115"/>
                <a:gd name="T41" fmla="*/ 1371 h 2401"/>
                <a:gd name="T42" fmla="*/ 95 w 4115"/>
                <a:gd name="T43" fmla="*/ 1249 h 2401"/>
                <a:gd name="T44" fmla="*/ 93 w 4115"/>
                <a:gd name="T45" fmla="*/ 1065 h 2401"/>
                <a:gd name="T46" fmla="*/ 84 w 4115"/>
                <a:gd name="T47" fmla="*/ 816 h 2401"/>
                <a:gd name="T48" fmla="*/ 64 w 4115"/>
                <a:gd name="T49" fmla="*/ 719 h 2401"/>
                <a:gd name="T50" fmla="*/ 53 w 4115"/>
                <a:gd name="T51" fmla="*/ 582 h 2401"/>
                <a:gd name="T52" fmla="*/ 34 w 4115"/>
                <a:gd name="T53" fmla="*/ 441 h 2401"/>
                <a:gd name="T54" fmla="*/ 30 w 4115"/>
                <a:gd name="T55" fmla="*/ 304 h 2401"/>
                <a:gd name="T56" fmla="*/ 21 w 4115"/>
                <a:gd name="T57" fmla="*/ 16 h 2401"/>
                <a:gd name="T58" fmla="*/ 86 w 4115"/>
                <a:gd name="T59" fmla="*/ 65 h 2401"/>
                <a:gd name="T60" fmla="*/ 154 w 4115"/>
                <a:gd name="T61" fmla="*/ 108 h 2401"/>
                <a:gd name="T62" fmla="*/ 222 w 4115"/>
                <a:gd name="T63" fmla="*/ 148 h 2401"/>
                <a:gd name="T64" fmla="*/ 291 w 4115"/>
                <a:gd name="T65" fmla="*/ 183 h 2401"/>
                <a:gd name="T66" fmla="*/ 363 w 4115"/>
                <a:gd name="T67" fmla="*/ 213 h 2401"/>
                <a:gd name="T68" fmla="*/ 1083 w 4115"/>
                <a:gd name="T69" fmla="*/ 393 h 2401"/>
                <a:gd name="T70" fmla="*/ 1523 w 4115"/>
                <a:gd name="T71" fmla="*/ 365 h 2401"/>
                <a:gd name="T72" fmla="*/ 1997 w 4115"/>
                <a:gd name="T73" fmla="*/ 365 h 2401"/>
                <a:gd name="T74" fmla="*/ 2275 w 4115"/>
                <a:gd name="T75" fmla="*/ 338 h 2401"/>
                <a:gd name="T76" fmla="*/ 2407 w 4115"/>
                <a:gd name="T77" fmla="*/ 321 h 2401"/>
                <a:gd name="T78" fmla="*/ 2414 w 4115"/>
                <a:gd name="T79" fmla="*/ 486 h 2401"/>
                <a:gd name="T80" fmla="*/ 2457 w 4115"/>
                <a:gd name="T81" fmla="*/ 631 h 2401"/>
                <a:gd name="T82" fmla="*/ 2523 w 4115"/>
                <a:gd name="T83" fmla="*/ 720 h 2401"/>
                <a:gd name="T84" fmla="*/ 2611 w 4115"/>
                <a:gd name="T85" fmla="*/ 776 h 2401"/>
                <a:gd name="T86" fmla="*/ 2696 w 4115"/>
                <a:gd name="T87" fmla="*/ 798 h 2401"/>
                <a:gd name="T88" fmla="*/ 2757 w 4115"/>
                <a:gd name="T89" fmla="*/ 832 h 2401"/>
                <a:gd name="T90" fmla="*/ 2815 w 4115"/>
                <a:gd name="T91" fmla="*/ 872 h 2401"/>
                <a:gd name="T92" fmla="*/ 2876 w 4115"/>
                <a:gd name="T93" fmla="*/ 910 h 2401"/>
                <a:gd name="T94" fmla="*/ 2938 w 4115"/>
                <a:gd name="T95" fmla="*/ 940 h 2401"/>
                <a:gd name="T96" fmla="*/ 3002 w 4115"/>
                <a:gd name="T97" fmla="*/ 957 h 2401"/>
                <a:gd name="T98" fmla="*/ 3402 w 4115"/>
                <a:gd name="T99" fmla="*/ 1085 h 2401"/>
                <a:gd name="T100" fmla="*/ 4115 w 4115"/>
                <a:gd name="T101" fmla="*/ 1321 h 24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115" h="2401">
                  <a:moveTo>
                    <a:pt x="4041" y="1636"/>
                  </a:moveTo>
                  <a:lnTo>
                    <a:pt x="3988" y="1779"/>
                  </a:lnTo>
                  <a:lnTo>
                    <a:pt x="3952" y="1783"/>
                  </a:lnTo>
                  <a:lnTo>
                    <a:pt x="3836" y="1914"/>
                  </a:lnTo>
                  <a:lnTo>
                    <a:pt x="3635" y="2053"/>
                  </a:lnTo>
                  <a:lnTo>
                    <a:pt x="3569" y="2075"/>
                  </a:lnTo>
                  <a:lnTo>
                    <a:pt x="3524" y="2104"/>
                  </a:lnTo>
                  <a:lnTo>
                    <a:pt x="3472" y="2140"/>
                  </a:lnTo>
                  <a:lnTo>
                    <a:pt x="3355" y="2168"/>
                  </a:lnTo>
                  <a:lnTo>
                    <a:pt x="3289" y="2190"/>
                  </a:lnTo>
                  <a:lnTo>
                    <a:pt x="3076" y="2245"/>
                  </a:lnTo>
                  <a:lnTo>
                    <a:pt x="3042" y="2242"/>
                  </a:lnTo>
                  <a:lnTo>
                    <a:pt x="2888" y="2279"/>
                  </a:lnTo>
                  <a:lnTo>
                    <a:pt x="2848" y="2275"/>
                  </a:lnTo>
                  <a:lnTo>
                    <a:pt x="2691" y="2295"/>
                  </a:lnTo>
                  <a:lnTo>
                    <a:pt x="2642" y="2288"/>
                  </a:lnTo>
                  <a:lnTo>
                    <a:pt x="2563" y="2298"/>
                  </a:lnTo>
                  <a:lnTo>
                    <a:pt x="2478" y="2298"/>
                  </a:lnTo>
                  <a:lnTo>
                    <a:pt x="2461" y="2302"/>
                  </a:lnTo>
                  <a:lnTo>
                    <a:pt x="2392" y="2305"/>
                  </a:lnTo>
                  <a:lnTo>
                    <a:pt x="2349" y="2311"/>
                  </a:lnTo>
                  <a:lnTo>
                    <a:pt x="1954" y="2359"/>
                  </a:lnTo>
                  <a:lnTo>
                    <a:pt x="1912" y="2362"/>
                  </a:lnTo>
                  <a:lnTo>
                    <a:pt x="1596" y="2401"/>
                  </a:lnTo>
                  <a:lnTo>
                    <a:pt x="1514" y="2394"/>
                  </a:lnTo>
                  <a:lnTo>
                    <a:pt x="1436" y="2395"/>
                  </a:lnTo>
                  <a:lnTo>
                    <a:pt x="1389" y="2390"/>
                  </a:lnTo>
                  <a:lnTo>
                    <a:pt x="1341" y="2385"/>
                  </a:lnTo>
                  <a:lnTo>
                    <a:pt x="1295" y="2377"/>
                  </a:lnTo>
                  <a:lnTo>
                    <a:pt x="1250" y="2371"/>
                  </a:lnTo>
                  <a:lnTo>
                    <a:pt x="1203" y="2364"/>
                  </a:lnTo>
                  <a:lnTo>
                    <a:pt x="1159" y="2355"/>
                  </a:lnTo>
                  <a:lnTo>
                    <a:pt x="1112" y="2345"/>
                  </a:lnTo>
                  <a:lnTo>
                    <a:pt x="1068" y="2335"/>
                  </a:lnTo>
                  <a:lnTo>
                    <a:pt x="1022" y="2323"/>
                  </a:lnTo>
                  <a:lnTo>
                    <a:pt x="978" y="2311"/>
                  </a:lnTo>
                  <a:lnTo>
                    <a:pt x="935" y="2298"/>
                  </a:lnTo>
                  <a:lnTo>
                    <a:pt x="890" y="2282"/>
                  </a:lnTo>
                  <a:lnTo>
                    <a:pt x="847" y="2266"/>
                  </a:lnTo>
                  <a:lnTo>
                    <a:pt x="804" y="2247"/>
                  </a:lnTo>
                  <a:lnTo>
                    <a:pt x="760" y="2229"/>
                  </a:lnTo>
                  <a:lnTo>
                    <a:pt x="719" y="2207"/>
                  </a:lnTo>
                  <a:lnTo>
                    <a:pt x="686" y="2192"/>
                  </a:lnTo>
                  <a:lnTo>
                    <a:pt x="653" y="2176"/>
                  </a:lnTo>
                  <a:lnTo>
                    <a:pt x="621" y="2158"/>
                  </a:lnTo>
                  <a:lnTo>
                    <a:pt x="588" y="2141"/>
                  </a:lnTo>
                  <a:lnTo>
                    <a:pt x="558" y="2124"/>
                  </a:lnTo>
                  <a:lnTo>
                    <a:pt x="525" y="2105"/>
                  </a:lnTo>
                  <a:lnTo>
                    <a:pt x="494" y="2085"/>
                  </a:lnTo>
                  <a:lnTo>
                    <a:pt x="464" y="2065"/>
                  </a:lnTo>
                  <a:lnTo>
                    <a:pt x="433" y="2045"/>
                  </a:lnTo>
                  <a:lnTo>
                    <a:pt x="403" y="2023"/>
                  </a:lnTo>
                  <a:lnTo>
                    <a:pt x="374" y="1999"/>
                  </a:lnTo>
                  <a:lnTo>
                    <a:pt x="345" y="1975"/>
                  </a:lnTo>
                  <a:lnTo>
                    <a:pt x="316" y="1951"/>
                  </a:lnTo>
                  <a:lnTo>
                    <a:pt x="288" y="1924"/>
                  </a:lnTo>
                  <a:lnTo>
                    <a:pt x="260" y="1895"/>
                  </a:lnTo>
                  <a:lnTo>
                    <a:pt x="232" y="1867"/>
                  </a:lnTo>
                  <a:lnTo>
                    <a:pt x="128" y="1744"/>
                  </a:lnTo>
                  <a:lnTo>
                    <a:pt x="104" y="1680"/>
                  </a:lnTo>
                  <a:lnTo>
                    <a:pt x="95" y="1494"/>
                  </a:lnTo>
                  <a:lnTo>
                    <a:pt x="98" y="1456"/>
                  </a:lnTo>
                  <a:lnTo>
                    <a:pt x="97" y="1371"/>
                  </a:lnTo>
                  <a:lnTo>
                    <a:pt x="100" y="1315"/>
                  </a:lnTo>
                  <a:lnTo>
                    <a:pt x="98" y="1266"/>
                  </a:lnTo>
                  <a:lnTo>
                    <a:pt x="95" y="1249"/>
                  </a:lnTo>
                  <a:lnTo>
                    <a:pt x="91" y="1204"/>
                  </a:lnTo>
                  <a:lnTo>
                    <a:pt x="78" y="1160"/>
                  </a:lnTo>
                  <a:lnTo>
                    <a:pt x="93" y="1065"/>
                  </a:lnTo>
                  <a:lnTo>
                    <a:pt x="95" y="944"/>
                  </a:lnTo>
                  <a:lnTo>
                    <a:pt x="93" y="901"/>
                  </a:lnTo>
                  <a:lnTo>
                    <a:pt x="84" y="816"/>
                  </a:lnTo>
                  <a:lnTo>
                    <a:pt x="77" y="789"/>
                  </a:lnTo>
                  <a:lnTo>
                    <a:pt x="64" y="744"/>
                  </a:lnTo>
                  <a:lnTo>
                    <a:pt x="64" y="719"/>
                  </a:lnTo>
                  <a:lnTo>
                    <a:pt x="67" y="680"/>
                  </a:lnTo>
                  <a:lnTo>
                    <a:pt x="60" y="631"/>
                  </a:lnTo>
                  <a:lnTo>
                    <a:pt x="53" y="582"/>
                  </a:lnTo>
                  <a:lnTo>
                    <a:pt x="44" y="536"/>
                  </a:lnTo>
                  <a:lnTo>
                    <a:pt x="39" y="487"/>
                  </a:lnTo>
                  <a:lnTo>
                    <a:pt x="34" y="441"/>
                  </a:lnTo>
                  <a:lnTo>
                    <a:pt x="29" y="396"/>
                  </a:lnTo>
                  <a:lnTo>
                    <a:pt x="29" y="349"/>
                  </a:lnTo>
                  <a:lnTo>
                    <a:pt x="30" y="304"/>
                  </a:lnTo>
                  <a:lnTo>
                    <a:pt x="29" y="204"/>
                  </a:lnTo>
                  <a:lnTo>
                    <a:pt x="0" y="0"/>
                  </a:lnTo>
                  <a:lnTo>
                    <a:pt x="21" y="16"/>
                  </a:lnTo>
                  <a:lnTo>
                    <a:pt x="43" y="33"/>
                  </a:lnTo>
                  <a:lnTo>
                    <a:pt x="64" y="49"/>
                  </a:lnTo>
                  <a:lnTo>
                    <a:pt x="86" y="65"/>
                  </a:lnTo>
                  <a:lnTo>
                    <a:pt x="110" y="79"/>
                  </a:lnTo>
                  <a:lnTo>
                    <a:pt x="131" y="95"/>
                  </a:lnTo>
                  <a:lnTo>
                    <a:pt x="154" y="108"/>
                  </a:lnTo>
                  <a:lnTo>
                    <a:pt x="175" y="121"/>
                  </a:lnTo>
                  <a:lnTo>
                    <a:pt x="198" y="135"/>
                  </a:lnTo>
                  <a:lnTo>
                    <a:pt x="222" y="148"/>
                  </a:lnTo>
                  <a:lnTo>
                    <a:pt x="245" y="161"/>
                  </a:lnTo>
                  <a:lnTo>
                    <a:pt x="268" y="173"/>
                  </a:lnTo>
                  <a:lnTo>
                    <a:pt x="291" y="183"/>
                  </a:lnTo>
                  <a:lnTo>
                    <a:pt x="316" y="194"/>
                  </a:lnTo>
                  <a:lnTo>
                    <a:pt x="339" y="204"/>
                  </a:lnTo>
                  <a:lnTo>
                    <a:pt x="363" y="213"/>
                  </a:lnTo>
                  <a:lnTo>
                    <a:pt x="555" y="302"/>
                  </a:lnTo>
                  <a:lnTo>
                    <a:pt x="905" y="374"/>
                  </a:lnTo>
                  <a:lnTo>
                    <a:pt x="1083" y="393"/>
                  </a:lnTo>
                  <a:lnTo>
                    <a:pt x="1110" y="384"/>
                  </a:lnTo>
                  <a:lnTo>
                    <a:pt x="1328" y="398"/>
                  </a:lnTo>
                  <a:lnTo>
                    <a:pt x="1523" y="365"/>
                  </a:lnTo>
                  <a:lnTo>
                    <a:pt x="1759" y="361"/>
                  </a:lnTo>
                  <a:lnTo>
                    <a:pt x="1886" y="365"/>
                  </a:lnTo>
                  <a:lnTo>
                    <a:pt x="1997" y="365"/>
                  </a:lnTo>
                  <a:lnTo>
                    <a:pt x="2121" y="345"/>
                  </a:lnTo>
                  <a:lnTo>
                    <a:pt x="2193" y="357"/>
                  </a:lnTo>
                  <a:lnTo>
                    <a:pt x="2275" y="338"/>
                  </a:lnTo>
                  <a:lnTo>
                    <a:pt x="2321" y="321"/>
                  </a:lnTo>
                  <a:lnTo>
                    <a:pt x="2386" y="331"/>
                  </a:lnTo>
                  <a:lnTo>
                    <a:pt x="2407" y="321"/>
                  </a:lnTo>
                  <a:lnTo>
                    <a:pt x="2441" y="315"/>
                  </a:lnTo>
                  <a:lnTo>
                    <a:pt x="2414" y="438"/>
                  </a:lnTo>
                  <a:lnTo>
                    <a:pt x="2414" y="486"/>
                  </a:lnTo>
                  <a:lnTo>
                    <a:pt x="2415" y="538"/>
                  </a:lnTo>
                  <a:lnTo>
                    <a:pt x="2441" y="595"/>
                  </a:lnTo>
                  <a:lnTo>
                    <a:pt x="2457" y="631"/>
                  </a:lnTo>
                  <a:lnTo>
                    <a:pt x="2475" y="664"/>
                  </a:lnTo>
                  <a:lnTo>
                    <a:pt x="2497" y="693"/>
                  </a:lnTo>
                  <a:lnTo>
                    <a:pt x="2523" y="720"/>
                  </a:lnTo>
                  <a:lnTo>
                    <a:pt x="2549" y="740"/>
                  </a:lnTo>
                  <a:lnTo>
                    <a:pt x="2580" y="760"/>
                  </a:lnTo>
                  <a:lnTo>
                    <a:pt x="2611" y="776"/>
                  </a:lnTo>
                  <a:lnTo>
                    <a:pt x="2642" y="786"/>
                  </a:lnTo>
                  <a:lnTo>
                    <a:pt x="2676" y="788"/>
                  </a:lnTo>
                  <a:lnTo>
                    <a:pt x="2696" y="798"/>
                  </a:lnTo>
                  <a:lnTo>
                    <a:pt x="2717" y="809"/>
                  </a:lnTo>
                  <a:lnTo>
                    <a:pt x="2737" y="821"/>
                  </a:lnTo>
                  <a:lnTo>
                    <a:pt x="2757" y="832"/>
                  </a:lnTo>
                  <a:lnTo>
                    <a:pt x="2776" y="845"/>
                  </a:lnTo>
                  <a:lnTo>
                    <a:pt x="2795" y="858"/>
                  </a:lnTo>
                  <a:lnTo>
                    <a:pt x="2815" y="872"/>
                  </a:lnTo>
                  <a:lnTo>
                    <a:pt x="2835" y="884"/>
                  </a:lnTo>
                  <a:lnTo>
                    <a:pt x="2855" y="898"/>
                  </a:lnTo>
                  <a:lnTo>
                    <a:pt x="2876" y="910"/>
                  </a:lnTo>
                  <a:lnTo>
                    <a:pt x="2896" y="920"/>
                  </a:lnTo>
                  <a:lnTo>
                    <a:pt x="2916" y="931"/>
                  </a:lnTo>
                  <a:lnTo>
                    <a:pt x="2938" y="940"/>
                  </a:lnTo>
                  <a:lnTo>
                    <a:pt x="2958" y="947"/>
                  </a:lnTo>
                  <a:lnTo>
                    <a:pt x="2980" y="953"/>
                  </a:lnTo>
                  <a:lnTo>
                    <a:pt x="3002" y="957"/>
                  </a:lnTo>
                  <a:lnTo>
                    <a:pt x="3126" y="988"/>
                  </a:lnTo>
                  <a:lnTo>
                    <a:pt x="3187" y="1013"/>
                  </a:lnTo>
                  <a:lnTo>
                    <a:pt x="3402" y="1085"/>
                  </a:lnTo>
                  <a:lnTo>
                    <a:pt x="4113" y="1213"/>
                  </a:lnTo>
                  <a:lnTo>
                    <a:pt x="4112" y="1270"/>
                  </a:lnTo>
                  <a:lnTo>
                    <a:pt x="4115" y="1321"/>
                  </a:lnTo>
                  <a:lnTo>
                    <a:pt x="4093" y="1472"/>
                  </a:lnTo>
                  <a:lnTo>
                    <a:pt x="4041" y="1636"/>
                  </a:lnTo>
                  <a:close/>
                </a:path>
              </a:pathLst>
            </a:custGeom>
            <a:solidFill>
              <a:srgbClr val="B3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9974" name="Freeform 38"/>
            <p:cNvSpPr>
              <a:spLocks/>
            </p:cNvSpPr>
            <p:nvPr/>
          </p:nvSpPr>
          <p:spPr bwMode="auto">
            <a:xfrm>
              <a:off x="1942" y="3177"/>
              <a:ext cx="68" cy="59"/>
            </a:xfrm>
            <a:custGeom>
              <a:avLst/>
              <a:gdLst>
                <a:gd name="T0" fmla="*/ 1213 w 1620"/>
                <a:gd name="T1" fmla="*/ 2064 h 2069"/>
                <a:gd name="T2" fmla="*/ 1163 w 1620"/>
                <a:gd name="T3" fmla="*/ 2068 h 2069"/>
                <a:gd name="T4" fmla="*/ 1115 w 1620"/>
                <a:gd name="T5" fmla="*/ 2069 h 2069"/>
                <a:gd name="T6" fmla="*/ 1069 w 1620"/>
                <a:gd name="T7" fmla="*/ 2068 h 2069"/>
                <a:gd name="T8" fmla="*/ 1022 w 1620"/>
                <a:gd name="T9" fmla="*/ 2065 h 2069"/>
                <a:gd name="T10" fmla="*/ 977 w 1620"/>
                <a:gd name="T11" fmla="*/ 2058 h 2069"/>
                <a:gd name="T12" fmla="*/ 932 w 1620"/>
                <a:gd name="T13" fmla="*/ 2052 h 2069"/>
                <a:gd name="T14" fmla="*/ 887 w 1620"/>
                <a:gd name="T15" fmla="*/ 2045 h 2069"/>
                <a:gd name="T16" fmla="*/ 843 w 1620"/>
                <a:gd name="T17" fmla="*/ 2038 h 2069"/>
                <a:gd name="T18" fmla="*/ 741 w 1620"/>
                <a:gd name="T19" fmla="*/ 2000 h 2069"/>
                <a:gd name="T20" fmla="*/ 641 w 1620"/>
                <a:gd name="T21" fmla="*/ 1962 h 2069"/>
                <a:gd name="T22" fmla="*/ 542 w 1620"/>
                <a:gd name="T23" fmla="*/ 1926 h 2069"/>
                <a:gd name="T24" fmla="*/ 446 w 1620"/>
                <a:gd name="T25" fmla="*/ 1887 h 2069"/>
                <a:gd name="T26" fmla="*/ 352 w 1620"/>
                <a:gd name="T27" fmla="*/ 1844 h 2069"/>
                <a:gd name="T28" fmla="*/ 258 w 1620"/>
                <a:gd name="T29" fmla="*/ 1795 h 2069"/>
                <a:gd name="T30" fmla="*/ 165 w 1620"/>
                <a:gd name="T31" fmla="*/ 1738 h 2069"/>
                <a:gd name="T32" fmla="*/ 76 w 1620"/>
                <a:gd name="T33" fmla="*/ 1670 h 2069"/>
                <a:gd name="T34" fmla="*/ 106 w 1620"/>
                <a:gd name="T35" fmla="*/ 1522 h 2069"/>
                <a:gd name="T36" fmla="*/ 274 w 1620"/>
                <a:gd name="T37" fmla="*/ 1499 h 2069"/>
                <a:gd name="T38" fmla="*/ 403 w 1620"/>
                <a:gd name="T39" fmla="*/ 1486 h 2069"/>
                <a:gd name="T40" fmla="*/ 513 w 1620"/>
                <a:gd name="T41" fmla="*/ 1486 h 2069"/>
                <a:gd name="T42" fmla="*/ 814 w 1620"/>
                <a:gd name="T43" fmla="*/ 1219 h 2069"/>
                <a:gd name="T44" fmla="*/ 736 w 1620"/>
                <a:gd name="T45" fmla="*/ 1090 h 2069"/>
                <a:gd name="T46" fmla="*/ 792 w 1620"/>
                <a:gd name="T47" fmla="*/ 775 h 2069"/>
                <a:gd name="T48" fmla="*/ 866 w 1620"/>
                <a:gd name="T49" fmla="*/ 503 h 2069"/>
                <a:gd name="T50" fmla="*/ 901 w 1620"/>
                <a:gd name="T51" fmla="*/ 338 h 2069"/>
                <a:gd name="T52" fmla="*/ 934 w 1620"/>
                <a:gd name="T53" fmla="*/ 207 h 2069"/>
                <a:gd name="T54" fmla="*/ 1053 w 1620"/>
                <a:gd name="T55" fmla="*/ 203 h 2069"/>
                <a:gd name="T56" fmla="*/ 1132 w 1620"/>
                <a:gd name="T57" fmla="*/ 216 h 2069"/>
                <a:gd name="T58" fmla="*/ 1219 w 1620"/>
                <a:gd name="T59" fmla="*/ 210 h 2069"/>
                <a:gd name="T60" fmla="*/ 1428 w 1620"/>
                <a:gd name="T61" fmla="*/ 106 h 2069"/>
                <a:gd name="T62" fmla="*/ 1497 w 1620"/>
                <a:gd name="T63" fmla="*/ 75 h 2069"/>
                <a:gd name="T64" fmla="*/ 1579 w 1620"/>
                <a:gd name="T65" fmla="*/ 0 h 2069"/>
                <a:gd name="T66" fmla="*/ 1542 w 1620"/>
                <a:gd name="T67" fmla="*/ 338 h 2069"/>
                <a:gd name="T68" fmla="*/ 1492 w 1620"/>
                <a:gd name="T69" fmla="*/ 719 h 2069"/>
                <a:gd name="T70" fmla="*/ 1452 w 1620"/>
                <a:gd name="T71" fmla="*/ 847 h 2069"/>
                <a:gd name="T72" fmla="*/ 1403 w 1620"/>
                <a:gd name="T73" fmla="*/ 1087 h 2069"/>
                <a:gd name="T74" fmla="*/ 1389 w 1620"/>
                <a:gd name="T75" fmla="*/ 1159 h 2069"/>
                <a:gd name="T76" fmla="*/ 1371 w 1620"/>
                <a:gd name="T77" fmla="*/ 1276 h 2069"/>
                <a:gd name="T78" fmla="*/ 1375 w 1620"/>
                <a:gd name="T79" fmla="*/ 1403 h 2069"/>
                <a:gd name="T80" fmla="*/ 1347 w 1620"/>
                <a:gd name="T81" fmla="*/ 1560 h 2069"/>
                <a:gd name="T82" fmla="*/ 1320 w 1620"/>
                <a:gd name="T83" fmla="*/ 1716 h 2069"/>
                <a:gd name="T84" fmla="*/ 1295 w 1620"/>
                <a:gd name="T85" fmla="*/ 1874 h 2069"/>
                <a:gd name="T86" fmla="*/ 1273 w 1620"/>
                <a:gd name="T87" fmla="*/ 2030 h 20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620" h="2069">
                  <a:moveTo>
                    <a:pt x="1273" y="2030"/>
                  </a:moveTo>
                  <a:lnTo>
                    <a:pt x="1213" y="2064"/>
                  </a:lnTo>
                  <a:lnTo>
                    <a:pt x="1187" y="2066"/>
                  </a:lnTo>
                  <a:lnTo>
                    <a:pt x="1163" y="2068"/>
                  </a:lnTo>
                  <a:lnTo>
                    <a:pt x="1140" y="2069"/>
                  </a:lnTo>
                  <a:lnTo>
                    <a:pt x="1115" y="2069"/>
                  </a:lnTo>
                  <a:lnTo>
                    <a:pt x="1092" y="2069"/>
                  </a:lnTo>
                  <a:lnTo>
                    <a:pt x="1069" y="2068"/>
                  </a:lnTo>
                  <a:lnTo>
                    <a:pt x="1046" y="2066"/>
                  </a:lnTo>
                  <a:lnTo>
                    <a:pt x="1022" y="2065"/>
                  </a:lnTo>
                  <a:lnTo>
                    <a:pt x="999" y="2062"/>
                  </a:lnTo>
                  <a:lnTo>
                    <a:pt x="977" y="2058"/>
                  </a:lnTo>
                  <a:lnTo>
                    <a:pt x="955" y="2055"/>
                  </a:lnTo>
                  <a:lnTo>
                    <a:pt x="932" y="2052"/>
                  </a:lnTo>
                  <a:lnTo>
                    <a:pt x="908" y="2048"/>
                  </a:lnTo>
                  <a:lnTo>
                    <a:pt x="887" y="2045"/>
                  </a:lnTo>
                  <a:lnTo>
                    <a:pt x="864" y="2041"/>
                  </a:lnTo>
                  <a:lnTo>
                    <a:pt x="843" y="2038"/>
                  </a:lnTo>
                  <a:lnTo>
                    <a:pt x="792" y="2018"/>
                  </a:lnTo>
                  <a:lnTo>
                    <a:pt x="741" y="2000"/>
                  </a:lnTo>
                  <a:lnTo>
                    <a:pt x="692" y="1982"/>
                  </a:lnTo>
                  <a:lnTo>
                    <a:pt x="641" y="1962"/>
                  </a:lnTo>
                  <a:lnTo>
                    <a:pt x="591" y="1944"/>
                  </a:lnTo>
                  <a:lnTo>
                    <a:pt x="542" y="1926"/>
                  </a:lnTo>
                  <a:lnTo>
                    <a:pt x="494" y="1907"/>
                  </a:lnTo>
                  <a:lnTo>
                    <a:pt x="446" y="1887"/>
                  </a:lnTo>
                  <a:lnTo>
                    <a:pt x="397" y="1866"/>
                  </a:lnTo>
                  <a:lnTo>
                    <a:pt x="352" y="1844"/>
                  </a:lnTo>
                  <a:lnTo>
                    <a:pt x="303" y="1821"/>
                  </a:lnTo>
                  <a:lnTo>
                    <a:pt x="258" y="1795"/>
                  </a:lnTo>
                  <a:lnTo>
                    <a:pt x="211" y="1766"/>
                  </a:lnTo>
                  <a:lnTo>
                    <a:pt x="165" y="1738"/>
                  </a:lnTo>
                  <a:lnTo>
                    <a:pt x="120" y="1705"/>
                  </a:lnTo>
                  <a:lnTo>
                    <a:pt x="76" y="1670"/>
                  </a:lnTo>
                  <a:lnTo>
                    <a:pt x="0" y="1555"/>
                  </a:lnTo>
                  <a:lnTo>
                    <a:pt x="106" y="1522"/>
                  </a:lnTo>
                  <a:lnTo>
                    <a:pt x="225" y="1516"/>
                  </a:lnTo>
                  <a:lnTo>
                    <a:pt x="274" y="1499"/>
                  </a:lnTo>
                  <a:lnTo>
                    <a:pt x="315" y="1501"/>
                  </a:lnTo>
                  <a:lnTo>
                    <a:pt x="403" y="1486"/>
                  </a:lnTo>
                  <a:lnTo>
                    <a:pt x="446" y="1489"/>
                  </a:lnTo>
                  <a:lnTo>
                    <a:pt x="513" y="1486"/>
                  </a:lnTo>
                  <a:lnTo>
                    <a:pt x="727" y="1367"/>
                  </a:lnTo>
                  <a:lnTo>
                    <a:pt x="814" y="1219"/>
                  </a:lnTo>
                  <a:lnTo>
                    <a:pt x="744" y="1117"/>
                  </a:lnTo>
                  <a:lnTo>
                    <a:pt x="736" y="1090"/>
                  </a:lnTo>
                  <a:lnTo>
                    <a:pt x="685" y="1007"/>
                  </a:lnTo>
                  <a:lnTo>
                    <a:pt x="792" y="775"/>
                  </a:lnTo>
                  <a:lnTo>
                    <a:pt x="832" y="617"/>
                  </a:lnTo>
                  <a:lnTo>
                    <a:pt x="866" y="503"/>
                  </a:lnTo>
                  <a:lnTo>
                    <a:pt x="880" y="463"/>
                  </a:lnTo>
                  <a:lnTo>
                    <a:pt x="901" y="338"/>
                  </a:lnTo>
                  <a:lnTo>
                    <a:pt x="915" y="292"/>
                  </a:lnTo>
                  <a:lnTo>
                    <a:pt x="934" y="207"/>
                  </a:lnTo>
                  <a:lnTo>
                    <a:pt x="989" y="216"/>
                  </a:lnTo>
                  <a:lnTo>
                    <a:pt x="1053" y="203"/>
                  </a:lnTo>
                  <a:lnTo>
                    <a:pt x="1096" y="223"/>
                  </a:lnTo>
                  <a:lnTo>
                    <a:pt x="1132" y="216"/>
                  </a:lnTo>
                  <a:lnTo>
                    <a:pt x="1176" y="213"/>
                  </a:lnTo>
                  <a:lnTo>
                    <a:pt x="1219" y="210"/>
                  </a:lnTo>
                  <a:lnTo>
                    <a:pt x="1374" y="115"/>
                  </a:lnTo>
                  <a:lnTo>
                    <a:pt x="1428" y="106"/>
                  </a:lnTo>
                  <a:lnTo>
                    <a:pt x="1449" y="95"/>
                  </a:lnTo>
                  <a:lnTo>
                    <a:pt x="1497" y="75"/>
                  </a:lnTo>
                  <a:lnTo>
                    <a:pt x="1522" y="75"/>
                  </a:lnTo>
                  <a:lnTo>
                    <a:pt x="1579" y="0"/>
                  </a:lnTo>
                  <a:lnTo>
                    <a:pt x="1620" y="5"/>
                  </a:lnTo>
                  <a:lnTo>
                    <a:pt x="1542" y="338"/>
                  </a:lnTo>
                  <a:lnTo>
                    <a:pt x="1529" y="384"/>
                  </a:lnTo>
                  <a:lnTo>
                    <a:pt x="1492" y="719"/>
                  </a:lnTo>
                  <a:lnTo>
                    <a:pt x="1475" y="805"/>
                  </a:lnTo>
                  <a:lnTo>
                    <a:pt x="1452" y="847"/>
                  </a:lnTo>
                  <a:lnTo>
                    <a:pt x="1415" y="1025"/>
                  </a:lnTo>
                  <a:lnTo>
                    <a:pt x="1403" y="1087"/>
                  </a:lnTo>
                  <a:lnTo>
                    <a:pt x="1392" y="1124"/>
                  </a:lnTo>
                  <a:lnTo>
                    <a:pt x="1389" y="1159"/>
                  </a:lnTo>
                  <a:lnTo>
                    <a:pt x="1335" y="1200"/>
                  </a:lnTo>
                  <a:lnTo>
                    <a:pt x="1371" y="1276"/>
                  </a:lnTo>
                  <a:lnTo>
                    <a:pt x="1357" y="1322"/>
                  </a:lnTo>
                  <a:lnTo>
                    <a:pt x="1375" y="1403"/>
                  </a:lnTo>
                  <a:lnTo>
                    <a:pt x="1361" y="1482"/>
                  </a:lnTo>
                  <a:lnTo>
                    <a:pt x="1347" y="1560"/>
                  </a:lnTo>
                  <a:lnTo>
                    <a:pt x="1334" y="1638"/>
                  </a:lnTo>
                  <a:lnTo>
                    <a:pt x="1320" y="1716"/>
                  </a:lnTo>
                  <a:lnTo>
                    <a:pt x="1308" y="1795"/>
                  </a:lnTo>
                  <a:lnTo>
                    <a:pt x="1295" y="1874"/>
                  </a:lnTo>
                  <a:lnTo>
                    <a:pt x="1284" y="1952"/>
                  </a:lnTo>
                  <a:lnTo>
                    <a:pt x="1273" y="2030"/>
                  </a:lnTo>
                  <a:close/>
                </a:path>
              </a:pathLst>
            </a:custGeom>
            <a:solidFill>
              <a:srgbClr val="B3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9975" name="Freeform 39"/>
            <p:cNvSpPr>
              <a:spLocks/>
            </p:cNvSpPr>
            <p:nvPr/>
          </p:nvSpPr>
          <p:spPr bwMode="auto">
            <a:xfrm>
              <a:off x="1913" y="3147"/>
              <a:ext cx="97" cy="58"/>
            </a:xfrm>
            <a:custGeom>
              <a:avLst/>
              <a:gdLst>
                <a:gd name="T0" fmla="*/ 2106 w 2283"/>
                <a:gd name="T1" fmla="*/ 880 h 2055"/>
                <a:gd name="T2" fmla="*/ 1893 w 2283"/>
                <a:gd name="T3" fmla="*/ 998 h 2055"/>
                <a:gd name="T4" fmla="*/ 1698 w 2283"/>
                <a:gd name="T5" fmla="*/ 1031 h 2055"/>
                <a:gd name="T6" fmla="*/ 1636 w 2283"/>
                <a:gd name="T7" fmla="*/ 1062 h 2055"/>
                <a:gd name="T8" fmla="*/ 1555 w 2283"/>
                <a:gd name="T9" fmla="*/ 1079 h 2055"/>
                <a:gd name="T10" fmla="*/ 1417 w 2283"/>
                <a:gd name="T11" fmla="*/ 1262 h 2055"/>
                <a:gd name="T12" fmla="*/ 1320 w 2283"/>
                <a:gd name="T13" fmla="*/ 1577 h 2055"/>
                <a:gd name="T14" fmla="*/ 1215 w 2283"/>
                <a:gd name="T15" fmla="*/ 1962 h 2055"/>
                <a:gd name="T16" fmla="*/ 952 w 2283"/>
                <a:gd name="T17" fmla="*/ 2055 h 2055"/>
                <a:gd name="T18" fmla="*/ 817 w 2283"/>
                <a:gd name="T19" fmla="*/ 1952 h 2055"/>
                <a:gd name="T20" fmla="*/ 569 w 2283"/>
                <a:gd name="T21" fmla="*/ 1745 h 2055"/>
                <a:gd name="T22" fmla="*/ 112 w 2283"/>
                <a:gd name="T23" fmla="*/ 1307 h 2055"/>
                <a:gd name="T24" fmla="*/ 10 w 2283"/>
                <a:gd name="T25" fmla="*/ 1067 h 2055"/>
                <a:gd name="T26" fmla="*/ 55 w 2283"/>
                <a:gd name="T27" fmla="*/ 942 h 2055"/>
                <a:gd name="T28" fmla="*/ 69 w 2283"/>
                <a:gd name="T29" fmla="*/ 789 h 2055"/>
                <a:gd name="T30" fmla="*/ 320 w 2283"/>
                <a:gd name="T31" fmla="*/ 111 h 2055"/>
                <a:gd name="T32" fmla="*/ 371 w 2283"/>
                <a:gd name="T33" fmla="*/ 3 h 2055"/>
                <a:gd name="T34" fmla="*/ 555 w 2283"/>
                <a:gd name="T35" fmla="*/ 33 h 2055"/>
                <a:gd name="T36" fmla="*/ 783 w 2283"/>
                <a:gd name="T37" fmla="*/ 11 h 2055"/>
                <a:gd name="T38" fmla="*/ 867 w 2283"/>
                <a:gd name="T39" fmla="*/ 9 h 2055"/>
                <a:gd name="T40" fmla="*/ 949 w 2283"/>
                <a:gd name="T41" fmla="*/ 16 h 2055"/>
                <a:gd name="T42" fmla="*/ 1030 w 2283"/>
                <a:gd name="T43" fmla="*/ 19 h 2055"/>
                <a:gd name="T44" fmla="*/ 1113 w 2283"/>
                <a:gd name="T45" fmla="*/ 23 h 2055"/>
                <a:gd name="T46" fmla="*/ 1194 w 2283"/>
                <a:gd name="T47" fmla="*/ 28 h 2055"/>
                <a:gd name="T48" fmla="*/ 1274 w 2283"/>
                <a:gd name="T49" fmla="*/ 33 h 2055"/>
                <a:gd name="T50" fmla="*/ 1352 w 2283"/>
                <a:gd name="T51" fmla="*/ 44 h 2055"/>
                <a:gd name="T52" fmla="*/ 1431 w 2283"/>
                <a:gd name="T53" fmla="*/ 61 h 2055"/>
                <a:gd name="T54" fmla="*/ 1508 w 2283"/>
                <a:gd name="T55" fmla="*/ 85 h 2055"/>
                <a:gd name="T56" fmla="*/ 1565 w 2283"/>
                <a:gd name="T57" fmla="*/ 94 h 2055"/>
                <a:gd name="T58" fmla="*/ 1622 w 2283"/>
                <a:gd name="T59" fmla="*/ 103 h 2055"/>
                <a:gd name="T60" fmla="*/ 1678 w 2283"/>
                <a:gd name="T61" fmla="*/ 110 h 2055"/>
                <a:gd name="T62" fmla="*/ 1733 w 2283"/>
                <a:gd name="T63" fmla="*/ 120 h 2055"/>
                <a:gd name="T64" fmla="*/ 1789 w 2283"/>
                <a:gd name="T65" fmla="*/ 130 h 2055"/>
                <a:gd name="T66" fmla="*/ 1841 w 2283"/>
                <a:gd name="T67" fmla="*/ 141 h 2055"/>
                <a:gd name="T68" fmla="*/ 1893 w 2283"/>
                <a:gd name="T69" fmla="*/ 159 h 2055"/>
                <a:gd name="T70" fmla="*/ 1944 w 2283"/>
                <a:gd name="T71" fmla="*/ 180 h 2055"/>
                <a:gd name="T72" fmla="*/ 1991 w 2283"/>
                <a:gd name="T73" fmla="*/ 200 h 2055"/>
                <a:gd name="T74" fmla="*/ 2036 w 2283"/>
                <a:gd name="T75" fmla="*/ 223 h 2055"/>
                <a:gd name="T76" fmla="*/ 2081 w 2283"/>
                <a:gd name="T77" fmla="*/ 249 h 2055"/>
                <a:gd name="T78" fmla="*/ 2123 w 2283"/>
                <a:gd name="T79" fmla="*/ 278 h 2055"/>
                <a:gd name="T80" fmla="*/ 2163 w 2283"/>
                <a:gd name="T81" fmla="*/ 309 h 2055"/>
                <a:gd name="T82" fmla="*/ 2201 w 2283"/>
                <a:gd name="T83" fmla="*/ 345 h 2055"/>
                <a:gd name="T84" fmla="*/ 2237 w 2283"/>
                <a:gd name="T85" fmla="*/ 387 h 2055"/>
                <a:gd name="T86" fmla="*/ 2271 w 2283"/>
                <a:gd name="T87" fmla="*/ 434 h 2055"/>
                <a:gd name="T88" fmla="*/ 2283 w 2283"/>
                <a:gd name="T89" fmla="*/ 503 h 2055"/>
                <a:gd name="T90" fmla="*/ 2278 w 2283"/>
                <a:gd name="T91" fmla="*/ 567 h 2055"/>
                <a:gd name="T92" fmla="*/ 2266 w 2283"/>
                <a:gd name="T93" fmla="*/ 626 h 2055"/>
                <a:gd name="T94" fmla="*/ 2254 w 2283"/>
                <a:gd name="T95" fmla="*/ 683 h 20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283" h="2055">
                  <a:moveTo>
                    <a:pt x="2249" y="698"/>
                  </a:moveTo>
                  <a:lnTo>
                    <a:pt x="2106" y="880"/>
                  </a:lnTo>
                  <a:lnTo>
                    <a:pt x="2069" y="919"/>
                  </a:lnTo>
                  <a:lnTo>
                    <a:pt x="1893" y="998"/>
                  </a:lnTo>
                  <a:lnTo>
                    <a:pt x="1740" y="1028"/>
                  </a:lnTo>
                  <a:lnTo>
                    <a:pt x="1698" y="1031"/>
                  </a:lnTo>
                  <a:lnTo>
                    <a:pt x="1669" y="1039"/>
                  </a:lnTo>
                  <a:lnTo>
                    <a:pt x="1636" y="1062"/>
                  </a:lnTo>
                  <a:lnTo>
                    <a:pt x="1585" y="1064"/>
                  </a:lnTo>
                  <a:lnTo>
                    <a:pt x="1555" y="1079"/>
                  </a:lnTo>
                  <a:lnTo>
                    <a:pt x="1467" y="1127"/>
                  </a:lnTo>
                  <a:lnTo>
                    <a:pt x="1417" y="1262"/>
                  </a:lnTo>
                  <a:lnTo>
                    <a:pt x="1388" y="1320"/>
                  </a:lnTo>
                  <a:lnTo>
                    <a:pt x="1320" y="1577"/>
                  </a:lnTo>
                  <a:lnTo>
                    <a:pt x="1288" y="1760"/>
                  </a:lnTo>
                  <a:lnTo>
                    <a:pt x="1215" y="1962"/>
                  </a:lnTo>
                  <a:lnTo>
                    <a:pt x="970" y="2054"/>
                  </a:lnTo>
                  <a:lnTo>
                    <a:pt x="952" y="2055"/>
                  </a:lnTo>
                  <a:lnTo>
                    <a:pt x="859" y="1995"/>
                  </a:lnTo>
                  <a:lnTo>
                    <a:pt x="817" y="1952"/>
                  </a:lnTo>
                  <a:lnTo>
                    <a:pt x="582" y="1748"/>
                  </a:lnTo>
                  <a:lnTo>
                    <a:pt x="569" y="1745"/>
                  </a:lnTo>
                  <a:lnTo>
                    <a:pt x="518" y="1689"/>
                  </a:lnTo>
                  <a:lnTo>
                    <a:pt x="112" y="1307"/>
                  </a:lnTo>
                  <a:lnTo>
                    <a:pt x="0" y="1180"/>
                  </a:lnTo>
                  <a:lnTo>
                    <a:pt x="10" y="1067"/>
                  </a:lnTo>
                  <a:lnTo>
                    <a:pt x="40" y="996"/>
                  </a:lnTo>
                  <a:lnTo>
                    <a:pt x="55" y="942"/>
                  </a:lnTo>
                  <a:lnTo>
                    <a:pt x="60" y="845"/>
                  </a:lnTo>
                  <a:lnTo>
                    <a:pt x="69" y="789"/>
                  </a:lnTo>
                  <a:lnTo>
                    <a:pt x="286" y="169"/>
                  </a:lnTo>
                  <a:lnTo>
                    <a:pt x="320" y="111"/>
                  </a:lnTo>
                  <a:lnTo>
                    <a:pt x="342" y="38"/>
                  </a:lnTo>
                  <a:lnTo>
                    <a:pt x="371" y="3"/>
                  </a:lnTo>
                  <a:lnTo>
                    <a:pt x="414" y="0"/>
                  </a:lnTo>
                  <a:lnTo>
                    <a:pt x="555" y="33"/>
                  </a:lnTo>
                  <a:lnTo>
                    <a:pt x="754" y="18"/>
                  </a:lnTo>
                  <a:lnTo>
                    <a:pt x="783" y="11"/>
                  </a:lnTo>
                  <a:lnTo>
                    <a:pt x="824" y="12"/>
                  </a:lnTo>
                  <a:lnTo>
                    <a:pt x="867" y="9"/>
                  </a:lnTo>
                  <a:lnTo>
                    <a:pt x="909" y="14"/>
                  </a:lnTo>
                  <a:lnTo>
                    <a:pt x="949" y="16"/>
                  </a:lnTo>
                  <a:lnTo>
                    <a:pt x="990" y="18"/>
                  </a:lnTo>
                  <a:lnTo>
                    <a:pt x="1030" y="19"/>
                  </a:lnTo>
                  <a:lnTo>
                    <a:pt x="1072" y="21"/>
                  </a:lnTo>
                  <a:lnTo>
                    <a:pt x="1113" y="23"/>
                  </a:lnTo>
                  <a:lnTo>
                    <a:pt x="1154" y="26"/>
                  </a:lnTo>
                  <a:lnTo>
                    <a:pt x="1194" y="28"/>
                  </a:lnTo>
                  <a:lnTo>
                    <a:pt x="1234" y="31"/>
                  </a:lnTo>
                  <a:lnTo>
                    <a:pt x="1274" y="33"/>
                  </a:lnTo>
                  <a:lnTo>
                    <a:pt x="1314" y="38"/>
                  </a:lnTo>
                  <a:lnTo>
                    <a:pt x="1352" y="44"/>
                  </a:lnTo>
                  <a:lnTo>
                    <a:pt x="1393" y="51"/>
                  </a:lnTo>
                  <a:lnTo>
                    <a:pt x="1431" y="61"/>
                  </a:lnTo>
                  <a:lnTo>
                    <a:pt x="1470" y="71"/>
                  </a:lnTo>
                  <a:lnTo>
                    <a:pt x="1508" y="85"/>
                  </a:lnTo>
                  <a:lnTo>
                    <a:pt x="1537" y="89"/>
                  </a:lnTo>
                  <a:lnTo>
                    <a:pt x="1565" y="94"/>
                  </a:lnTo>
                  <a:lnTo>
                    <a:pt x="1594" y="98"/>
                  </a:lnTo>
                  <a:lnTo>
                    <a:pt x="1622" y="103"/>
                  </a:lnTo>
                  <a:lnTo>
                    <a:pt x="1649" y="107"/>
                  </a:lnTo>
                  <a:lnTo>
                    <a:pt x="1678" y="110"/>
                  </a:lnTo>
                  <a:lnTo>
                    <a:pt x="1705" y="114"/>
                  </a:lnTo>
                  <a:lnTo>
                    <a:pt x="1733" y="120"/>
                  </a:lnTo>
                  <a:lnTo>
                    <a:pt x="1760" y="124"/>
                  </a:lnTo>
                  <a:lnTo>
                    <a:pt x="1789" y="130"/>
                  </a:lnTo>
                  <a:lnTo>
                    <a:pt x="1814" y="136"/>
                  </a:lnTo>
                  <a:lnTo>
                    <a:pt x="1841" y="141"/>
                  </a:lnTo>
                  <a:lnTo>
                    <a:pt x="1867" y="150"/>
                  </a:lnTo>
                  <a:lnTo>
                    <a:pt x="1893" y="159"/>
                  </a:lnTo>
                  <a:lnTo>
                    <a:pt x="1920" y="169"/>
                  </a:lnTo>
                  <a:lnTo>
                    <a:pt x="1944" y="180"/>
                  </a:lnTo>
                  <a:lnTo>
                    <a:pt x="1967" y="190"/>
                  </a:lnTo>
                  <a:lnTo>
                    <a:pt x="1991" y="200"/>
                  </a:lnTo>
                  <a:lnTo>
                    <a:pt x="2014" y="212"/>
                  </a:lnTo>
                  <a:lnTo>
                    <a:pt x="2036" y="223"/>
                  </a:lnTo>
                  <a:lnTo>
                    <a:pt x="2058" y="235"/>
                  </a:lnTo>
                  <a:lnTo>
                    <a:pt x="2081" y="249"/>
                  </a:lnTo>
                  <a:lnTo>
                    <a:pt x="2103" y="262"/>
                  </a:lnTo>
                  <a:lnTo>
                    <a:pt x="2123" y="278"/>
                  </a:lnTo>
                  <a:lnTo>
                    <a:pt x="2143" y="292"/>
                  </a:lnTo>
                  <a:lnTo>
                    <a:pt x="2163" y="309"/>
                  </a:lnTo>
                  <a:lnTo>
                    <a:pt x="2183" y="327"/>
                  </a:lnTo>
                  <a:lnTo>
                    <a:pt x="2201" y="345"/>
                  </a:lnTo>
                  <a:lnTo>
                    <a:pt x="2220" y="365"/>
                  </a:lnTo>
                  <a:lnTo>
                    <a:pt x="2237" y="387"/>
                  </a:lnTo>
                  <a:lnTo>
                    <a:pt x="2254" y="410"/>
                  </a:lnTo>
                  <a:lnTo>
                    <a:pt x="2271" y="434"/>
                  </a:lnTo>
                  <a:lnTo>
                    <a:pt x="2278" y="470"/>
                  </a:lnTo>
                  <a:lnTo>
                    <a:pt x="2283" y="503"/>
                  </a:lnTo>
                  <a:lnTo>
                    <a:pt x="2281" y="536"/>
                  </a:lnTo>
                  <a:lnTo>
                    <a:pt x="2278" y="567"/>
                  </a:lnTo>
                  <a:lnTo>
                    <a:pt x="2272" y="597"/>
                  </a:lnTo>
                  <a:lnTo>
                    <a:pt x="2266" y="626"/>
                  </a:lnTo>
                  <a:lnTo>
                    <a:pt x="2260" y="654"/>
                  </a:lnTo>
                  <a:lnTo>
                    <a:pt x="2254" y="683"/>
                  </a:lnTo>
                  <a:lnTo>
                    <a:pt x="2249" y="698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9976" name="Freeform 40"/>
            <p:cNvSpPr>
              <a:spLocks/>
            </p:cNvSpPr>
            <p:nvPr/>
          </p:nvSpPr>
          <p:spPr bwMode="auto">
            <a:xfrm>
              <a:off x="1960" y="3150"/>
              <a:ext cx="43" cy="21"/>
            </a:xfrm>
            <a:custGeom>
              <a:avLst/>
              <a:gdLst>
                <a:gd name="T0" fmla="*/ 959 w 997"/>
                <a:gd name="T1" fmla="*/ 693 h 731"/>
                <a:gd name="T2" fmla="*/ 925 w 997"/>
                <a:gd name="T3" fmla="*/ 717 h 731"/>
                <a:gd name="T4" fmla="*/ 866 w 997"/>
                <a:gd name="T5" fmla="*/ 690 h 731"/>
                <a:gd name="T6" fmla="*/ 814 w 997"/>
                <a:gd name="T7" fmla="*/ 731 h 731"/>
                <a:gd name="T8" fmla="*/ 760 w 997"/>
                <a:gd name="T9" fmla="*/ 730 h 731"/>
                <a:gd name="T10" fmla="*/ 707 w 997"/>
                <a:gd name="T11" fmla="*/ 727 h 731"/>
                <a:gd name="T12" fmla="*/ 654 w 997"/>
                <a:gd name="T13" fmla="*/ 723 h 731"/>
                <a:gd name="T14" fmla="*/ 602 w 997"/>
                <a:gd name="T15" fmla="*/ 717 h 731"/>
                <a:gd name="T16" fmla="*/ 549 w 997"/>
                <a:gd name="T17" fmla="*/ 709 h 731"/>
                <a:gd name="T18" fmla="*/ 497 w 997"/>
                <a:gd name="T19" fmla="*/ 698 h 731"/>
                <a:gd name="T20" fmla="*/ 445 w 997"/>
                <a:gd name="T21" fmla="*/ 688 h 731"/>
                <a:gd name="T22" fmla="*/ 397 w 997"/>
                <a:gd name="T23" fmla="*/ 673 h 731"/>
                <a:gd name="T24" fmla="*/ 347 w 997"/>
                <a:gd name="T25" fmla="*/ 657 h 731"/>
                <a:gd name="T26" fmla="*/ 298 w 997"/>
                <a:gd name="T27" fmla="*/ 637 h 731"/>
                <a:gd name="T28" fmla="*/ 252 w 997"/>
                <a:gd name="T29" fmla="*/ 614 h 731"/>
                <a:gd name="T30" fmla="*/ 206 w 997"/>
                <a:gd name="T31" fmla="*/ 587 h 731"/>
                <a:gd name="T32" fmla="*/ 159 w 997"/>
                <a:gd name="T33" fmla="*/ 556 h 731"/>
                <a:gd name="T34" fmla="*/ 116 w 997"/>
                <a:gd name="T35" fmla="*/ 523 h 731"/>
                <a:gd name="T36" fmla="*/ 75 w 997"/>
                <a:gd name="T37" fmla="*/ 486 h 731"/>
                <a:gd name="T38" fmla="*/ 33 w 997"/>
                <a:gd name="T39" fmla="*/ 444 h 731"/>
                <a:gd name="T40" fmla="*/ 5 w 997"/>
                <a:gd name="T41" fmla="*/ 370 h 731"/>
                <a:gd name="T42" fmla="*/ 0 w 997"/>
                <a:gd name="T43" fmla="*/ 328 h 731"/>
                <a:gd name="T44" fmla="*/ 0 w 997"/>
                <a:gd name="T45" fmla="*/ 287 h 731"/>
                <a:gd name="T46" fmla="*/ 4 w 997"/>
                <a:gd name="T47" fmla="*/ 249 h 731"/>
                <a:gd name="T48" fmla="*/ 13 w 997"/>
                <a:gd name="T49" fmla="*/ 213 h 731"/>
                <a:gd name="T50" fmla="*/ 27 w 997"/>
                <a:gd name="T51" fmla="*/ 178 h 731"/>
                <a:gd name="T52" fmla="*/ 47 w 997"/>
                <a:gd name="T53" fmla="*/ 145 h 731"/>
                <a:gd name="T54" fmla="*/ 71 w 997"/>
                <a:gd name="T55" fmla="*/ 114 h 731"/>
                <a:gd name="T56" fmla="*/ 101 w 997"/>
                <a:gd name="T57" fmla="*/ 82 h 731"/>
                <a:gd name="T58" fmla="*/ 136 w 997"/>
                <a:gd name="T59" fmla="*/ 53 h 731"/>
                <a:gd name="T60" fmla="*/ 216 w 997"/>
                <a:gd name="T61" fmla="*/ 37 h 731"/>
                <a:gd name="T62" fmla="*/ 247 w 997"/>
                <a:gd name="T63" fmla="*/ 20 h 731"/>
                <a:gd name="T64" fmla="*/ 327 w 997"/>
                <a:gd name="T65" fmla="*/ 2 h 731"/>
                <a:gd name="T66" fmla="*/ 367 w 997"/>
                <a:gd name="T67" fmla="*/ 0 h 731"/>
                <a:gd name="T68" fmla="*/ 407 w 997"/>
                <a:gd name="T69" fmla="*/ 0 h 731"/>
                <a:gd name="T70" fmla="*/ 445 w 997"/>
                <a:gd name="T71" fmla="*/ 2 h 731"/>
                <a:gd name="T72" fmla="*/ 485 w 997"/>
                <a:gd name="T73" fmla="*/ 6 h 731"/>
                <a:gd name="T74" fmla="*/ 523 w 997"/>
                <a:gd name="T75" fmla="*/ 12 h 731"/>
                <a:gd name="T76" fmla="*/ 560 w 997"/>
                <a:gd name="T77" fmla="*/ 19 h 731"/>
                <a:gd name="T78" fmla="*/ 597 w 997"/>
                <a:gd name="T79" fmla="*/ 28 h 731"/>
                <a:gd name="T80" fmla="*/ 634 w 997"/>
                <a:gd name="T81" fmla="*/ 40 h 731"/>
                <a:gd name="T82" fmla="*/ 667 w 997"/>
                <a:gd name="T83" fmla="*/ 55 h 731"/>
                <a:gd name="T84" fmla="*/ 703 w 997"/>
                <a:gd name="T85" fmla="*/ 72 h 731"/>
                <a:gd name="T86" fmla="*/ 736 w 997"/>
                <a:gd name="T87" fmla="*/ 91 h 731"/>
                <a:gd name="T88" fmla="*/ 768 w 997"/>
                <a:gd name="T89" fmla="*/ 115 h 731"/>
                <a:gd name="T90" fmla="*/ 800 w 997"/>
                <a:gd name="T91" fmla="*/ 142 h 731"/>
                <a:gd name="T92" fmla="*/ 831 w 997"/>
                <a:gd name="T93" fmla="*/ 173 h 731"/>
                <a:gd name="T94" fmla="*/ 861 w 997"/>
                <a:gd name="T95" fmla="*/ 206 h 731"/>
                <a:gd name="T96" fmla="*/ 888 w 997"/>
                <a:gd name="T97" fmla="*/ 243 h 731"/>
                <a:gd name="T98" fmla="*/ 985 w 997"/>
                <a:gd name="T99" fmla="*/ 387 h 731"/>
                <a:gd name="T100" fmla="*/ 997 w 997"/>
                <a:gd name="T101" fmla="*/ 513 h 731"/>
                <a:gd name="T102" fmla="*/ 959 w 997"/>
                <a:gd name="T103" fmla="*/ 693 h 7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997" h="731">
                  <a:moveTo>
                    <a:pt x="959" y="693"/>
                  </a:moveTo>
                  <a:lnTo>
                    <a:pt x="925" y="717"/>
                  </a:lnTo>
                  <a:lnTo>
                    <a:pt x="866" y="690"/>
                  </a:lnTo>
                  <a:lnTo>
                    <a:pt x="814" y="731"/>
                  </a:lnTo>
                  <a:lnTo>
                    <a:pt x="760" y="730"/>
                  </a:lnTo>
                  <a:lnTo>
                    <a:pt x="707" y="727"/>
                  </a:lnTo>
                  <a:lnTo>
                    <a:pt x="654" y="723"/>
                  </a:lnTo>
                  <a:lnTo>
                    <a:pt x="602" y="717"/>
                  </a:lnTo>
                  <a:lnTo>
                    <a:pt x="549" y="709"/>
                  </a:lnTo>
                  <a:lnTo>
                    <a:pt x="497" y="698"/>
                  </a:lnTo>
                  <a:lnTo>
                    <a:pt x="445" y="688"/>
                  </a:lnTo>
                  <a:lnTo>
                    <a:pt x="397" y="673"/>
                  </a:lnTo>
                  <a:lnTo>
                    <a:pt x="347" y="657"/>
                  </a:lnTo>
                  <a:lnTo>
                    <a:pt x="298" y="637"/>
                  </a:lnTo>
                  <a:lnTo>
                    <a:pt x="252" y="614"/>
                  </a:lnTo>
                  <a:lnTo>
                    <a:pt x="206" y="587"/>
                  </a:lnTo>
                  <a:lnTo>
                    <a:pt x="159" y="556"/>
                  </a:lnTo>
                  <a:lnTo>
                    <a:pt x="116" y="523"/>
                  </a:lnTo>
                  <a:lnTo>
                    <a:pt x="75" y="486"/>
                  </a:lnTo>
                  <a:lnTo>
                    <a:pt x="33" y="444"/>
                  </a:lnTo>
                  <a:lnTo>
                    <a:pt x="5" y="370"/>
                  </a:lnTo>
                  <a:lnTo>
                    <a:pt x="0" y="328"/>
                  </a:lnTo>
                  <a:lnTo>
                    <a:pt x="0" y="287"/>
                  </a:lnTo>
                  <a:lnTo>
                    <a:pt x="4" y="249"/>
                  </a:lnTo>
                  <a:lnTo>
                    <a:pt x="13" y="213"/>
                  </a:lnTo>
                  <a:lnTo>
                    <a:pt x="27" y="178"/>
                  </a:lnTo>
                  <a:lnTo>
                    <a:pt x="47" y="145"/>
                  </a:lnTo>
                  <a:lnTo>
                    <a:pt x="71" y="114"/>
                  </a:lnTo>
                  <a:lnTo>
                    <a:pt x="101" y="82"/>
                  </a:lnTo>
                  <a:lnTo>
                    <a:pt x="136" y="53"/>
                  </a:lnTo>
                  <a:lnTo>
                    <a:pt x="216" y="37"/>
                  </a:lnTo>
                  <a:lnTo>
                    <a:pt x="247" y="20"/>
                  </a:lnTo>
                  <a:lnTo>
                    <a:pt x="327" y="2"/>
                  </a:lnTo>
                  <a:lnTo>
                    <a:pt x="367" y="0"/>
                  </a:lnTo>
                  <a:lnTo>
                    <a:pt x="407" y="0"/>
                  </a:lnTo>
                  <a:lnTo>
                    <a:pt x="445" y="2"/>
                  </a:lnTo>
                  <a:lnTo>
                    <a:pt x="485" y="6"/>
                  </a:lnTo>
                  <a:lnTo>
                    <a:pt x="523" y="12"/>
                  </a:lnTo>
                  <a:lnTo>
                    <a:pt x="560" y="19"/>
                  </a:lnTo>
                  <a:lnTo>
                    <a:pt x="597" y="28"/>
                  </a:lnTo>
                  <a:lnTo>
                    <a:pt x="634" y="40"/>
                  </a:lnTo>
                  <a:lnTo>
                    <a:pt x="667" y="55"/>
                  </a:lnTo>
                  <a:lnTo>
                    <a:pt x="703" y="72"/>
                  </a:lnTo>
                  <a:lnTo>
                    <a:pt x="736" y="91"/>
                  </a:lnTo>
                  <a:lnTo>
                    <a:pt x="768" y="115"/>
                  </a:lnTo>
                  <a:lnTo>
                    <a:pt x="800" y="142"/>
                  </a:lnTo>
                  <a:lnTo>
                    <a:pt x="831" y="173"/>
                  </a:lnTo>
                  <a:lnTo>
                    <a:pt x="861" y="206"/>
                  </a:lnTo>
                  <a:lnTo>
                    <a:pt x="888" y="243"/>
                  </a:lnTo>
                  <a:lnTo>
                    <a:pt x="985" y="387"/>
                  </a:lnTo>
                  <a:lnTo>
                    <a:pt x="997" y="513"/>
                  </a:lnTo>
                  <a:lnTo>
                    <a:pt x="959" y="69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9977" name="Freeform 41"/>
            <p:cNvSpPr>
              <a:spLocks/>
            </p:cNvSpPr>
            <p:nvPr/>
          </p:nvSpPr>
          <p:spPr bwMode="auto">
            <a:xfrm>
              <a:off x="1963" y="3155"/>
              <a:ext cx="34" cy="11"/>
            </a:xfrm>
            <a:custGeom>
              <a:avLst/>
              <a:gdLst>
                <a:gd name="T0" fmla="*/ 796 w 813"/>
                <a:gd name="T1" fmla="*/ 338 h 366"/>
                <a:gd name="T2" fmla="*/ 767 w 813"/>
                <a:gd name="T3" fmla="*/ 354 h 366"/>
                <a:gd name="T4" fmla="*/ 716 w 813"/>
                <a:gd name="T5" fmla="*/ 360 h 366"/>
                <a:gd name="T6" fmla="*/ 665 w 813"/>
                <a:gd name="T7" fmla="*/ 365 h 366"/>
                <a:gd name="T8" fmla="*/ 616 w 813"/>
                <a:gd name="T9" fmla="*/ 366 h 366"/>
                <a:gd name="T10" fmla="*/ 568 w 813"/>
                <a:gd name="T11" fmla="*/ 365 h 366"/>
                <a:gd name="T12" fmla="*/ 521 w 813"/>
                <a:gd name="T13" fmla="*/ 361 h 366"/>
                <a:gd name="T14" fmla="*/ 474 w 813"/>
                <a:gd name="T15" fmla="*/ 355 h 366"/>
                <a:gd name="T16" fmla="*/ 428 w 813"/>
                <a:gd name="T17" fmla="*/ 348 h 366"/>
                <a:gd name="T18" fmla="*/ 383 w 813"/>
                <a:gd name="T19" fmla="*/ 338 h 366"/>
                <a:gd name="T20" fmla="*/ 339 w 813"/>
                <a:gd name="T21" fmla="*/ 325 h 366"/>
                <a:gd name="T22" fmla="*/ 294 w 813"/>
                <a:gd name="T23" fmla="*/ 312 h 366"/>
                <a:gd name="T24" fmla="*/ 251 w 813"/>
                <a:gd name="T25" fmla="*/ 296 h 366"/>
                <a:gd name="T26" fmla="*/ 208 w 813"/>
                <a:gd name="T27" fmla="*/ 279 h 366"/>
                <a:gd name="T28" fmla="*/ 165 w 813"/>
                <a:gd name="T29" fmla="*/ 260 h 366"/>
                <a:gd name="T30" fmla="*/ 123 w 813"/>
                <a:gd name="T31" fmla="*/ 240 h 366"/>
                <a:gd name="T32" fmla="*/ 80 w 813"/>
                <a:gd name="T33" fmla="*/ 219 h 366"/>
                <a:gd name="T34" fmla="*/ 38 w 813"/>
                <a:gd name="T35" fmla="*/ 196 h 366"/>
                <a:gd name="T36" fmla="*/ 0 w 813"/>
                <a:gd name="T37" fmla="*/ 152 h 366"/>
                <a:gd name="T38" fmla="*/ 21 w 813"/>
                <a:gd name="T39" fmla="*/ 85 h 366"/>
                <a:gd name="T40" fmla="*/ 38 w 813"/>
                <a:gd name="T41" fmla="*/ 66 h 366"/>
                <a:gd name="T42" fmla="*/ 58 w 813"/>
                <a:gd name="T43" fmla="*/ 49 h 366"/>
                <a:gd name="T44" fmla="*/ 80 w 813"/>
                <a:gd name="T45" fmla="*/ 38 h 366"/>
                <a:gd name="T46" fmla="*/ 101 w 813"/>
                <a:gd name="T47" fmla="*/ 27 h 366"/>
                <a:gd name="T48" fmla="*/ 125 w 813"/>
                <a:gd name="T49" fmla="*/ 18 h 366"/>
                <a:gd name="T50" fmla="*/ 148 w 813"/>
                <a:gd name="T51" fmla="*/ 10 h 366"/>
                <a:gd name="T52" fmla="*/ 169 w 813"/>
                <a:gd name="T53" fmla="*/ 6 h 366"/>
                <a:gd name="T54" fmla="*/ 191 w 813"/>
                <a:gd name="T55" fmla="*/ 2 h 366"/>
                <a:gd name="T56" fmla="*/ 265 w 813"/>
                <a:gd name="T57" fmla="*/ 9 h 366"/>
                <a:gd name="T58" fmla="*/ 351 w 813"/>
                <a:gd name="T59" fmla="*/ 0 h 366"/>
                <a:gd name="T60" fmla="*/ 405 w 813"/>
                <a:gd name="T61" fmla="*/ 16 h 366"/>
                <a:gd name="T62" fmla="*/ 433 w 813"/>
                <a:gd name="T63" fmla="*/ 7 h 366"/>
                <a:gd name="T64" fmla="*/ 487 w 813"/>
                <a:gd name="T65" fmla="*/ 26 h 366"/>
                <a:gd name="T66" fmla="*/ 505 w 813"/>
                <a:gd name="T67" fmla="*/ 21 h 366"/>
                <a:gd name="T68" fmla="*/ 524 w 813"/>
                <a:gd name="T69" fmla="*/ 27 h 366"/>
                <a:gd name="T70" fmla="*/ 544 w 813"/>
                <a:gd name="T71" fmla="*/ 32 h 366"/>
                <a:gd name="T72" fmla="*/ 562 w 813"/>
                <a:gd name="T73" fmla="*/ 38 h 366"/>
                <a:gd name="T74" fmla="*/ 582 w 813"/>
                <a:gd name="T75" fmla="*/ 43 h 366"/>
                <a:gd name="T76" fmla="*/ 601 w 813"/>
                <a:gd name="T77" fmla="*/ 49 h 366"/>
                <a:gd name="T78" fmla="*/ 620 w 813"/>
                <a:gd name="T79" fmla="*/ 56 h 366"/>
                <a:gd name="T80" fmla="*/ 639 w 813"/>
                <a:gd name="T81" fmla="*/ 63 h 366"/>
                <a:gd name="T82" fmla="*/ 657 w 813"/>
                <a:gd name="T83" fmla="*/ 72 h 366"/>
                <a:gd name="T84" fmla="*/ 676 w 813"/>
                <a:gd name="T85" fmla="*/ 81 h 366"/>
                <a:gd name="T86" fmla="*/ 694 w 813"/>
                <a:gd name="T87" fmla="*/ 92 h 366"/>
                <a:gd name="T88" fmla="*/ 712 w 813"/>
                <a:gd name="T89" fmla="*/ 104 h 366"/>
                <a:gd name="T90" fmla="*/ 729 w 813"/>
                <a:gd name="T91" fmla="*/ 118 h 366"/>
                <a:gd name="T92" fmla="*/ 746 w 813"/>
                <a:gd name="T93" fmla="*/ 132 h 366"/>
                <a:gd name="T94" fmla="*/ 761 w 813"/>
                <a:gd name="T95" fmla="*/ 150 h 366"/>
                <a:gd name="T96" fmla="*/ 776 w 813"/>
                <a:gd name="T97" fmla="*/ 167 h 366"/>
                <a:gd name="T98" fmla="*/ 791 w 813"/>
                <a:gd name="T99" fmla="*/ 188 h 366"/>
                <a:gd name="T100" fmla="*/ 796 w 813"/>
                <a:gd name="T101" fmla="*/ 256 h 366"/>
                <a:gd name="T102" fmla="*/ 813 w 813"/>
                <a:gd name="T103" fmla="*/ 285 h 366"/>
                <a:gd name="T104" fmla="*/ 796 w 813"/>
                <a:gd name="T105" fmla="*/ 338 h 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13" h="366">
                  <a:moveTo>
                    <a:pt x="796" y="338"/>
                  </a:moveTo>
                  <a:lnTo>
                    <a:pt x="767" y="354"/>
                  </a:lnTo>
                  <a:lnTo>
                    <a:pt x="716" y="360"/>
                  </a:lnTo>
                  <a:lnTo>
                    <a:pt x="665" y="365"/>
                  </a:lnTo>
                  <a:lnTo>
                    <a:pt x="616" y="366"/>
                  </a:lnTo>
                  <a:lnTo>
                    <a:pt x="568" y="365"/>
                  </a:lnTo>
                  <a:lnTo>
                    <a:pt x="521" y="361"/>
                  </a:lnTo>
                  <a:lnTo>
                    <a:pt x="474" y="355"/>
                  </a:lnTo>
                  <a:lnTo>
                    <a:pt x="428" y="348"/>
                  </a:lnTo>
                  <a:lnTo>
                    <a:pt x="383" y="338"/>
                  </a:lnTo>
                  <a:lnTo>
                    <a:pt x="339" y="325"/>
                  </a:lnTo>
                  <a:lnTo>
                    <a:pt x="294" y="312"/>
                  </a:lnTo>
                  <a:lnTo>
                    <a:pt x="251" y="296"/>
                  </a:lnTo>
                  <a:lnTo>
                    <a:pt x="208" y="279"/>
                  </a:lnTo>
                  <a:lnTo>
                    <a:pt x="165" y="260"/>
                  </a:lnTo>
                  <a:lnTo>
                    <a:pt x="123" y="240"/>
                  </a:lnTo>
                  <a:lnTo>
                    <a:pt x="80" y="219"/>
                  </a:lnTo>
                  <a:lnTo>
                    <a:pt x="38" y="196"/>
                  </a:lnTo>
                  <a:lnTo>
                    <a:pt x="0" y="152"/>
                  </a:lnTo>
                  <a:lnTo>
                    <a:pt x="21" y="85"/>
                  </a:lnTo>
                  <a:lnTo>
                    <a:pt x="38" y="66"/>
                  </a:lnTo>
                  <a:lnTo>
                    <a:pt x="58" y="49"/>
                  </a:lnTo>
                  <a:lnTo>
                    <a:pt x="80" y="38"/>
                  </a:lnTo>
                  <a:lnTo>
                    <a:pt x="101" y="27"/>
                  </a:lnTo>
                  <a:lnTo>
                    <a:pt x="125" y="18"/>
                  </a:lnTo>
                  <a:lnTo>
                    <a:pt x="148" y="10"/>
                  </a:lnTo>
                  <a:lnTo>
                    <a:pt x="169" y="6"/>
                  </a:lnTo>
                  <a:lnTo>
                    <a:pt x="191" y="2"/>
                  </a:lnTo>
                  <a:lnTo>
                    <a:pt x="265" y="9"/>
                  </a:lnTo>
                  <a:lnTo>
                    <a:pt x="351" y="0"/>
                  </a:lnTo>
                  <a:lnTo>
                    <a:pt x="405" y="16"/>
                  </a:lnTo>
                  <a:lnTo>
                    <a:pt x="433" y="7"/>
                  </a:lnTo>
                  <a:lnTo>
                    <a:pt x="487" y="26"/>
                  </a:lnTo>
                  <a:lnTo>
                    <a:pt x="505" y="21"/>
                  </a:lnTo>
                  <a:lnTo>
                    <a:pt x="524" y="27"/>
                  </a:lnTo>
                  <a:lnTo>
                    <a:pt x="544" y="32"/>
                  </a:lnTo>
                  <a:lnTo>
                    <a:pt x="562" y="38"/>
                  </a:lnTo>
                  <a:lnTo>
                    <a:pt x="582" y="43"/>
                  </a:lnTo>
                  <a:lnTo>
                    <a:pt x="601" y="49"/>
                  </a:lnTo>
                  <a:lnTo>
                    <a:pt x="620" y="56"/>
                  </a:lnTo>
                  <a:lnTo>
                    <a:pt x="639" y="63"/>
                  </a:lnTo>
                  <a:lnTo>
                    <a:pt x="657" y="72"/>
                  </a:lnTo>
                  <a:lnTo>
                    <a:pt x="676" y="81"/>
                  </a:lnTo>
                  <a:lnTo>
                    <a:pt x="694" y="92"/>
                  </a:lnTo>
                  <a:lnTo>
                    <a:pt x="712" y="104"/>
                  </a:lnTo>
                  <a:lnTo>
                    <a:pt x="729" y="118"/>
                  </a:lnTo>
                  <a:lnTo>
                    <a:pt x="746" y="132"/>
                  </a:lnTo>
                  <a:lnTo>
                    <a:pt x="761" y="150"/>
                  </a:lnTo>
                  <a:lnTo>
                    <a:pt x="776" y="167"/>
                  </a:lnTo>
                  <a:lnTo>
                    <a:pt x="791" y="188"/>
                  </a:lnTo>
                  <a:lnTo>
                    <a:pt x="796" y="256"/>
                  </a:lnTo>
                  <a:lnTo>
                    <a:pt x="813" y="285"/>
                  </a:lnTo>
                  <a:lnTo>
                    <a:pt x="796" y="338"/>
                  </a:lnTo>
                  <a:close/>
                </a:path>
              </a:pathLst>
            </a:custGeom>
            <a:solidFill>
              <a:srgbClr val="B3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9978" name="Freeform 42"/>
            <p:cNvSpPr>
              <a:spLocks/>
            </p:cNvSpPr>
            <p:nvPr/>
          </p:nvSpPr>
          <p:spPr bwMode="auto">
            <a:xfrm>
              <a:off x="1815" y="3201"/>
              <a:ext cx="155" cy="18"/>
            </a:xfrm>
            <a:custGeom>
              <a:avLst/>
              <a:gdLst>
                <a:gd name="T0" fmla="*/ 3502 w 3681"/>
                <a:gd name="T1" fmla="*/ 464 h 666"/>
                <a:gd name="T2" fmla="*/ 3274 w 3681"/>
                <a:gd name="T3" fmla="*/ 513 h 666"/>
                <a:gd name="T4" fmla="*/ 3129 w 3681"/>
                <a:gd name="T5" fmla="*/ 543 h 666"/>
                <a:gd name="T6" fmla="*/ 2988 w 3681"/>
                <a:gd name="T7" fmla="*/ 569 h 666"/>
                <a:gd name="T8" fmla="*/ 2849 w 3681"/>
                <a:gd name="T9" fmla="*/ 590 h 666"/>
                <a:gd name="T10" fmla="*/ 2711 w 3681"/>
                <a:gd name="T11" fmla="*/ 609 h 666"/>
                <a:gd name="T12" fmla="*/ 2570 w 3681"/>
                <a:gd name="T13" fmla="*/ 625 h 666"/>
                <a:gd name="T14" fmla="*/ 1961 w 3681"/>
                <a:gd name="T15" fmla="*/ 645 h 666"/>
                <a:gd name="T16" fmla="*/ 1330 w 3681"/>
                <a:gd name="T17" fmla="*/ 658 h 666"/>
                <a:gd name="T18" fmla="*/ 1192 w 3681"/>
                <a:gd name="T19" fmla="*/ 663 h 666"/>
                <a:gd name="T20" fmla="*/ 1061 w 3681"/>
                <a:gd name="T21" fmla="*/ 655 h 666"/>
                <a:gd name="T22" fmla="*/ 932 w 3681"/>
                <a:gd name="T23" fmla="*/ 645 h 666"/>
                <a:gd name="T24" fmla="*/ 804 w 3681"/>
                <a:gd name="T25" fmla="*/ 629 h 666"/>
                <a:gd name="T26" fmla="*/ 679 w 3681"/>
                <a:gd name="T27" fmla="*/ 600 h 666"/>
                <a:gd name="T28" fmla="*/ 566 w 3681"/>
                <a:gd name="T29" fmla="*/ 562 h 666"/>
                <a:gd name="T30" fmla="*/ 469 w 3681"/>
                <a:gd name="T31" fmla="*/ 527 h 666"/>
                <a:gd name="T32" fmla="*/ 377 w 3681"/>
                <a:gd name="T33" fmla="*/ 491 h 666"/>
                <a:gd name="T34" fmla="*/ 289 w 3681"/>
                <a:gd name="T35" fmla="*/ 451 h 666"/>
                <a:gd name="T36" fmla="*/ 205 w 3681"/>
                <a:gd name="T37" fmla="*/ 401 h 666"/>
                <a:gd name="T38" fmla="*/ 122 w 3681"/>
                <a:gd name="T39" fmla="*/ 342 h 666"/>
                <a:gd name="T40" fmla="*/ 11 w 3681"/>
                <a:gd name="T41" fmla="*/ 95 h 666"/>
                <a:gd name="T42" fmla="*/ 57 w 3681"/>
                <a:gd name="T43" fmla="*/ 106 h 666"/>
                <a:gd name="T44" fmla="*/ 165 w 3681"/>
                <a:gd name="T45" fmla="*/ 229 h 666"/>
                <a:gd name="T46" fmla="*/ 294 w 3681"/>
                <a:gd name="T47" fmla="*/ 320 h 666"/>
                <a:gd name="T48" fmla="*/ 432 w 3681"/>
                <a:gd name="T49" fmla="*/ 388 h 666"/>
                <a:gd name="T50" fmla="*/ 572 w 3681"/>
                <a:gd name="T51" fmla="*/ 442 h 666"/>
                <a:gd name="T52" fmla="*/ 696 w 3681"/>
                <a:gd name="T53" fmla="*/ 487 h 666"/>
                <a:gd name="T54" fmla="*/ 799 w 3681"/>
                <a:gd name="T55" fmla="*/ 514 h 666"/>
                <a:gd name="T56" fmla="*/ 901 w 3681"/>
                <a:gd name="T57" fmla="*/ 532 h 666"/>
                <a:gd name="T58" fmla="*/ 1002 w 3681"/>
                <a:gd name="T59" fmla="*/ 544 h 666"/>
                <a:gd name="T60" fmla="*/ 1105 w 3681"/>
                <a:gd name="T61" fmla="*/ 553 h 666"/>
                <a:gd name="T62" fmla="*/ 1208 w 3681"/>
                <a:gd name="T63" fmla="*/ 563 h 666"/>
                <a:gd name="T64" fmla="*/ 1749 w 3681"/>
                <a:gd name="T65" fmla="*/ 592 h 666"/>
                <a:gd name="T66" fmla="*/ 1921 w 3681"/>
                <a:gd name="T67" fmla="*/ 597 h 666"/>
                <a:gd name="T68" fmla="*/ 2029 w 3681"/>
                <a:gd name="T69" fmla="*/ 592 h 666"/>
                <a:gd name="T70" fmla="*/ 2140 w 3681"/>
                <a:gd name="T71" fmla="*/ 587 h 666"/>
                <a:gd name="T72" fmla="*/ 2251 w 3681"/>
                <a:gd name="T73" fmla="*/ 583 h 666"/>
                <a:gd name="T74" fmla="*/ 2364 w 3681"/>
                <a:gd name="T75" fmla="*/ 579 h 666"/>
                <a:gd name="T76" fmla="*/ 2473 w 3681"/>
                <a:gd name="T77" fmla="*/ 574 h 666"/>
                <a:gd name="T78" fmla="*/ 2993 w 3681"/>
                <a:gd name="T79" fmla="*/ 479 h 666"/>
                <a:gd name="T80" fmla="*/ 3467 w 3681"/>
                <a:gd name="T81" fmla="*/ 354 h 666"/>
                <a:gd name="T82" fmla="*/ 3544 w 3681"/>
                <a:gd name="T83" fmla="*/ 296 h 666"/>
                <a:gd name="T84" fmla="*/ 3649 w 3681"/>
                <a:gd name="T85" fmla="*/ 260 h 6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681" h="666">
                  <a:moveTo>
                    <a:pt x="3649" y="368"/>
                  </a:moveTo>
                  <a:lnTo>
                    <a:pt x="3624" y="393"/>
                  </a:lnTo>
                  <a:lnTo>
                    <a:pt x="3502" y="464"/>
                  </a:lnTo>
                  <a:lnTo>
                    <a:pt x="3445" y="481"/>
                  </a:lnTo>
                  <a:lnTo>
                    <a:pt x="3310" y="508"/>
                  </a:lnTo>
                  <a:lnTo>
                    <a:pt x="3274" y="513"/>
                  </a:lnTo>
                  <a:lnTo>
                    <a:pt x="3225" y="523"/>
                  </a:lnTo>
                  <a:lnTo>
                    <a:pt x="3178" y="534"/>
                  </a:lnTo>
                  <a:lnTo>
                    <a:pt x="3129" y="543"/>
                  </a:lnTo>
                  <a:lnTo>
                    <a:pt x="3082" y="551"/>
                  </a:lnTo>
                  <a:lnTo>
                    <a:pt x="3035" y="560"/>
                  </a:lnTo>
                  <a:lnTo>
                    <a:pt x="2988" y="569"/>
                  </a:lnTo>
                  <a:lnTo>
                    <a:pt x="2942" y="576"/>
                  </a:lnTo>
                  <a:lnTo>
                    <a:pt x="2896" y="583"/>
                  </a:lnTo>
                  <a:lnTo>
                    <a:pt x="2849" y="590"/>
                  </a:lnTo>
                  <a:lnTo>
                    <a:pt x="2803" y="597"/>
                  </a:lnTo>
                  <a:lnTo>
                    <a:pt x="2757" y="603"/>
                  </a:lnTo>
                  <a:lnTo>
                    <a:pt x="2711" y="609"/>
                  </a:lnTo>
                  <a:lnTo>
                    <a:pt x="2663" y="615"/>
                  </a:lnTo>
                  <a:lnTo>
                    <a:pt x="2617" y="621"/>
                  </a:lnTo>
                  <a:lnTo>
                    <a:pt x="2570" y="625"/>
                  </a:lnTo>
                  <a:lnTo>
                    <a:pt x="2523" y="630"/>
                  </a:lnTo>
                  <a:lnTo>
                    <a:pt x="2035" y="625"/>
                  </a:lnTo>
                  <a:lnTo>
                    <a:pt x="1961" y="645"/>
                  </a:lnTo>
                  <a:lnTo>
                    <a:pt x="1487" y="646"/>
                  </a:lnTo>
                  <a:lnTo>
                    <a:pt x="1469" y="655"/>
                  </a:lnTo>
                  <a:lnTo>
                    <a:pt x="1330" y="658"/>
                  </a:lnTo>
                  <a:lnTo>
                    <a:pt x="1278" y="666"/>
                  </a:lnTo>
                  <a:lnTo>
                    <a:pt x="1235" y="665"/>
                  </a:lnTo>
                  <a:lnTo>
                    <a:pt x="1192" y="663"/>
                  </a:lnTo>
                  <a:lnTo>
                    <a:pt x="1147" y="660"/>
                  </a:lnTo>
                  <a:lnTo>
                    <a:pt x="1104" y="659"/>
                  </a:lnTo>
                  <a:lnTo>
                    <a:pt x="1061" y="655"/>
                  </a:lnTo>
                  <a:lnTo>
                    <a:pt x="1017" y="652"/>
                  </a:lnTo>
                  <a:lnTo>
                    <a:pt x="975" y="649"/>
                  </a:lnTo>
                  <a:lnTo>
                    <a:pt x="932" y="645"/>
                  </a:lnTo>
                  <a:lnTo>
                    <a:pt x="888" y="640"/>
                  </a:lnTo>
                  <a:lnTo>
                    <a:pt x="845" y="635"/>
                  </a:lnTo>
                  <a:lnTo>
                    <a:pt x="804" y="629"/>
                  </a:lnTo>
                  <a:lnTo>
                    <a:pt x="762" y="619"/>
                  </a:lnTo>
                  <a:lnTo>
                    <a:pt x="720" y="610"/>
                  </a:lnTo>
                  <a:lnTo>
                    <a:pt x="679" y="600"/>
                  </a:lnTo>
                  <a:lnTo>
                    <a:pt x="639" y="587"/>
                  </a:lnTo>
                  <a:lnTo>
                    <a:pt x="599" y="574"/>
                  </a:lnTo>
                  <a:lnTo>
                    <a:pt x="566" y="562"/>
                  </a:lnTo>
                  <a:lnTo>
                    <a:pt x="534" y="551"/>
                  </a:lnTo>
                  <a:lnTo>
                    <a:pt x="502" y="540"/>
                  </a:lnTo>
                  <a:lnTo>
                    <a:pt x="469" y="527"/>
                  </a:lnTo>
                  <a:lnTo>
                    <a:pt x="438" y="517"/>
                  </a:lnTo>
                  <a:lnTo>
                    <a:pt x="408" y="505"/>
                  </a:lnTo>
                  <a:lnTo>
                    <a:pt x="377" y="491"/>
                  </a:lnTo>
                  <a:lnTo>
                    <a:pt x="347" y="478"/>
                  </a:lnTo>
                  <a:lnTo>
                    <a:pt x="318" y="464"/>
                  </a:lnTo>
                  <a:lnTo>
                    <a:pt x="289" y="451"/>
                  </a:lnTo>
                  <a:lnTo>
                    <a:pt x="260" y="435"/>
                  </a:lnTo>
                  <a:lnTo>
                    <a:pt x="232" y="419"/>
                  </a:lnTo>
                  <a:lnTo>
                    <a:pt x="205" y="401"/>
                  </a:lnTo>
                  <a:lnTo>
                    <a:pt x="176" y="383"/>
                  </a:lnTo>
                  <a:lnTo>
                    <a:pt x="149" y="363"/>
                  </a:lnTo>
                  <a:lnTo>
                    <a:pt x="122" y="342"/>
                  </a:lnTo>
                  <a:lnTo>
                    <a:pt x="21" y="229"/>
                  </a:lnTo>
                  <a:lnTo>
                    <a:pt x="10" y="136"/>
                  </a:lnTo>
                  <a:lnTo>
                    <a:pt x="11" y="95"/>
                  </a:lnTo>
                  <a:lnTo>
                    <a:pt x="0" y="0"/>
                  </a:lnTo>
                  <a:lnTo>
                    <a:pt x="25" y="56"/>
                  </a:lnTo>
                  <a:lnTo>
                    <a:pt x="57" y="106"/>
                  </a:lnTo>
                  <a:lnTo>
                    <a:pt x="91" y="151"/>
                  </a:lnTo>
                  <a:lnTo>
                    <a:pt x="126" y="193"/>
                  </a:lnTo>
                  <a:lnTo>
                    <a:pt x="165" y="229"/>
                  </a:lnTo>
                  <a:lnTo>
                    <a:pt x="206" y="263"/>
                  </a:lnTo>
                  <a:lnTo>
                    <a:pt x="249" y="293"/>
                  </a:lnTo>
                  <a:lnTo>
                    <a:pt x="294" y="320"/>
                  </a:lnTo>
                  <a:lnTo>
                    <a:pt x="338" y="343"/>
                  </a:lnTo>
                  <a:lnTo>
                    <a:pt x="384" y="366"/>
                  </a:lnTo>
                  <a:lnTo>
                    <a:pt x="432" y="388"/>
                  </a:lnTo>
                  <a:lnTo>
                    <a:pt x="478" y="405"/>
                  </a:lnTo>
                  <a:lnTo>
                    <a:pt x="526" y="424"/>
                  </a:lnTo>
                  <a:lnTo>
                    <a:pt x="572" y="442"/>
                  </a:lnTo>
                  <a:lnTo>
                    <a:pt x="617" y="458"/>
                  </a:lnTo>
                  <a:lnTo>
                    <a:pt x="662" y="477"/>
                  </a:lnTo>
                  <a:lnTo>
                    <a:pt x="696" y="487"/>
                  </a:lnTo>
                  <a:lnTo>
                    <a:pt x="730" y="497"/>
                  </a:lnTo>
                  <a:lnTo>
                    <a:pt x="765" y="507"/>
                  </a:lnTo>
                  <a:lnTo>
                    <a:pt x="799" y="514"/>
                  </a:lnTo>
                  <a:lnTo>
                    <a:pt x="832" y="520"/>
                  </a:lnTo>
                  <a:lnTo>
                    <a:pt x="866" y="526"/>
                  </a:lnTo>
                  <a:lnTo>
                    <a:pt x="901" y="532"/>
                  </a:lnTo>
                  <a:lnTo>
                    <a:pt x="935" y="535"/>
                  </a:lnTo>
                  <a:lnTo>
                    <a:pt x="969" y="540"/>
                  </a:lnTo>
                  <a:lnTo>
                    <a:pt x="1002" y="544"/>
                  </a:lnTo>
                  <a:lnTo>
                    <a:pt x="1036" y="547"/>
                  </a:lnTo>
                  <a:lnTo>
                    <a:pt x="1070" y="550"/>
                  </a:lnTo>
                  <a:lnTo>
                    <a:pt x="1105" y="553"/>
                  </a:lnTo>
                  <a:lnTo>
                    <a:pt x="1140" y="556"/>
                  </a:lnTo>
                  <a:lnTo>
                    <a:pt x="1174" y="560"/>
                  </a:lnTo>
                  <a:lnTo>
                    <a:pt x="1208" y="563"/>
                  </a:lnTo>
                  <a:lnTo>
                    <a:pt x="1469" y="600"/>
                  </a:lnTo>
                  <a:lnTo>
                    <a:pt x="1622" y="593"/>
                  </a:lnTo>
                  <a:lnTo>
                    <a:pt x="1749" y="592"/>
                  </a:lnTo>
                  <a:lnTo>
                    <a:pt x="1797" y="596"/>
                  </a:lnTo>
                  <a:lnTo>
                    <a:pt x="1884" y="599"/>
                  </a:lnTo>
                  <a:lnTo>
                    <a:pt x="1921" y="597"/>
                  </a:lnTo>
                  <a:lnTo>
                    <a:pt x="1955" y="596"/>
                  </a:lnTo>
                  <a:lnTo>
                    <a:pt x="1992" y="593"/>
                  </a:lnTo>
                  <a:lnTo>
                    <a:pt x="2029" y="592"/>
                  </a:lnTo>
                  <a:lnTo>
                    <a:pt x="2066" y="590"/>
                  </a:lnTo>
                  <a:lnTo>
                    <a:pt x="2103" y="589"/>
                  </a:lnTo>
                  <a:lnTo>
                    <a:pt x="2140" y="587"/>
                  </a:lnTo>
                  <a:lnTo>
                    <a:pt x="2177" y="586"/>
                  </a:lnTo>
                  <a:lnTo>
                    <a:pt x="2214" y="585"/>
                  </a:lnTo>
                  <a:lnTo>
                    <a:pt x="2251" y="583"/>
                  </a:lnTo>
                  <a:lnTo>
                    <a:pt x="2290" y="582"/>
                  </a:lnTo>
                  <a:lnTo>
                    <a:pt x="2327" y="580"/>
                  </a:lnTo>
                  <a:lnTo>
                    <a:pt x="2364" y="579"/>
                  </a:lnTo>
                  <a:lnTo>
                    <a:pt x="2399" y="577"/>
                  </a:lnTo>
                  <a:lnTo>
                    <a:pt x="2436" y="576"/>
                  </a:lnTo>
                  <a:lnTo>
                    <a:pt x="2473" y="574"/>
                  </a:lnTo>
                  <a:lnTo>
                    <a:pt x="2859" y="497"/>
                  </a:lnTo>
                  <a:lnTo>
                    <a:pt x="2899" y="501"/>
                  </a:lnTo>
                  <a:lnTo>
                    <a:pt x="2993" y="479"/>
                  </a:lnTo>
                  <a:lnTo>
                    <a:pt x="3058" y="449"/>
                  </a:lnTo>
                  <a:lnTo>
                    <a:pt x="3385" y="398"/>
                  </a:lnTo>
                  <a:lnTo>
                    <a:pt x="3467" y="354"/>
                  </a:lnTo>
                  <a:lnTo>
                    <a:pt x="3499" y="333"/>
                  </a:lnTo>
                  <a:lnTo>
                    <a:pt x="3533" y="333"/>
                  </a:lnTo>
                  <a:lnTo>
                    <a:pt x="3544" y="296"/>
                  </a:lnTo>
                  <a:lnTo>
                    <a:pt x="3565" y="301"/>
                  </a:lnTo>
                  <a:lnTo>
                    <a:pt x="3595" y="238"/>
                  </a:lnTo>
                  <a:lnTo>
                    <a:pt x="3649" y="260"/>
                  </a:lnTo>
                  <a:lnTo>
                    <a:pt x="3681" y="296"/>
                  </a:lnTo>
                  <a:lnTo>
                    <a:pt x="3649" y="368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9979" name="Freeform 43"/>
            <p:cNvSpPr>
              <a:spLocks/>
            </p:cNvSpPr>
            <p:nvPr/>
          </p:nvSpPr>
          <p:spPr bwMode="auto">
            <a:xfrm>
              <a:off x="1960" y="3212"/>
              <a:ext cx="1" cy="1"/>
            </a:xfrm>
            <a:custGeom>
              <a:avLst/>
              <a:gdLst>
                <a:gd name="T0" fmla="*/ 14 w 34"/>
                <a:gd name="T1" fmla="*/ 34 h 34"/>
                <a:gd name="T2" fmla="*/ 0 w 34"/>
                <a:gd name="T3" fmla="*/ 28 h 34"/>
                <a:gd name="T4" fmla="*/ 34 w 34"/>
                <a:gd name="T5" fmla="*/ 0 h 34"/>
                <a:gd name="T6" fmla="*/ 14 w 34"/>
                <a:gd name="T7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" h="34">
                  <a:moveTo>
                    <a:pt x="14" y="34"/>
                  </a:moveTo>
                  <a:lnTo>
                    <a:pt x="0" y="28"/>
                  </a:lnTo>
                  <a:lnTo>
                    <a:pt x="34" y="0"/>
                  </a:lnTo>
                  <a:lnTo>
                    <a:pt x="14" y="3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9980" name="Freeform 44"/>
            <p:cNvSpPr>
              <a:spLocks/>
            </p:cNvSpPr>
            <p:nvPr/>
          </p:nvSpPr>
          <p:spPr bwMode="auto">
            <a:xfrm>
              <a:off x="1929" y="3150"/>
              <a:ext cx="46" cy="28"/>
            </a:xfrm>
            <a:custGeom>
              <a:avLst/>
              <a:gdLst>
                <a:gd name="T0" fmla="*/ 1080 w 1086"/>
                <a:gd name="T1" fmla="*/ 953 h 965"/>
                <a:gd name="T2" fmla="*/ 1032 w 1086"/>
                <a:gd name="T3" fmla="*/ 965 h 965"/>
                <a:gd name="T4" fmla="*/ 784 w 1086"/>
                <a:gd name="T5" fmla="*/ 735 h 965"/>
                <a:gd name="T6" fmla="*/ 117 w 1086"/>
                <a:gd name="T7" fmla="*/ 192 h 965"/>
                <a:gd name="T8" fmla="*/ 98 w 1086"/>
                <a:gd name="T9" fmla="*/ 168 h 965"/>
                <a:gd name="T10" fmla="*/ 0 w 1086"/>
                <a:gd name="T11" fmla="*/ 49 h 965"/>
                <a:gd name="T12" fmla="*/ 8 w 1086"/>
                <a:gd name="T13" fmla="*/ 0 h 965"/>
                <a:gd name="T14" fmla="*/ 33 w 1086"/>
                <a:gd name="T15" fmla="*/ 0 h 965"/>
                <a:gd name="T16" fmla="*/ 199 w 1086"/>
                <a:gd name="T17" fmla="*/ 114 h 965"/>
                <a:gd name="T18" fmla="*/ 389 w 1086"/>
                <a:gd name="T19" fmla="*/ 270 h 965"/>
                <a:gd name="T20" fmla="*/ 426 w 1086"/>
                <a:gd name="T21" fmla="*/ 315 h 965"/>
                <a:gd name="T22" fmla="*/ 645 w 1086"/>
                <a:gd name="T23" fmla="*/ 480 h 965"/>
                <a:gd name="T24" fmla="*/ 867 w 1086"/>
                <a:gd name="T25" fmla="*/ 651 h 965"/>
                <a:gd name="T26" fmla="*/ 1065 w 1086"/>
                <a:gd name="T27" fmla="*/ 834 h 965"/>
                <a:gd name="T28" fmla="*/ 1086 w 1086"/>
                <a:gd name="T29" fmla="*/ 904 h 965"/>
                <a:gd name="T30" fmla="*/ 1080 w 1086"/>
                <a:gd name="T31" fmla="*/ 953 h 9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086" h="965">
                  <a:moveTo>
                    <a:pt x="1080" y="953"/>
                  </a:moveTo>
                  <a:lnTo>
                    <a:pt x="1032" y="965"/>
                  </a:lnTo>
                  <a:lnTo>
                    <a:pt x="784" y="735"/>
                  </a:lnTo>
                  <a:lnTo>
                    <a:pt x="117" y="192"/>
                  </a:lnTo>
                  <a:lnTo>
                    <a:pt x="98" y="168"/>
                  </a:lnTo>
                  <a:lnTo>
                    <a:pt x="0" y="49"/>
                  </a:lnTo>
                  <a:lnTo>
                    <a:pt x="8" y="0"/>
                  </a:lnTo>
                  <a:lnTo>
                    <a:pt x="33" y="0"/>
                  </a:lnTo>
                  <a:lnTo>
                    <a:pt x="199" y="114"/>
                  </a:lnTo>
                  <a:lnTo>
                    <a:pt x="389" y="270"/>
                  </a:lnTo>
                  <a:lnTo>
                    <a:pt x="426" y="315"/>
                  </a:lnTo>
                  <a:lnTo>
                    <a:pt x="645" y="480"/>
                  </a:lnTo>
                  <a:lnTo>
                    <a:pt x="867" y="651"/>
                  </a:lnTo>
                  <a:lnTo>
                    <a:pt x="1065" y="834"/>
                  </a:lnTo>
                  <a:lnTo>
                    <a:pt x="1086" y="904"/>
                  </a:lnTo>
                  <a:lnTo>
                    <a:pt x="1080" y="95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9981" name="Freeform 45"/>
            <p:cNvSpPr>
              <a:spLocks/>
            </p:cNvSpPr>
            <p:nvPr/>
          </p:nvSpPr>
          <p:spPr bwMode="auto">
            <a:xfrm>
              <a:off x="1817" y="3171"/>
              <a:ext cx="127" cy="40"/>
            </a:xfrm>
            <a:custGeom>
              <a:avLst/>
              <a:gdLst>
                <a:gd name="T0" fmla="*/ 2939 w 2993"/>
                <a:gd name="T1" fmla="*/ 1279 h 1442"/>
                <a:gd name="T2" fmla="*/ 2832 w 2993"/>
                <a:gd name="T3" fmla="*/ 1303 h 1442"/>
                <a:gd name="T4" fmla="*/ 2724 w 2993"/>
                <a:gd name="T5" fmla="*/ 1327 h 1442"/>
                <a:gd name="T6" fmla="*/ 2617 w 2993"/>
                <a:gd name="T7" fmla="*/ 1350 h 1442"/>
                <a:gd name="T8" fmla="*/ 2509 w 2993"/>
                <a:gd name="T9" fmla="*/ 1371 h 1442"/>
                <a:gd name="T10" fmla="*/ 2404 w 2993"/>
                <a:gd name="T11" fmla="*/ 1389 h 1442"/>
                <a:gd name="T12" fmla="*/ 2297 w 2993"/>
                <a:gd name="T13" fmla="*/ 1404 h 1442"/>
                <a:gd name="T14" fmla="*/ 2190 w 2993"/>
                <a:gd name="T15" fmla="*/ 1416 h 1442"/>
                <a:gd name="T16" fmla="*/ 1967 w 2993"/>
                <a:gd name="T17" fmla="*/ 1418 h 1442"/>
                <a:gd name="T18" fmla="*/ 1261 w 2993"/>
                <a:gd name="T19" fmla="*/ 1442 h 1442"/>
                <a:gd name="T20" fmla="*/ 589 w 2993"/>
                <a:gd name="T21" fmla="*/ 1349 h 1442"/>
                <a:gd name="T22" fmla="*/ 470 w 2993"/>
                <a:gd name="T23" fmla="*/ 1321 h 1442"/>
                <a:gd name="T24" fmla="*/ 425 w 2993"/>
                <a:gd name="T25" fmla="*/ 1307 h 1442"/>
                <a:gd name="T26" fmla="*/ 380 w 2993"/>
                <a:gd name="T27" fmla="*/ 1290 h 1442"/>
                <a:gd name="T28" fmla="*/ 336 w 2993"/>
                <a:gd name="T29" fmla="*/ 1275 h 1442"/>
                <a:gd name="T30" fmla="*/ 293 w 2993"/>
                <a:gd name="T31" fmla="*/ 1258 h 1442"/>
                <a:gd name="T32" fmla="*/ 252 w 2993"/>
                <a:gd name="T33" fmla="*/ 1238 h 1442"/>
                <a:gd name="T34" fmla="*/ 211 w 2993"/>
                <a:gd name="T35" fmla="*/ 1218 h 1442"/>
                <a:gd name="T36" fmla="*/ 171 w 2993"/>
                <a:gd name="T37" fmla="*/ 1190 h 1442"/>
                <a:gd name="T38" fmla="*/ 134 w 2993"/>
                <a:gd name="T39" fmla="*/ 1159 h 1442"/>
                <a:gd name="T40" fmla="*/ 81 w 2993"/>
                <a:gd name="T41" fmla="*/ 1110 h 1442"/>
                <a:gd name="T42" fmla="*/ 40 w 2993"/>
                <a:gd name="T43" fmla="*/ 1048 h 1442"/>
                <a:gd name="T44" fmla="*/ 14 w 2993"/>
                <a:gd name="T45" fmla="*/ 984 h 1442"/>
                <a:gd name="T46" fmla="*/ 4 w 2993"/>
                <a:gd name="T47" fmla="*/ 922 h 1442"/>
                <a:gd name="T48" fmla="*/ 6 w 2993"/>
                <a:gd name="T49" fmla="*/ 806 h 1442"/>
                <a:gd name="T50" fmla="*/ 41 w 2993"/>
                <a:gd name="T51" fmla="*/ 702 h 1442"/>
                <a:gd name="T52" fmla="*/ 108 w 2993"/>
                <a:gd name="T53" fmla="*/ 610 h 1442"/>
                <a:gd name="T54" fmla="*/ 195 w 2993"/>
                <a:gd name="T55" fmla="*/ 524 h 1442"/>
                <a:gd name="T56" fmla="*/ 433 w 2993"/>
                <a:gd name="T57" fmla="*/ 379 h 1442"/>
                <a:gd name="T58" fmla="*/ 507 w 2993"/>
                <a:gd name="T59" fmla="*/ 359 h 1442"/>
                <a:gd name="T60" fmla="*/ 780 w 2993"/>
                <a:gd name="T61" fmla="*/ 267 h 1442"/>
                <a:gd name="T62" fmla="*/ 1261 w 2993"/>
                <a:gd name="T63" fmla="*/ 104 h 1442"/>
                <a:gd name="T64" fmla="*/ 1425 w 2993"/>
                <a:gd name="T65" fmla="*/ 61 h 1442"/>
                <a:gd name="T66" fmla="*/ 1611 w 2993"/>
                <a:gd name="T67" fmla="*/ 25 h 1442"/>
                <a:gd name="T68" fmla="*/ 1696 w 2993"/>
                <a:gd name="T69" fmla="*/ 27 h 1442"/>
                <a:gd name="T70" fmla="*/ 1783 w 2993"/>
                <a:gd name="T71" fmla="*/ 19 h 1442"/>
                <a:gd name="T72" fmla="*/ 2146 w 2993"/>
                <a:gd name="T73" fmla="*/ 27 h 1442"/>
                <a:gd name="T74" fmla="*/ 2125 w 2993"/>
                <a:gd name="T75" fmla="*/ 101 h 1442"/>
                <a:gd name="T76" fmla="*/ 2110 w 2993"/>
                <a:gd name="T77" fmla="*/ 176 h 1442"/>
                <a:gd name="T78" fmla="*/ 2113 w 2993"/>
                <a:gd name="T79" fmla="*/ 255 h 1442"/>
                <a:gd name="T80" fmla="*/ 2142 w 2993"/>
                <a:gd name="T81" fmla="*/ 337 h 1442"/>
                <a:gd name="T82" fmla="*/ 2966 w 2993"/>
                <a:gd name="T83" fmla="*/ 1219 h 1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993" h="1442">
                  <a:moveTo>
                    <a:pt x="2993" y="1267"/>
                  </a:moveTo>
                  <a:lnTo>
                    <a:pt x="2939" y="1279"/>
                  </a:lnTo>
                  <a:lnTo>
                    <a:pt x="2885" y="1291"/>
                  </a:lnTo>
                  <a:lnTo>
                    <a:pt x="2832" y="1303"/>
                  </a:lnTo>
                  <a:lnTo>
                    <a:pt x="2778" y="1315"/>
                  </a:lnTo>
                  <a:lnTo>
                    <a:pt x="2724" y="1327"/>
                  </a:lnTo>
                  <a:lnTo>
                    <a:pt x="2670" y="1340"/>
                  </a:lnTo>
                  <a:lnTo>
                    <a:pt x="2617" y="1350"/>
                  </a:lnTo>
                  <a:lnTo>
                    <a:pt x="2563" y="1360"/>
                  </a:lnTo>
                  <a:lnTo>
                    <a:pt x="2509" y="1371"/>
                  </a:lnTo>
                  <a:lnTo>
                    <a:pt x="2455" y="1380"/>
                  </a:lnTo>
                  <a:lnTo>
                    <a:pt x="2404" y="1389"/>
                  </a:lnTo>
                  <a:lnTo>
                    <a:pt x="2349" y="1396"/>
                  </a:lnTo>
                  <a:lnTo>
                    <a:pt x="2297" y="1404"/>
                  </a:lnTo>
                  <a:lnTo>
                    <a:pt x="2243" y="1410"/>
                  </a:lnTo>
                  <a:lnTo>
                    <a:pt x="2190" y="1416"/>
                  </a:lnTo>
                  <a:lnTo>
                    <a:pt x="2136" y="1419"/>
                  </a:lnTo>
                  <a:lnTo>
                    <a:pt x="1967" y="1418"/>
                  </a:lnTo>
                  <a:lnTo>
                    <a:pt x="1627" y="1433"/>
                  </a:lnTo>
                  <a:lnTo>
                    <a:pt x="1261" y="1442"/>
                  </a:lnTo>
                  <a:lnTo>
                    <a:pt x="831" y="1387"/>
                  </a:lnTo>
                  <a:lnTo>
                    <a:pt x="589" y="1349"/>
                  </a:lnTo>
                  <a:lnTo>
                    <a:pt x="528" y="1330"/>
                  </a:lnTo>
                  <a:lnTo>
                    <a:pt x="470" y="1321"/>
                  </a:lnTo>
                  <a:lnTo>
                    <a:pt x="447" y="1314"/>
                  </a:lnTo>
                  <a:lnTo>
                    <a:pt x="425" y="1307"/>
                  </a:lnTo>
                  <a:lnTo>
                    <a:pt x="402" y="1297"/>
                  </a:lnTo>
                  <a:lnTo>
                    <a:pt x="380" y="1290"/>
                  </a:lnTo>
                  <a:lnTo>
                    <a:pt x="359" y="1282"/>
                  </a:lnTo>
                  <a:lnTo>
                    <a:pt x="336" y="1275"/>
                  </a:lnTo>
                  <a:lnTo>
                    <a:pt x="314" y="1267"/>
                  </a:lnTo>
                  <a:lnTo>
                    <a:pt x="293" y="1258"/>
                  </a:lnTo>
                  <a:lnTo>
                    <a:pt x="273" y="1249"/>
                  </a:lnTo>
                  <a:lnTo>
                    <a:pt x="252" y="1238"/>
                  </a:lnTo>
                  <a:lnTo>
                    <a:pt x="231" y="1228"/>
                  </a:lnTo>
                  <a:lnTo>
                    <a:pt x="211" y="1218"/>
                  </a:lnTo>
                  <a:lnTo>
                    <a:pt x="191" y="1204"/>
                  </a:lnTo>
                  <a:lnTo>
                    <a:pt x="171" y="1190"/>
                  </a:lnTo>
                  <a:lnTo>
                    <a:pt x="152" y="1175"/>
                  </a:lnTo>
                  <a:lnTo>
                    <a:pt x="134" y="1159"/>
                  </a:lnTo>
                  <a:lnTo>
                    <a:pt x="107" y="1137"/>
                  </a:lnTo>
                  <a:lnTo>
                    <a:pt x="81" y="1110"/>
                  </a:lnTo>
                  <a:lnTo>
                    <a:pt x="58" y="1081"/>
                  </a:lnTo>
                  <a:lnTo>
                    <a:pt x="40" y="1048"/>
                  </a:lnTo>
                  <a:lnTo>
                    <a:pt x="27" y="1017"/>
                  </a:lnTo>
                  <a:lnTo>
                    <a:pt x="14" y="984"/>
                  </a:lnTo>
                  <a:lnTo>
                    <a:pt x="8" y="951"/>
                  </a:lnTo>
                  <a:lnTo>
                    <a:pt x="4" y="922"/>
                  </a:lnTo>
                  <a:lnTo>
                    <a:pt x="0" y="862"/>
                  </a:lnTo>
                  <a:lnTo>
                    <a:pt x="6" y="806"/>
                  </a:lnTo>
                  <a:lnTo>
                    <a:pt x="20" y="752"/>
                  </a:lnTo>
                  <a:lnTo>
                    <a:pt x="41" y="702"/>
                  </a:lnTo>
                  <a:lnTo>
                    <a:pt x="72" y="656"/>
                  </a:lnTo>
                  <a:lnTo>
                    <a:pt x="108" y="610"/>
                  </a:lnTo>
                  <a:lnTo>
                    <a:pt x="148" y="567"/>
                  </a:lnTo>
                  <a:lnTo>
                    <a:pt x="195" y="524"/>
                  </a:lnTo>
                  <a:lnTo>
                    <a:pt x="319" y="445"/>
                  </a:lnTo>
                  <a:lnTo>
                    <a:pt x="433" y="379"/>
                  </a:lnTo>
                  <a:lnTo>
                    <a:pt x="481" y="360"/>
                  </a:lnTo>
                  <a:lnTo>
                    <a:pt x="507" y="359"/>
                  </a:lnTo>
                  <a:lnTo>
                    <a:pt x="618" y="327"/>
                  </a:lnTo>
                  <a:lnTo>
                    <a:pt x="780" y="267"/>
                  </a:lnTo>
                  <a:lnTo>
                    <a:pt x="965" y="188"/>
                  </a:lnTo>
                  <a:lnTo>
                    <a:pt x="1261" y="104"/>
                  </a:lnTo>
                  <a:lnTo>
                    <a:pt x="1399" y="61"/>
                  </a:lnTo>
                  <a:lnTo>
                    <a:pt x="1425" y="61"/>
                  </a:lnTo>
                  <a:lnTo>
                    <a:pt x="1468" y="58"/>
                  </a:lnTo>
                  <a:lnTo>
                    <a:pt x="1611" y="25"/>
                  </a:lnTo>
                  <a:lnTo>
                    <a:pt x="1652" y="30"/>
                  </a:lnTo>
                  <a:lnTo>
                    <a:pt x="1696" y="27"/>
                  </a:lnTo>
                  <a:lnTo>
                    <a:pt x="1743" y="15"/>
                  </a:lnTo>
                  <a:lnTo>
                    <a:pt x="1783" y="19"/>
                  </a:lnTo>
                  <a:lnTo>
                    <a:pt x="1830" y="0"/>
                  </a:lnTo>
                  <a:lnTo>
                    <a:pt x="2146" y="27"/>
                  </a:lnTo>
                  <a:lnTo>
                    <a:pt x="2135" y="63"/>
                  </a:lnTo>
                  <a:lnTo>
                    <a:pt x="2125" y="101"/>
                  </a:lnTo>
                  <a:lnTo>
                    <a:pt x="2116" y="139"/>
                  </a:lnTo>
                  <a:lnTo>
                    <a:pt x="2110" y="176"/>
                  </a:lnTo>
                  <a:lnTo>
                    <a:pt x="2109" y="215"/>
                  </a:lnTo>
                  <a:lnTo>
                    <a:pt x="2113" y="255"/>
                  </a:lnTo>
                  <a:lnTo>
                    <a:pt x="2125" y="295"/>
                  </a:lnTo>
                  <a:lnTo>
                    <a:pt x="2142" y="337"/>
                  </a:lnTo>
                  <a:lnTo>
                    <a:pt x="2236" y="524"/>
                  </a:lnTo>
                  <a:lnTo>
                    <a:pt x="2966" y="1219"/>
                  </a:lnTo>
                  <a:lnTo>
                    <a:pt x="2993" y="1267"/>
                  </a:lnTo>
                  <a:close/>
                </a:path>
              </a:pathLst>
            </a:cu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9982" name="Freeform 46"/>
            <p:cNvSpPr>
              <a:spLocks/>
            </p:cNvSpPr>
            <p:nvPr/>
          </p:nvSpPr>
          <p:spPr bwMode="auto">
            <a:xfrm>
              <a:off x="1795" y="3059"/>
              <a:ext cx="138" cy="90"/>
            </a:xfrm>
            <a:custGeom>
              <a:avLst/>
              <a:gdLst>
                <a:gd name="T0" fmla="*/ 3189 w 3246"/>
                <a:gd name="T1" fmla="*/ 3010 h 3176"/>
                <a:gd name="T2" fmla="*/ 2985 w 3246"/>
                <a:gd name="T3" fmla="*/ 3073 h 3176"/>
                <a:gd name="T4" fmla="*/ 2871 w 3246"/>
                <a:gd name="T5" fmla="*/ 3162 h 3176"/>
                <a:gd name="T6" fmla="*/ 2797 w 3246"/>
                <a:gd name="T7" fmla="*/ 3076 h 3176"/>
                <a:gd name="T8" fmla="*/ 2722 w 3246"/>
                <a:gd name="T9" fmla="*/ 2991 h 3176"/>
                <a:gd name="T10" fmla="*/ 2648 w 3246"/>
                <a:gd name="T11" fmla="*/ 2903 h 3176"/>
                <a:gd name="T12" fmla="*/ 2572 w 3246"/>
                <a:gd name="T13" fmla="*/ 2817 h 3176"/>
                <a:gd name="T14" fmla="*/ 2498 w 3246"/>
                <a:gd name="T15" fmla="*/ 2730 h 3176"/>
                <a:gd name="T16" fmla="*/ 2424 w 3246"/>
                <a:gd name="T17" fmla="*/ 2642 h 3176"/>
                <a:gd name="T18" fmla="*/ 2349 w 3246"/>
                <a:gd name="T19" fmla="*/ 2557 h 3176"/>
                <a:gd name="T20" fmla="*/ 2275 w 3246"/>
                <a:gd name="T21" fmla="*/ 2469 h 3176"/>
                <a:gd name="T22" fmla="*/ 2199 w 3246"/>
                <a:gd name="T23" fmla="*/ 2385 h 3176"/>
                <a:gd name="T24" fmla="*/ 2124 w 3246"/>
                <a:gd name="T25" fmla="*/ 2299 h 3176"/>
                <a:gd name="T26" fmla="*/ 2047 w 3246"/>
                <a:gd name="T27" fmla="*/ 2215 h 3176"/>
                <a:gd name="T28" fmla="*/ 1972 w 3246"/>
                <a:gd name="T29" fmla="*/ 2132 h 3176"/>
                <a:gd name="T30" fmla="*/ 1895 w 3246"/>
                <a:gd name="T31" fmla="*/ 2050 h 3176"/>
                <a:gd name="T32" fmla="*/ 1816 w 3246"/>
                <a:gd name="T33" fmla="*/ 1971 h 3176"/>
                <a:gd name="T34" fmla="*/ 1738 w 3246"/>
                <a:gd name="T35" fmla="*/ 1891 h 3176"/>
                <a:gd name="T36" fmla="*/ 1659 w 3246"/>
                <a:gd name="T37" fmla="*/ 1814 h 3176"/>
                <a:gd name="T38" fmla="*/ 1556 w 3246"/>
                <a:gd name="T39" fmla="*/ 1722 h 3176"/>
                <a:gd name="T40" fmla="*/ 1452 w 3246"/>
                <a:gd name="T41" fmla="*/ 1627 h 3176"/>
                <a:gd name="T42" fmla="*/ 1350 w 3246"/>
                <a:gd name="T43" fmla="*/ 1531 h 3176"/>
                <a:gd name="T44" fmla="*/ 1246 w 3246"/>
                <a:gd name="T45" fmla="*/ 1432 h 3176"/>
                <a:gd name="T46" fmla="*/ 1143 w 3246"/>
                <a:gd name="T47" fmla="*/ 1332 h 3176"/>
                <a:gd name="T48" fmla="*/ 1041 w 3246"/>
                <a:gd name="T49" fmla="*/ 1229 h 3176"/>
                <a:gd name="T50" fmla="*/ 938 w 3246"/>
                <a:gd name="T51" fmla="*/ 1125 h 3176"/>
                <a:gd name="T52" fmla="*/ 836 w 3246"/>
                <a:gd name="T53" fmla="*/ 1020 h 3176"/>
                <a:gd name="T54" fmla="*/ 733 w 3246"/>
                <a:gd name="T55" fmla="*/ 915 h 3176"/>
                <a:gd name="T56" fmla="*/ 631 w 3246"/>
                <a:gd name="T57" fmla="*/ 806 h 3176"/>
                <a:gd name="T58" fmla="*/ 530 w 3246"/>
                <a:gd name="T59" fmla="*/ 698 h 3176"/>
                <a:gd name="T60" fmla="*/ 430 w 3246"/>
                <a:gd name="T61" fmla="*/ 587 h 3176"/>
                <a:gd name="T62" fmla="*/ 329 w 3246"/>
                <a:gd name="T63" fmla="*/ 478 h 3176"/>
                <a:gd name="T64" fmla="*/ 230 w 3246"/>
                <a:gd name="T65" fmla="*/ 367 h 3176"/>
                <a:gd name="T66" fmla="*/ 130 w 3246"/>
                <a:gd name="T67" fmla="*/ 256 h 3176"/>
                <a:gd name="T68" fmla="*/ 31 w 3246"/>
                <a:gd name="T69" fmla="*/ 145 h 3176"/>
                <a:gd name="T70" fmla="*/ 3 w 3246"/>
                <a:gd name="T71" fmla="*/ 70 h 3176"/>
                <a:gd name="T72" fmla="*/ 43 w 3246"/>
                <a:gd name="T73" fmla="*/ 0 h 3176"/>
                <a:gd name="T74" fmla="*/ 100 w 3246"/>
                <a:gd name="T75" fmla="*/ 15 h 3176"/>
                <a:gd name="T76" fmla="*/ 156 w 3246"/>
                <a:gd name="T77" fmla="*/ 36 h 3176"/>
                <a:gd name="T78" fmla="*/ 210 w 3246"/>
                <a:gd name="T79" fmla="*/ 61 h 3176"/>
                <a:gd name="T80" fmla="*/ 262 w 3246"/>
                <a:gd name="T81" fmla="*/ 92 h 3176"/>
                <a:gd name="T82" fmla="*/ 312 w 3246"/>
                <a:gd name="T83" fmla="*/ 123 h 3176"/>
                <a:gd name="T84" fmla="*/ 363 w 3246"/>
                <a:gd name="T85" fmla="*/ 155 h 3176"/>
                <a:gd name="T86" fmla="*/ 416 w 3246"/>
                <a:gd name="T87" fmla="*/ 186 h 3176"/>
                <a:gd name="T88" fmla="*/ 467 w 3246"/>
                <a:gd name="T89" fmla="*/ 217 h 3176"/>
                <a:gd name="T90" fmla="*/ 815 w 3246"/>
                <a:gd name="T91" fmla="*/ 501 h 3176"/>
                <a:gd name="T92" fmla="*/ 889 w 3246"/>
                <a:gd name="T93" fmla="*/ 573 h 3176"/>
                <a:gd name="T94" fmla="*/ 1057 w 3246"/>
                <a:gd name="T95" fmla="*/ 753 h 3176"/>
                <a:gd name="T96" fmla="*/ 1118 w 3246"/>
                <a:gd name="T97" fmla="*/ 806 h 3176"/>
                <a:gd name="T98" fmla="*/ 1526 w 3246"/>
                <a:gd name="T99" fmla="*/ 1231 h 3176"/>
                <a:gd name="T100" fmla="*/ 1725 w 3246"/>
                <a:gd name="T101" fmla="*/ 1439 h 3176"/>
                <a:gd name="T102" fmla="*/ 1941 w 3246"/>
                <a:gd name="T103" fmla="*/ 1642 h 3176"/>
                <a:gd name="T104" fmla="*/ 2433 w 3246"/>
                <a:gd name="T105" fmla="*/ 2208 h 3176"/>
                <a:gd name="T106" fmla="*/ 2908 w 3246"/>
                <a:gd name="T107" fmla="*/ 2688 h 3176"/>
                <a:gd name="T108" fmla="*/ 3087 w 3246"/>
                <a:gd name="T109" fmla="*/ 2847 h 3176"/>
                <a:gd name="T110" fmla="*/ 3246 w 3246"/>
                <a:gd name="T111" fmla="*/ 2961 h 3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246" h="3176">
                  <a:moveTo>
                    <a:pt x="3237" y="2992"/>
                  </a:moveTo>
                  <a:lnTo>
                    <a:pt x="3189" y="3010"/>
                  </a:lnTo>
                  <a:lnTo>
                    <a:pt x="3147" y="3013"/>
                  </a:lnTo>
                  <a:lnTo>
                    <a:pt x="2985" y="3073"/>
                  </a:lnTo>
                  <a:lnTo>
                    <a:pt x="2919" y="3176"/>
                  </a:lnTo>
                  <a:lnTo>
                    <a:pt x="2871" y="3162"/>
                  </a:lnTo>
                  <a:lnTo>
                    <a:pt x="2834" y="3120"/>
                  </a:lnTo>
                  <a:lnTo>
                    <a:pt x="2797" y="3076"/>
                  </a:lnTo>
                  <a:lnTo>
                    <a:pt x="2759" y="3034"/>
                  </a:lnTo>
                  <a:lnTo>
                    <a:pt x="2722" y="2991"/>
                  </a:lnTo>
                  <a:lnTo>
                    <a:pt x="2685" y="2947"/>
                  </a:lnTo>
                  <a:lnTo>
                    <a:pt x="2648" y="2903"/>
                  </a:lnTo>
                  <a:lnTo>
                    <a:pt x="2611" y="2862"/>
                  </a:lnTo>
                  <a:lnTo>
                    <a:pt x="2572" y="2817"/>
                  </a:lnTo>
                  <a:lnTo>
                    <a:pt x="2535" y="2774"/>
                  </a:lnTo>
                  <a:lnTo>
                    <a:pt x="2498" y="2730"/>
                  </a:lnTo>
                  <a:lnTo>
                    <a:pt x="2461" y="2686"/>
                  </a:lnTo>
                  <a:lnTo>
                    <a:pt x="2424" y="2642"/>
                  </a:lnTo>
                  <a:lnTo>
                    <a:pt x="2386" y="2600"/>
                  </a:lnTo>
                  <a:lnTo>
                    <a:pt x="2349" y="2557"/>
                  </a:lnTo>
                  <a:lnTo>
                    <a:pt x="2312" y="2513"/>
                  </a:lnTo>
                  <a:lnTo>
                    <a:pt x="2275" y="2469"/>
                  </a:lnTo>
                  <a:lnTo>
                    <a:pt x="2236" y="2427"/>
                  </a:lnTo>
                  <a:lnTo>
                    <a:pt x="2199" y="2385"/>
                  </a:lnTo>
                  <a:lnTo>
                    <a:pt x="2161" y="2342"/>
                  </a:lnTo>
                  <a:lnTo>
                    <a:pt x="2124" y="2299"/>
                  </a:lnTo>
                  <a:lnTo>
                    <a:pt x="2086" y="2257"/>
                  </a:lnTo>
                  <a:lnTo>
                    <a:pt x="2047" y="2215"/>
                  </a:lnTo>
                  <a:lnTo>
                    <a:pt x="2009" y="2174"/>
                  </a:lnTo>
                  <a:lnTo>
                    <a:pt x="1972" y="2132"/>
                  </a:lnTo>
                  <a:lnTo>
                    <a:pt x="1933" y="2091"/>
                  </a:lnTo>
                  <a:lnTo>
                    <a:pt x="1895" y="2050"/>
                  </a:lnTo>
                  <a:lnTo>
                    <a:pt x="1855" y="2010"/>
                  </a:lnTo>
                  <a:lnTo>
                    <a:pt x="1816" y="1971"/>
                  </a:lnTo>
                  <a:lnTo>
                    <a:pt x="1778" y="1929"/>
                  </a:lnTo>
                  <a:lnTo>
                    <a:pt x="1738" y="1891"/>
                  </a:lnTo>
                  <a:lnTo>
                    <a:pt x="1700" y="1852"/>
                  </a:lnTo>
                  <a:lnTo>
                    <a:pt x="1659" y="1814"/>
                  </a:lnTo>
                  <a:lnTo>
                    <a:pt x="1609" y="1768"/>
                  </a:lnTo>
                  <a:lnTo>
                    <a:pt x="1556" y="1722"/>
                  </a:lnTo>
                  <a:lnTo>
                    <a:pt x="1505" y="1675"/>
                  </a:lnTo>
                  <a:lnTo>
                    <a:pt x="1452" y="1627"/>
                  </a:lnTo>
                  <a:lnTo>
                    <a:pt x="1402" y="1580"/>
                  </a:lnTo>
                  <a:lnTo>
                    <a:pt x="1350" y="1531"/>
                  </a:lnTo>
                  <a:lnTo>
                    <a:pt x="1299" y="1482"/>
                  </a:lnTo>
                  <a:lnTo>
                    <a:pt x="1246" y="1432"/>
                  </a:lnTo>
                  <a:lnTo>
                    <a:pt x="1196" y="1383"/>
                  </a:lnTo>
                  <a:lnTo>
                    <a:pt x="1143" y="1332"/>
                  </a:lnTo>
                  <a:lnTo>
                    <a:pt x="1092" y="1280"/>
                  </a:lnTo>
                  <a:lnTo>
                    <a:pt x="1041" y="1229"/>
                  </a:lnTo>
                  <a:lnTo>
                    <a:pt x="989" y="1178"/>
                  </a:lnTo>
                  <a:lnTo>
                    <a:pt x="938" y="1125"/>
                  </a:lnTo>
                  <a:lnTo>
                    <a:pt x="887" y="1073"/>
                  </a:lnTo>
                  <a:lnTo>
                    <a:pt x="836" y="1020"/>
                  </a:lnTo>
                  <a:lnTo>
                    <a:pt x="785" y="967"/>
                  </a:lnTo>
                  <a:lnTo>
                    <a:pt x="733" y="915"/>
                  </a:lnTo>
                  <a:lnTo>
                    <a:pt x="682" y="860"/>
                  </a:lnTo>
                  <a:lnTo>
                    <a:pt x="631" y="806"/>
                  </a:lnTo>
                  <a:lnTo>
                    <a:pt x="581" y="751"/>
                  </a:lnTo>
                  <a:lnTo>
                    <a:pt x="530" y="698"/>
                  </a:lnTo>
                  <a:lnTo>
                    <a:pt x="480" y="643"/>
                  </a:lnTo>
                  <a:lnTo>
                    <a:pt x="430" y="587"/>
                  </a:lnTo>
                  <a:lnTo>
                    <a:pt x="379" y="533"/>
                  </a:lnTo>
                  <a:lnTo>
                    <a:pt x="329" y="478"/>
                  </a:lnTo>
                  <a:lnTo>
                    <a:pt x="279" y="422"/>
                  </a:lnTo>
                  <a:lnTo>
                    <a:pt x="230" y="367"/>
                  </a:lnTo>
                  <a:lnTo>
                    <a:pt x="178" y="311"/>
                  </a:lnTo>
                  <a:lnTo>
                    <a:pt x="130" y="256"/>
                  </a:lnTo>
                  <a:lnTo>
                    <a:pt x="80" y="201"/>
                  </a:lnTo>
                  <a:lnTo>
                    <a:pt x="31" y="145"/>
                  </a:lnTo>
                  <a:lnTo>
                    <a:pt x="8" y="89"/>
                  </a:lnTo>
                  <a:lnTo>
                    <a:pt x="3" y="70"/>
                  </a:lnTo>
                  <a:lnTo>
                    <a:pt x="0" y="54"/>
                  </a:lnTo>
                  <a:lnTo>
                    <a:pt x="43" y="0"/>
                  </a:lnTo>
                  <a:lnTo>
                    <a:pt x="73" y="5"/>
                  </a:lnTo>
                  <a:lnTo>
                    <a:pt x="100" y="15"/>
                  </a:lnTo>
                  <a:lnTo>
                    <a:pt x="130" y="24"/>
                  </a:lnTo>
                  <a:lnTo>
                    <a:pt x="156" y="36"/>
                  </a:lnTo>
                  <a:lnTo>
                    <a:pt x="183" y="48"/>
                  </a:lnTo>
                  <a:lnTo>
                    <a:pt x="210" y="61"/>
                  </a:lnTo>
                  <a:lnTo>
                    <a:pt x="235" y="77"/>
                  </a:lnTo>
                  <a:lnTo>
                    <a:pt x="262" y="92"/>
                  </a:lnTo>
                  <a:lnTo>
                    <a:pt x="288" y="107"/>
                  </a:lnTo>
                  <a:lnTo>
                    <a:pt x="312" y="123"/>
                  </a:lnTo>
                  <a:lnTo>
                    <a:pt x="339" y="139"/>
                  </a:lnTo>
                  <a:lnTo>
                    <a:pt x="363" y="155"/>
                  </a:lnTo>
                  <a:lnTo>
                    <a:pt x="389" y="172"/>
                  </a:lnTo>
                  <a:lnTo>
                    <a:pt x="416" y="186"/>
                  </a:lnTo>
                  <a:lnTo>
                    <a:pt x="440" y="202"/>
                  </a:lnTo>
                  <a:lnTo>
                    <a:pt x="467" y="217"/>
                  </a:lnTo>
                  <a:lnTo>
                    <a:pt x="504" y="277"/>
                  </a:lnTo>
                  <a:lnTo>
                    <a:pt x="815" y="501"/>
                  </a:lnTo>
                  <a:lnTo>
                    <a:pt x="807" y="524"/>
                  </a:lnTo>
                  <a:lnTo>
                    <a:pt x="889" y="573"/>
                  </a:lnTo>
                  <a:lnTo>
                    <a:pt x="1021" y="735"/>
                  </a:lnTo>
                  <a:lnTo>
                    <a:pt x="1057" y="753"/>
                  </a:lnTo>
                  <a:lnTo>
                    <a:pt x="1095" y="798"/>
                  </a:lnTo>
                  <a:lnTo>
                    <a:pt x="1118" y="806"/>
                  </a:lnTo>
                  <a:lnTo>
                    <a:pt x="1397" y="1126"/>
                  </a:lnTo>
                  <a:lnTo>
                    <a:pt x="1526" y="1231"/>
                  </a:lnTo>
                  <a:lnTo>
                    <a:pt x="1704" y="1424"/>
                  </a:lnTo>
                  <a:lnTo>
                    <a:pt x="1725" y="1439"/>
                  </a:lnTo>
                  <a:lnTo>
                    <a:pt x="1885" y="1602"/>
                  </a:lnTo>
                  <a:lnTo>
                    <a:pt x="1941" y="1642"/>
                  </a:lnTo>
                  <a:lnTo>
                    <a:pt x="2044" y="1771"/>
                  </a:lnTo>
                  <a:lnTo>
                    <a:pt x="2433" y="2208"/>
                  </a:lnTo>
                  <a:lnTo>
                    <a:pt x="2473" y="2244"/>
                  </a:lnTo>
                  <a:lnTo>
                    <a:pt x="2908" y="2688"/>
                  </a:lnTo>
                  <a:lnTo>
                    <a:pt x="3055" y="2789"/>
                  </a:lnTo>
                  <a:lnTo>
                    <a:pt x="3087" y="2847"/>
                  </a:lnTo>
                  <a:lnTo>
                    <a:pt x="3152" y="2909"/>
                  </a:lnTo>
                  <a:lnTo>
                    <a:pt x="3246" y="2961"/>
                  </a:lnTo>
                  <a:lnTo>
                    <a:pt x="3237" y="2992"/>
                  </a:lnTo>
                  <a:close/>
                </a:path>
              </a:pathLst>
            </a:custGeom>
            <a:solidFill>
              <a:srgbClr val="CC99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9983" name="Freeform 47"/>
            <p:cNvSpPr>
              <a:spLocks/>
            </p:cNvSpPr>
            <p:nvPr/>
          </p:nvSpPr>
          <p:spPr bwMode="auto">
            <a:xfrm>
              <a:off x="1902" y="2810"/>
              <a:ext cx="739" cy="425"/>
            </a:xfrm>
            <a:custGeom>
              <a:avLst/>
              <a:gdLst>
                <a:gd name="T0" fmla="*/ 15741 w 16410"/>
                <a:gd name="T1" fmla="*/ 4614 h 13475"/>
                <a:gd name="T2" fmla="*/ 15013 w 16410"/>
                <a:gd name="T3" fmla="*/ 7221 h 13475"/>
                <a:gd name="T4" fmla="*/ 14349 w 16410"/>
                <a:gd name="T5" fmla="*/ 8331 h 13475"/>
                <a:gd name="T6" fmla="*/ 15018 w 16410"/>
                <a:gd name="T7" fmla="*/ 9329 h 13475"/>
                <a:gd name="T8" fmla="*/ 14332 w 16410"/>
                <a:gd name="T9" fmla="*/ 9677 h 13475"/>
                <a:gd name="T10" fmla="*/ 12640 w 16410"/>
                <a:gd name="T11" fmla="*/ 9485 h 13475"/>
                <a:gd name="T12" fmla="*/ 10827 w 16410"/>
                <a:gd name="T13" fmla="*/ 10779 h 13475"/>
                <a:gd name="T14" fmla="*/ 9110 w 16410"/>
                <a:gd name="T15" fmla="*/ 12302 h 13475"/>
                <a:gd name="T16" fmla="*/ 7843 w 16410"/>
                <a:gd name="T17" fmla="*/ 13368 h 13475"/>
                <a:gd name="T18" fmla="*/ 7490 w 16410"/>
                <a:gd name="T19" fmla="*/ 12217 h 13475"/>
                <a:gd name="T20" fmla="*/ 6118 w 16410"/>
                <a:gd name="T21" fmla="*/ 11933 h 13475"/>
                <a:gd name="T22" fmla="*/ 4751 w 16410"/>
                <a:gd name="T23" fmla="*/ 11509 h 13475"/>
                <a:gd name="T24" fmla="*/ 3707 w 16410"/>
                <a:gd name="T25" fmla="*/ 12249 h 13475"/>
                <a:gd name="T26" fmla="*/ 2761 w 16410"/>
                <a:gd name="T27" fmla="*/ 12156 h 13475"/>
                <a:gd name="T28" fmla="*/ 2899 w 16410"/>
                <a:gd name="T29" fmla="*/ 10996 h 13475"/>
                <a:gd name="T30" fmla="*/ 1864 w 16410"/>
                <a:gd name="T31" fmla="*/ 8572 h 13475"/>
                <a:gd name="T32" fmla="*/ 1300 w 16410"/>
                <a:gd name="T33" fmla="*/ 7528 h 13475"/>
                <a:gd name="T34" fmla="*/ 34 w 16410"/>
                <a:gd name="T35" fmla="*/ 6325 h 13475"/>
                <a:gd name="T36" fmla="*/ 644 w 16410"/>
                <a:gd name="T37" fmla="*/ 5108 h 13475"/>
                <a:gd name="T38" fmla="*/ 1422 w 16410"/>
                <a:gd name="T39" fmla="*/ 4689 h 13475"/>
                <a:gd name="T40" fmla="*/ 3030 w 16410"/>
                <a:gd name="T41" fmla="*/ 4168 h 13475"/>
                <a:gd name="T42" fmla="*/ 5866 w 16410"/>
                <a:gd name="T43" fmla="*/ 3182 h 13475"/>
                <a:gd name="T44" fmla="*/ 8596 w 16410"/>
                <a:gd name="T45" fmla="*/ 2273 h 13475"/>
                <a:gd name="T46" fmla="*/ 9969 w 16410"/>
                <a:gd name="T47" fmla="*/ 1409 h 13475"/>
                <a:gd name="T48" fmla="*/ 10898 w 16410"/>
                <a:gd name="T49" fmla="*/ 129 h 13475"/>
                <a:gd name="T50" fmla="*/ 11988 w 16410"/>
                <a:gd name="T51" fmla="*/ 116 h 13475"/>
                <a:gd name="T52" fmla="*/ 11807 w 16410"/>
                <a:gd name="T53" fmla="*/ 1912 h 13475"/>
                <a:gd name="T54" fmla="*/ 12897 w 16410"/>
                <a:gd name="T55" fmla="*/ 2179 h 13475"/>
                <a:gd name="T56" fmla="*/ 13663 w 16410"/>
                <a:gd name="T57" fmla="*/ 2732 h 13475"/>
                <a:gd name="T58" fmla="*/ 12350 w 16410"/>
                <a:gd name="T59" fmla="*/ 2732 h 13475"/>
                <a:gd name="T60" fmla="*/ 11222 w 16410"/>
                <a:gd name="T61" fmla="*/ 2839 h 13475"/>
                <a:gd name="T62" fmla="*/ 10431 w 16410"/>
                <a:gd name="T63" fmla="*/ 2264 h 13475"/>
                <a:gd name="T64" fmla="*/ 9753 w 16410"/>
                <a:gd name="T65" fmla="*/ 2264 h 13475"/>
                <a:gd name="T66" fmla="*/ 7524 w 16410"/>
                <a:gd name="T67" fmla="*/ 2982 h 13475"/>
                <a:gd name="T68" fmla="*/ 3770 w 16410"/>
                <a:gd name="T69" fmla="*/ 4231 h 13475"/>
                <a:gd name="T70" fmla="*/ 3025 w 16410"/>
                <a:gd name="T71" fmla="*/ 4453 h 13475"/>
                <a:gd name="T72" fmla="*/ 1035 w 16410"/>
                <a:gd name="T73" fmla="*/ 5353 h 13475"/>
                <a:gd name="T74" fmla="*/ 396 w 16410"/>
                <a:gd name="T75" fmla="*/ 6307 h 13475"/>
                <a:gd name="T76" fmla="*/ 1772 w 16410"/>
                <a:gd name="T77" fmla="*/ 6989 h 13475"/>
                <a:gd name="T78" fmla="*/ 3497 w 16410"/>
                <a:gd name="T79" fmla="*/ 7421 h 13475"/>
                <a:gd name="T80" fmla="*/ 5541 w 16410"/>
                <a:gd name="T81" fmla="*/ 7743 h 13475"/>
                <a:gd name="T82" fmla="*/ 8121 w 16410"/>
                <a:gd name="T83" fmla="*/ 8019 h 13475"/>
                <a:gd name="T84" fmla="*/ 13516 w 16410"/>
                <a:gd name="T85" fmla="*/ 5754 h 13475"/>
                <a:gd name="T86" fmla="*/ 15481 w 16410"/>
                <a:gd name="T87" fmla="*/ 4320 h 13475"/>
                <a:gd name="T88" fmla="*/ 16192 w 16410"/>
                <a:gd name="T89" fmla="*/ 3490 h 13475"/>
                <a:gd name="T90" fmla="*/ 15661 w 16410"/>
                <a:gd name="T91" fmla="*/ 3000 h 13475"/>
                <a:gd name="T92" fmla="*/ 14887 w 16410"/>
                <a:gd name="T93" fmla="*/ 3174 h 13475"/>
                <a:gd name="T94" fmla="*/ 14033 w 16410"/>
                <a:gd name="T95" fmla="*/ 3071 h 13475"/>
                <a:gd name="T96" fmla="*/ 14130 w 16410"/>
                <a:gd name="T97" fmla="*/ 2429 h 13475"/>
                <a:gd name="T98" fmla="*/ 14353 w 16410"/>
                <a:gd name="T99" fmla="*/ 2862 h 13475"/>
                <a:gd name="T100" fmla="*/ 14416 w 16410"/>
                <a:gd name="T101" fmla="*/ 2639 h 13475"/>
                <a:gd name="T102" fmla="*/ 13852 w 16410"/>
                <a:gd name="T103" fmla="*/ 2242 h 13475"/>
                <a:gd name="T104" fmla="*/ 13650 w 16410"/>
                <a:gd name="T105" fmla="*/ 1565 h 13475"/>
                <a:gd name="T106" fmla="*/ 13604 w 16410"/>
                <a:gd name="T107" fmla="*/ 664 h 13475"/>
                <a:gd name="T108" fmla="*/ 14533 w 16410"/>
                <a:gd name="T109" fmla="*/ 441 h 13475"/>
                <a:gd name="T110" fmla="*/ 15611 w 16410"/>
                <a:gd name="T111" fmla="*/ 593 h 13475"/>
                <a:gd name="T112" fmla="*/ 15018 w 16410"/>
                <a:gd name="T113" fmla="*/ 1257 h 13475"/>
                <a:gd name="T114" fmla="*/ 15443 w 16410"/>
                <a:gd name="T115" fmla="*/ 2653 h 13475"/>
                <a:gd name="T116" fmla="*/ 16284 w 16410"/>
                <a:gd name="T117" fmla="*/ 3085 h 13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6410" h="13475">
                  <a:moveTo>
                    <a:pt x="16393" y="3615"/>
                  </a:moveTo>
                  <a:lnTo>
                    <a:pt x="16364" y="3923"/>
                  </a:lnTo>
                  <a:lnTo>
                    <a:pt x="16263" y="4136"/>
                  </a:lnTo>
                  <a:lnTo>
                    <a:pt x="16208" y="4261"/>
                  </a:lnTo>
                  <a:lnTo>
                    <a:pt x="16120" y="4369"/>
                  </a:lnTo>
                  <a:lnTo>
                    <a:pt x="15990" y="4320"/>
                  </a:lnTo>
                  <a:lnTo>
                    <a:pt x="15931" y="4306"/>
                  </a:lnTo>
                  <a:lnTo>
                    <a:pt x="15914" y="4359"/>
                  </a:lnTo>
                  <a:lnTo>
                    <a:pt x="15893" y="4413"/>
                  </a:lnTo>
                  <a:lnTo>
                    <a:pt x="15860" y="4462"/>
                  </a:lnTo>
                  <a:lnTo>
                    <a:pt x="15825" y="4511"/>
                  </a:lnTo>
                  <a:lnTo>
                    <a:pt x="15783" y="4565"/>
                  </a:lnTo>
                  <a:lnTo>
                    <a:pt x="15741" y="4614"/>
                  </a:lnTo>
                  <a:lnTo>
                    <a:pt x="15699" y="4658"/>
                  </a:lnTo>
                  <a:lnTo>
                    <a:pt x="15653" y="4707"/>
                  </a:lnTo>
                  <a:lnTo>
                    <a:pt x="15523" y="4814"/>
                  </a:lnTo>
                  <a:lnTo>
                    <a:pt x="15409" y="4908"/>
                  </a:lnTo>
                  <a:lnTo>
                    <a:pt x="15334" y="5398"/>
                  </a:lnTo>
                  <a:lnTo>
                    <a:pt x="15304" y="5892"/>
                  </a:lnTo>
                  <a:lnTo>
                    <a:pt x="15202" y="6495"/>
                  </a:lnTo>
                  <a:lnTo>
                    <a:pt x="15198" y="6615"/>
                  </a:lnTo>
                  <a:lnTo>
                    <a:pt x="15181" y="6740"/>
                  </a:lnTo>
                  <a:lnTo>
                    <a:pt x="15156" y="6860"/>
                  </a:lnTo>
                  <a:lnTo>
                    <a:pt x="15118" y="6980"/>
                  </a:lnTo>
                  <a:lnTo>
                    <a:pt x="15072" y="7101"/>
                  </a:lnTo>
                  <a:lnTo>
                    <a:pt x="15013" y="7221"/>
                  </a:lnTo>
                  <a:lnTo>
                    <a:pt x="14946" y="7346"/>
                  </a:lnTo>
                  <a:lnTo>
                    <a:pt x="14871" y="7466"/>
                  </a:lnTo>
                  <a:lnTo>
                    <a:pt x="14740" y="7698"/>
                  </a:lnTo>
                  <a:lnTo>
                    <a:pt x="14723" y="7850"/>
                  </a:lnTo>
                  <a:lnTo>
                    <a:pt x="14673" y="7895"/>
                  </a:lnTo>
                  <a:lnTo>
                    <a:pt x="14622" y="7939"/>
                  </a:lnTo>
                  <a:lnTo>
                    <a:pt x="14571" y="7988"/>
                  </a:lnTo>
                  <a:lnTo>
                    <a:pt x="14521" y="8032"/>
                  </a:lnTo>
                  <a:lnTo>
                    <a:pt x="14475" y="8077"/>
                  </a:lnTo>
                  <a:lnTo>
                    <a:pt x="14428" y="8130"/>
                  </a:lnTo>
                  <a:lnTo>
                    <a:pt x="14391" y="8179"/>
                  </a:lnTo>
                  <a:lnTo>
                    <a:pt x="14361" y="8237"/>
                  </a:lnTo>
                  <a:lnTo>
                    <a:pt x="14349" y="8331"/>
                  </a:lnTo>
                  <a:lnTo>
                    <a:pt x="14407" y="8559"/>
                  </a:lnTo>
                  <a:lnTo>
                    <a:pt x="14491" y="8620"/>
                  </a:lnTo>
                  <a:lnTo>
                    <a:pt x="14546" y="8620"/>
                  </a:lnTo>
                  <a:lnTo>
                    <a:pt x="14929" y="8821"/>
                  </a:lnTo>
                  <a:lnTo>
                    <a:pt x="14967" y="8871"/>
                  </a:lnTo>
                  <a:lnTo>
                    <a:pt x="14997" y="8924"/>
                  </a:lnTo>
                  <a:lnTo>
                    <a:pt x="15022" y="8973"/>
                  </a:lnTo>
                  <a:lnTo>
                    <a:pt x="15039" y="9021"/>
                  </a:lnTo>
                  <a:lnTo>
                    <a:pt x="15051" y="9066"/>
                  </a:lnTo>
                  <a:lnTo>
                    <a:pt x="15060" y="9116"/>
                  </a:lnTo>
                  <a:lnTo>
                    <a:pt x="15068" y="9160"/>
                  </a:lnTo>
                  <a:lnTo>
                    <a:pt x="15072" y="9209"/>
                  </a:lnTo>
                  <a:lnTo>
                    <a:pt x="15018" y="9329"/>
                  </a:lnTo>
                  <a:lnTo>
                    <a:pt x="14942" y="9548"/>
                  </a:lnTo>
                  <a:lnTo>
                    <a:pt x="14812" y="9606"/>
                  </a:lnTo>
                  <a:lnTo>
                    <a:pt x="14770" y="9624"/>
                  </a:lnTo>
                  <a:lnTo>
                    <a:pt x="14723" y="9641"/>
                  </a:lnTo>
                  <a:lnTo>
                    <a:pt x="14681" y="9651"/>
                  </a:lnTo>
                  <a:lnTo>
                    <a:pt x="14638" y="9659"/>
                  </a:lnTo>
                  <a:lnTo>
                    <a:pt x="14592" y="9669"/>
                  </a:lnTo>
                  <a:lnTo>
                    <a:pt x="14550" y="9673"/>
                  </a:lnTo>
                  <a:lnTo>
                    <a:pt x="14508" y="9673"/>
                  </a:lnTo>
                  <a:lnTo>
                    <a:pt x="14462" y="9677"/>
                  </a:lnTo>
                  <a:lnTo>
                    <a:pt x="14420" y="9677"/>
                  </a:lnTo>
                  <a:lnTo>
                    <a:pt x="14378" y="9677"/>
                  </a:lnTo>
                  <a:lnTo>
                    <a:pt x="14332" y="9677"/>
                  </a:lnTo>
                  <a:lnTo>
                    <a:pt x="14290" y="9677"/>
                  </a:lnTo>
                  <a:lnTo>
                    <a:pt x="14244" y="9677"/>
                  </a:lnTo>
                  <a:lnTo>
                    <a:pt x="14202" y="9677"/>
                  </a:lnTo>
                  <a:lnTo>
                    <a:pt x="14155" y="9681"/>
                  </a:lnTo>
                  <a:lnTo>
                    <a:pt x="14113" y="9686"/>
                  </a:lnTo>
                  <a:lnTo>
                    <a:pt x="13865" y="9655"/>
                  </a:lnTo>
                  <a:lnTo>
                    <a:pt x="13575" y="9580"/>
                  </a:lnTo>
                  <a:lnTo>
                    <a:pt x="13474" y="9436"/>
                  </a:lnTo>
                  <a:lnTo>
                    <a:pt x="13431" y="9374"/>
                  </a:lnTo>
                  <a:lnTo>
                    <a:pt x="13385" y="9021"/>
                  </a:lnTo>
                  <a:lnTo>
                    <a:pt x="13154" y="9173"/>
                  </a:lnTo>
                  <a:lnTo>
                    <a:pt x="13107" y="9191"/>
                  </a:lnTo>
                  <a:lnTo>
                    <a:pt x="12640" y="9485"/>
                  </a:lnTo>
                  <a:lnTo>
                    <a:pt x="12543" y="9580"/>
                  </a:lnTo>
                  <a:lnTo>
                    <a:pt x="12236" y="9744"/>
                  </a:lnTo>
                  <a:lnTo>
                    <a:pt x="12177" y="9807"/>
                  </a:lnTo>
                  <a:lnTo>
                    <a:pt x="12034" y="9869"/>
                  </a:lnTo>
                  <a:lnTo>
                    <a:pt x="11744" y="10101"/>
                  </a:lnTo>
                  <a:lnTo>
                    <a:pt x="11669" y="10159"/>
                  </a:lnTo>
                  <a:lnTo>
                    <a:pt x="11306" y="10426"/>
                  </a:lnTo>
                  <a:lnTo>
                    <a:pt x="11260" y="10439"/>
                  </a:lnTo>
                  <a:lnTo>
                    <a:pt x="11176" y="10515"/>
                  </a:lnTo>
                  <a:lnTo>
                    <a:pt x="11101" y="10546"/>
                  </a:lnTo>
                  <a:lnTo>
                    <a:pt x="10999" y="10640"/>
                  </a:lnTo>
                  <a:lnTo>
                    <a:pt x="10915" y="10684"/>
                  </a:lnTo>
                  <a:lnTo>
                    <a:pt x="10827" y="10779"/>
                  </a:lnTo>
                  <a:lnTo>
                    <a:pt x="10780" y="10840"/>
                  </a:lnTo>
                  <a:lnTo>
                    <a:pt x="10566" y="11010"/>
                  </a:lnTo>
                  <a:lnTo>
                    <a:pt x="10491" y="11055"/>
                  </a:lnTo>
                  <a:lnTo>
                    <a:pt x="10187" y="11210"/>
                  </a:lnTo>
                  <a:lnTo>
                    <a:pt x="10099" y="11286"/>
                  </a:lnTo>
                  <a:lnTo>
                    <a:pt x="9922" y="11318"/>
                  </a:lnTo>
                  <a:lnTo>
                    <a:pt x="9139" y="11750"/>
                  </a:lnTo>
                  <a:lnTo>
                    <a:pt x="9110" y="11763"/>
                  </a:lnTo>
                  <a:lnTo>
                    <a:pt x="9051" y="11844"/>
                  </a:lnTo>
                  <a:lnTo>
                    <a:pt x="9051" y="11933"/>
                  </a:lnTo>
                  <a:lnTo>
                    <a:pt x="9021" y="11982"/>
                  </a:lnTo>
                  <a:lnTo>
                    <a:pt x="9051" y="12178"/>
                  </a:lnTo>
                  <a:lnTo>
                    <a:pt x="9110" y="12302"/>
                  </a:lnTo>
                  <a:lnTo>
                    <a:pt x="9223" y="12547"/>
                  </a:lnTo>
                  <a:lnTo>
                    <a:pt x="9223" y="12659"/>
                  </a:lnTo>
                  <a:lnTo>
                    <a:pt x="9164" y="13074"/>
                  </a:lnTo>
                  <a:lnTo>
                    <a:pt x="9110" y="13149"/>
                  </a:lnTo>
                  <a:lnTo>
                    <a:pt x="8963" y="13333"/>
                  </a:lnTo>
                  <a:lnTo>
                    <a:pt x="8874" y="13350"/>
                  </a:lnTo>
                  <a:lnTo>
                    <a:pt x="8832" y="13382"/>
                  </a:lnTo>
                  <a:lnTo>
                    <a:pt x="8807" y="13412"/>
                  </a:lnTo>
                  <a:lnTo>
                    <a:pt x="8512" y="13426"/>
                  </a:lnTo>
                  <a:lnTo>
                    <a:pt x="8458" y="13426"/>
                  </a:lnTo>
                  <a:lnTo>
                    <a:pt x="8092" y="13475"/>
                  </a:lnTo>
                  <a:lnTo>
                    <a:pt x="7990" y="13461"/>
                  </a:lnTo>
                  <a:lnTo>
                    <a:pt x="7843" y="13368"/>
                  </a:lnTo>
                  <a:lnTo>
                    <a:pt x="7784" y="13368"/>
                  </a:lnTo>
                  <a:lnTo>
                    <a:pt x="7654" y="13350"/>
                  </a:lnTo>
                  <a:lnTo>
                    <a:pt x="7583" y="13238"/>
                  </a:lnTo>
                  <a:lnTo>
                    <a:pt x="7566" y="13212"/>
                  </a:lnTo>
                  <a:lnTo>
                    <a:pt x="7507" y="13212"/>
                  </a:lnTo>
                  <a:lnTo>
                    <a:pt x="7465" y="13230"/>
                  </a:lnTo>
                  <a:lnTo>
                    <a:pt x="7351" y="13136"/>
                  </a:lnTo>
                  <a:lnTo>
                    <a:pt x="7317" y="13056"/>
                  </a:lnTo>
                  <a:lnTo>
                    <a:pt x="7305" y="12904"/>
                  </a:lnTo>
                  <a:lnTo>
                    <a:pt x="7405" y="12703"/>
                  </a:lnTo>
                  <a:lnTo>
                    <a:pt x="7435" y="12503"/>
                  </a:lnTo>
                  <a:lnTo>
                    <a:pt x="7595" y="12227"/>
                  </a:lnTo>
                  <a:lnTo>
                    <a:pt x="7490" y="12217"/>
                  </a:lnTo>
                  <a:lnTo>
                    <a:pt x="7384" y="12209"/>
                  </a:lnTo>
                  <a:lnTo>
                    <a:pt x="7275" y="12195"/>
                  </a:lnTo>
                  <a:lnTo>
                    <a:pt x="7170" y="12178"/>
                  </a:lnTo>
                  <a:lnTo>
                    <a:pt x="7065" y="12160"/>
                  </a:lnTo>
                  <a:lnTo>
                    <a:pt x="6960" y="12142"/>
                  </a:lnTo>
                  <a:lnTo>
                    <a:pt x="6855" y="12120"/>
                  </a:lnTo>
                  <a:lnTo>
                    <a:pt x="6749" y="12098"/>
                  </a:lnTo>
                  <a:lnTo>
                    <a:pt x="6644" y="12075"/>
                  </a:lnTo>
                  <a:lnTo>
                    <a:pt x="6539" y="12049"/>
                  </a:lnTo>
                  <a:lnTo>
                    <a:pt x="6434" y="12022"/>
                  </a:lnTo>
                  <a:lnTo>
                    <a:pt x="6329" y="11995"/>
                  </a:lnTo>
                  <a:lnTo>
                    <a:pt x="6223" y="11964"/>
                  </a:lnTo>
                  <a:lnTo>
                    <a:pt x="6118" y="11933"/>
                  </a:lnTo>
                  <a:lnTo>
                    <a:pt x="6013" y="11901"/>
                  </a:lnTo>
                  <a:lnTo>
                    <a:pt x="5908" y="11871"/>
                  </a:lnTo>
                  <a:lnTo>
                    <a:pt x="5803" y="11839"/>
                  </a:lnTo>
                  <a:lnTo>
                    <a:pt x="5698" y="11808"/>
                  </a:lnTo>
                  <a:lnTo>
                    <a:pt x="5592" y="11772"/>
                  </a:lnTo>
                  <a:lnTo>
                    <a:pt x="5487" y="11741"/>
                  </a:lnTo>
                  <a:lnTo>
                    <a:pt x="5382" y="11705"/>
                  </a:lnTo>
                  <a:lnTo>
                    <a:pt x="5277" y="11674"/>
                  </a:lnTo>
                  <a:lnTo>
                    <a:pt x="5172" y="11638"/>
                  </a:lnTo>
                  <a:lnTo>
                    <a:pt x="5067" y="11607"/>
                  </a:lnTo>
                  <a:lnTo>
                    <a:pt x="4961" y="11576"/>
                  </a:lnTo>
                  <a:lnTo>
                    <a:pt x="4856" y="11540"/>
                  </a:lnTo>
                  <a:lnTo>
                    <a:pt x="4751" y="11509"/>
                  </a:lnTo>
                  <a:lnTo>
                    <a:pt x="4646" y="11478"/>
                  </a:lnTo>
                  <a:lnTo>
                    <a:pt x="4541" y="11451"/>
                  </a:lnTo>
                  <a:lnTo>
                    <a:pt x="4435" y="11420"/>
                  </a:lnTo>
                  <a:lnTo>
                    <a:pt x="4325" y="11393"/>
                  </a:lnTo>
                  <a:lnTo>
                    <a:pt x="4220" y="11366"/>
                  </a:lnTo>
                  <a:lnTo>
                    <a:pt x="4220" y="11425"/>
                  </a:lnTo>
                  <a:lnTo>
                    <a:pt x="4220" y="11549"/>
                  </a:lnTo>
                  <a:lnTo>
                    <a:pt x="4136" y="11625"/>
                  </a:lnTo>
                  <a:lnTo>
                    <a:pt x="3973" y="12071"/>
                  </a:lnTo>
                  <a:lnTo>
                    <a:pt x="3872" y="12089"/>
                  </a:lnTo>
                  <a:lnTo>
                    <a:pt x="3812" y="12151"/>
                  </a:lnTo>
                  <a:lnTo>
                    <a:pt x="3782" y="12227"/>
                  </a:lnTo>
                  <a:lnTo>
                    <a:pt x="3707" y="12249"/>
                  </a:lnTo>
                  <a:lnTo>
                    <a:pt x="3635" y="12262"/>
                  </a:lnTo>
                  <a:lnTo>
                    <a:pt x="3560" y="12272"/>
                  </a:lnTo>
                  <a:lnTo>
                    <a:pt x="3488" y="12276"/>
                  </a:lnTo>
                  <a:lnTo>
                    <a:pt x="3417" y="12280"/>
                  </a:lnTo>
                  <a:lnTo>
                    <a:pt x="3346" y="12276"/>
                  </a:lnTo>
                  <a:lnTo>
                    <a:pt x="3278" y="12267"/>
                  </a:lnTo>
                  <a:lnTo>
                    <a:pt x="3206" y="12258"/>
                  </a:lnTo>
                  <a:lnTo>
                    <a:pt x="3130" y="12262"/>
                  </a:lnTo>
                  <a:lnTo>
                    <a:pt x="3055" y="12258"/>
                  </a:lnTo>
                  <a:lnTo>
                    <a:pt x="2979" y="12245"/>
                  </a:lnTo>
                  <a:lnTo>
                    <a:pt x="2904" y="12223"/>
                  </a:lnTo>
                  <a:lnTo>
                    <a:pt x="2832" y="12195"/>
                  </a:lnTo>
                  <a:lnTo>
                    <a:pt x="2761" y="12156"/>
                  </a:lnTo>
                  <a:lnTo>
                    <a:pt x="2689" y="12111"/>
                  </a:lnTo>
                  <a:lnTo>
                    <a:pt x="2621" y="12057"/>
                  </a:lnTo>
                  <a:lnTo>
                    <a:pt x="2554" y="11968"/>
                  </a:lnTo>
                  <a:lnTo>
                    <a:pt x="2503" y="11875"/>
                  </a:lnTo>
                  <a:lnTo>
                    <a:pt x="2470" y="11786"/>
                  </a:lnTo>
                  <a:lnTo>
                    <a:pt x="2453" y="11696"/>
                  </a:lnTo>
                  <a:lnTo>
                    <a:pt x="2440" y="11612"/>
                  </a:lnTo>
                  <a:lnTo>
                    <a:pt x="2440" y="11522"/>
                  </a:lnTo>
                  <a:lnTo>
                    <a:pt x="2445" y="11438"/>
                  </a:lnTo>
                  <a:lnTo>
                    <a:pt x="2449" y="11348"/>
                  </a:lnTo>
                  <a:lnTo>
                    <a:pt x="2579" y="11135"/>
                  </a:lnTo>
                  <a:lnTo>
                    <a:pt x="2723" y="11055"/>
                  </a:lnTo>
                  <a:lnTo>
                    <a:pt x="2899" y="10996"/>
                  </a:lnTo>
                  <a:lnTo>
                    <a:pt x="2723" y="10840"/>
                  </a:lnTo>
                  <a:lnTo>
                    <a:pt x="2621" y="10734"/>
                  </a:lnTo>
                  <a:lnTo>
                    <a:pt x="2390" y="10270"/>
                  </a:lnTo>
                  <a:lnTo>
                    <a:pt x="2361" y="10208"/>
                  </a:lnTo>
                  <a:lnTo>
                    <a:pt x="2327" y="10114"/>
                  </a:lnTo>
                  <a:lnTo>
                    <a:pt x="2243" y="9793"/>
                  </a:lnTo>
                  <a:lnTo>
                    <a:pt x="2214" y="9699"/>
                  </a:lnTo>
                  <a:lnTo>
                    <a:pt x="2172" y="9592"/>
                  </a:lnTo>
                  <a:lnTo>
                    <a:pt x="2054" y="9236"/>
                  </a:lnTo>
                  <a:lnTo>
                    <a:pt x="2040" y="9160"/>
                  </a:lnTo>
                  <a:lnTo>
                    <a:pt x="1982" y="8991"/>
                  </a:lnTo>
                  <a:lnTo>
                    <a:pt x="1893" y="8728"/>
                  </a:lnTo>
                  <a:lnTo>
                    <a:pt x="1864" y="8572"/>
                  </a:lnTo>
                  <a:lnTo>
                    <a:pt x="1822" y="8434"/>
                  </a:lnTo>
                  <a:lnTo>
                    <a:pt x="1793" y="8375"/>
                  </a:lnTo>
                  <a:lnTo>
                    <a:pt x="1763" y="8300"/>
                  </a:lnTo>
                  <a:lnTo>
                    <a:pt x="1730" y="8219"/>
                  </a:lnTo>
                  <a:lnTo>
                    <a:pt x="1700" y="8140"/>
                  </a:lnTo>
                  <a:lnTo>
                    <a:pt x="1667" y="8059"/>
                  </a:lnTo>
                  <a:lnTo>
                    <a:pt x="1633" y="7984"/>
                  </a:lnTo>
                  <a:lnTo>
                    <a:pt x="1591" y="7903"/>
                  </a:lnTo>
                  <a:lnTo>
                    <a:pt x="1540" y="7828"/>
                  </a:lnTo>
                  <a:lnTo>
                    <a:pt x="1482" y="7747"/>
                  </a:lnTo>
                  <a:lnTo>
                    <a:pt x="1413" y="7666"/>
                  </a:lnTo>
                  <a:lnTo>
                    <a:pt x="1384" y="7605"/>
                  </a:lnTo>
                  <a:lnTo>
                    <a:pt x="1300" y="7528"/>
                  </a:lnTo>
                  <a:lnTo>
                    <a:pt x="1182" y="7342"/>
                  </a:lnTo>
                  <a:lnTo>
                    <a:pt x="1048" y="7172"/>
                  </a:lnTo>
                  <a:lnTo>
                    <a:pt x="968" y="7127"/>
                  </a:lnTo>
                  <a:lnTo>
                    <a:pt x="888" y="7083"/>
                  </a:lnTo>
                  <a:lnTo>
                    <a:pt x="808" y="7042"/>
                  </a:lnTo>
                  <a:lnTo>
                    <a:pt x="728" y="7007"/>
                  </a:lnTo>
                  <a:lnTo>
                    <a:pt x="648" y="6971"/>
                  </a:lnTo>
                  <a:lnTo>
                    <a:pt x="568" y="6945"/>
                  </a:lnTo>
                  <a:lnTo>
                    <a:pt x="488" y="6923"/>
                  </a:lnTo>
                  <a:lnTo>
                    <a:pt x="408" y="6909"/>
                  </a:lnTo>
                  <a:lnTo>
                    <a:pt x="206" y="6696"/>
                  </a:lnTo>
                  <a:lnTo>
                    <a:pt x="193" y="6601"/>
                  </a:lnTo>
                  <a:lnTo>
                    <a:pt x="34" y="6325"/>
                  </a:lnTo>
                  <a:lnTo>
                    <a:pt x="0" y="6155"/>
                  </a:lnTo>
                  <a:lnTo>
                    <a:pt x="0" y="6080"/>
                  </a:lnTo>
                  <a:lnTo>
                    <a:pt x="4" y="6009"/>
                  </a:lnTo>
                  <a:lnTo>
                    <a:pt x="8" y="5933"/>
                  </a:lnTo>
                  <a:lnTo>
                    <a:pt x="21" y="5861"/>
                  </a:lnTo>
                  <a:lnTo>
                    <a:pt x="42" y="5790"/>
                  </a:lnTo>
                  <a:lnTo>
                    <a:pt x="67" y="5719"/>
                  </a:lnTo>
                  <a:lnTo>
                    <a:pt x="109" y="5643"/>
                  </a:lnTo>
                  <a:lnTo>
                    <a:pt x="164" y="5572"/>
                  </a:lnTo>
                  <a:lnTo>
                    <a:pt x="206" y="5491"/>
                  </a:lnTo>
                  <a:lnTo>
                    <a:pt x="266" y="5398"/>
                  </a:lnTo>
                  <a:lnTo>
                    <a:pt x="383" y="5340"/>
                  </a:lnTo>
                  <a:lnTo>
                    <a:pt x="644" y="5108"/>
                  </a:lnTo>
                  <a:lnTo>
                    <a:pt x="787" y="5001"/>
                  </a:lnTo>
                  <a:lnTo>
                    <a:pt x="863" y="4952"/>
                  </a:lnTo>
                  <a:lnTo>
                    <a:pt x="914" y="4921"/>
                  </a:lnTo>
                  <a:lnTo>
                    <a:pt x="968" y="4885"/>
                  </a:lnTo>
                  <a:lnTo>
                    <a:pt x="1019" y="4859"/>
                  </a:lnTo>
                  <a:lnTo>
                    <a:pt x="1069" y="4828"/>
                  </a:lnTo>
                  <a:lnTo>
                    <a:pt x="1119" y="4806"/>
                  </a:lnTo>
                  <a:lnTo>
                    <a:pt x="1170" y="4778"/>
                  </a:lnTo>
                  <a:lnTo>
                    <a:pt x="1220" y="4756"/>
                  </a:lnTo>
                  <a:lnTo>
                    <a:pt x="1271" y="4738"/>
                  </a:lnTo>
                  <a:lnTo>
                    <a:pt x="1321" y="4721"/>
                  </a:lnTo>
                  <a:lnTo>
                    <a:pt x="1371" y="4703"/>
                  </a:lnTo>
                  <a:lnTo>
                    <a:pt x="1422" y="4689"/>
                  </a:lnTo>
                  <a:lnTo>
                    <a:pt x="1473" y="4680"/>
                  </a:lnTo>
                  <a:lnTo>
                    <a:pt x="1524" y="4671"/>
                  </a:lnTo>
                  <a:lnTo>
                    <a:pt x="1574" y="4662"/>
                  </a:lnTo>
                  <a:lnTo>
                    <a:pt x="1624" y="4658"/>
                  </a:lnTo>
                  <a:lnTo>
                    <a:pt x="1675" y="4658"/>
                  </a:lnTo>
                  <a:lnTo>
                    <a:pt x="1805" y="4596"/>
                  </a:lnTo>
                  <a:lnTo>
                    <a:pt x="1952" y="4551"/>
                  </a:lnTo>
                  <a:lnTo>
                    <a:pt x="2083" y="4520"/>
                  </a:lnTo>
                  <a:lnTo>
                    <a:pt x="2155" y="4493"/>
                  </a:lnTo>
                  <a:lnTo>
                    <a:pt x="2344" y="4431"/>
                  </a:lnTo>
                  <a:lnTo>
                    <a:pt x="2710" y="4275"/>
                  </a:lnTo>
                  <a:lnTo>
                    <a:pt x="2799" y="4243"/>
                  </a:lnTo>
                  <a:lnTo>
                    <a:pt x="3030" y="4168"/>
                  </a:lnTo>
                  <a:lnTo>
                    <a:pt x="3206" y="4092"/>
                  </a:lnTo>
                  <a:lnTo>
                    <a:pt x="3291" y="4061"/>
                  </a:lnTo>
                  <a:lnTo>
                    <a:pt x="3346" y="4061"/>
                  </a:lnTo>
                  <a:lnTo>
                    <a:pt x="3522" y="3998"/>
                  </a:lnTo>
                  <a:lnTo>
                    <a:pt x="3782" y="3905"/>
                  </a:lnTo>
                  <a:lnTo>
                    <a:pt x="3973" y="3846"/>
                  </a:lnTo>
                  <a:lnTo>
                    <a:pt x="4136" y="3767"/>
                  </a:lnTo>
                  <a:lnTo>
                    <a:pt x="4321" y="3722"/>
                  </a:lnTo>
                  <a:lnTo>
                    <a:pt x="4409" y="3690"/>
                  </a:lnTo>
                  <a:lnTo>
                    <a:pt x="5079" y="3477"/>
                  </a:lnTo>
                  <a:lnTo>
                    <a:pt x="5428" y="3338"/>
                  </a:lnTo>
                  <a:lnTo>
                    <a:pt x="5736" y="3259"/>
                  </a:lnTo>
                  <a:lnTo>
                    <a:pt x="5866" y="3182"/>
                  </a:lnTo>
                  <a:lnTo>
                    <a:pt x="5967" y="3182"/>
                  </a:lnTo>
                  <a:lnTo>
                    <a:pt x="6068" y="3151"/>
                  </a:lnTo>
                  <a:lnTo>
                    <a:pt x="6156" y="3107"/>
                  </a:lnTo>
                  <a:lnTo>
                    <a:pt x="7002" y="2813"/>
                  </a:lnTo>
                  <a:lnTo>
                    <a:pt x="7263" y="2720"/>
                  </a:lnTo>
                  <a:lnTo>
                    <a:pt x="7405" y="2675"/>
                  </a:lnTo>
                  <a:lnTo>
                    <a:pt x="7495" y="2639"/>
                  </a:lnTo>
                  <a:lnTo>
                    <a:pt x="7537" y="2612"/>
                  </a:lnTo>
                  <a:lnTo>
                    <a:pt x="7726" y="2550"/>
                  </a:lnTo>
                  <a:lnTo>
                    <a:pt x="8222" y="2398"/>
                  </a:lnTo>
                  <a:lnTo>
                    <a:pt x="8353" y="2349"/>
                  </a:lnTo>
                  <a:lnTo>
                    <a:pt x="8529" y="2305"/>
                  </a:lnTo>
                  <a:lnTo>
                    <a:pt x="8596" y="2273"/>
                  </a:lnTo>
                  <a:lnTo>
                    <a:pt x="8904" y="2167"/>
                  </a:lnTo>
                  <a:lnTo>
                    <a:pt x="8946" y="2122"/>
                  </a:lnTo>
                  <a:lnTo>
                    <a:pt x="9198" y="2042"/>
                  </a:lnTo>
                  <a:lnTo>
                    <a:pt x="10216" y="2060"/>
                  </a:lnTo>
                  <a:lnTo>
                    <a:pt x="10086" y="1966"/>
                  </a:lnTo>
                  <a:lnTo>
                    <a:pt x="10032" y="1894"/>
                  </a:lnTo>
                  <a:lnTo>
                    <a:pt x="9985" y="1827"/>
                  </a:lnTo>
                  <a:lnTo>
                    <a:pt x="9952" y="1760"/>
                  </a:lnTo>
                  <a:lnTo>
                    <a:pt x="9927" y="1693"/>
                  </a:lnTo>
                  <a:lnTo>
                    <a:pt x="9918" y="1622"/>
                  </a:lnTo>
                  <a:lnTo>
                    <a:pt x="9922" y="1556"/>
                  </a:lnTo>
                  <a:lnTo>
                    <a:pt x="9939" y="1484"/>
                  </a:lnTo>
                  <a:lnTo>
                    <a:pt x="9969" y="1409"/>
                  </a:lnTo>
                  <a:lnTo>
                    <a:pt x="10086" y="1284"/>
                  </a:lnTo>
                  <a:lnTo>
                    <a:pt x="10128" y="1270"/>
                  </a:lnTo>
                  <a:lnTo>
                    <a:pt x="10751" y="1257"/>
                  </a:lnTo>
                  <a:lnTo>
                    <a:pt x="10780" y="1284"/>
                  </a:lnTo>
                  <a:lnTo>
                    <a:pt x="10780" y="994"/>
                  </a:lnTo>
                  <a:lnTo>
                    <a:pt x="10768" y="901"/>
                  </a:lnTo>
                  <a:lnTo>
                    <a:pt x="10608" y="887"/>
                  </a:lnTo>
                  <a:lnTo>
                    <a:pt x="10491" y="824"/>
                  </a:lnTo>
                  <a:lnTo>
                    <a:pt x="10305" y="593"/>
                  </a:lnTo>
                  <a:lnTo>
                    <a:pt x="10288" y="316"/>
                  </a:lnTo>
                  <a:lnTo>
                    <a:pt x="10401" y="129"/>
                  </a:lnTo>
                  <a:lnTo>
                    <a:pt x="10435" y="116"/>
                  </a:lnTo>
                  <a:lnTo>
                    <a:pt x="10898" y="129"/>
                  </a:lnTo>
                  <a:lnTo>
                    <a:pt x="10999" y="165"/>
                  </a:lnTo>
                  <a:lnTo>
                    <a:pt x="11059" y="241"/>
                  </a:lnTo>
                  <a:lnTo>
                    <a:pt x="11117" y="241"/>
                  </a:lnTo>
                  <a:lnTo>
                    <a:pt x="11323" y="223"/>
                  </a:lnTo>
                  <a:lnTo>
                    <a:pt x="11437" y="85"/>
                  </a:lnTo>
                  <a:lnTo>
                    <a:pt x="11508" y="40"/>
                  </a:lnTo>
                  <a:lnTo>
                    <a:pt x="11575" y="14"/>
                  </a:lnTo>
                  <a:lnTo>
                    <a:pt x="11648" y="0"/>
                  </a:lnTo>
                  <a:lnTo>
                    <a:pt x="11715" y="0"/>
                  </a:lnTo>
                  <a:lnTo>
                    <a:pt x="11782" y="14"/>
                  </a:lnTo>
                  <a:lnTo>
                    <a:pt x="11849" y="40"/>
                  </a:lnTo>
                  <a:lnTo>
                    <a:pt x="11921" y="71"/>
                  </a:lnTo>
                  <a:lnTo>
                    <a:pt x="11988" y="116"/>
                  </a:lnTo>
                  <a:lnTo>
                    <a:pt x="12164" y="348"/>
                  </a:lnTo>
                  <a:lnTo>
                    <a:pt x="12152" y="375"/>
                  </a:lnTo>
                  <a:lnTo>
                    <a:pt x="12164" y="459"/>
                  </a:lnTo>
                  <a:lnTo>
                    <a:pt x="12160" y="539"/>
                  </a:lnTo>
                  <a:lnTo>
                    <a:pt x="12131" y="628"/>
                  </a:lnTo>
                  <a:lnTo>
                    <a:pt x="12064" y="717"/>
                  </a:lnTo>
                  <a:lnTo>
                    <a:pt x="11744" y="856"/>
                  </a:lnTo>
                  <a:lnTo>
                    <a:pt x="11584" y="869"/>
                  </a:lnTo>
                  <a:lnTo>
                    <a:pt x="11757" y="1114"/>
                  </a:lnTo>
                  <a:lnTo>
                    <a:pt x="11786" y="1284"/>
                  </a:lnTo>
                  <a:lnTo>
                    <a:pt x="11824" y="1493"/>
                  </a:lnTo>
                  <a:lnTo>
                    <a:pt x="11833" y="1703"/>
                  </a:lnTo>
                  <a:lnTo>
                    <a:pt x="11807" y="1912"/>
                  </a:lnTo>
                  <a:lnTo>
                    <a:pt x="11757" y="2122"/>
                  </a:lnTo>
                  <a:lnTo>
                    <a:pt x="11845" y="2179"/>
                  </a:lnTo>
                  <a:lnTo>
                    <a:pt x="12367" y="2273"/>
                  </a:lnTo>
                  <a:lnTo>
                    <a:pt x="12417" y="2246"/>
                  </a:lnTo>
                  <a:lnTo>
                    <a:pt x="12472" y="2220"/>
                  </a:lnTo>
                  <a:lnTo>
                    <a:pt x="12522" y="2202"/>
                  </a:lnTo>
                  <a:lnTo>
                    <a:pt x="12577" y="2189"/>
                  </a:lnTo>
                  <a:lnTo>
                    <a:pt x="12628" y="2179"/>
                  </a:lnTo>
                  <a:lnTo>
                    <a:pt x="12682" y="2171"/>
                  </a:lnTo>
                  <a:lnTo>
                    <a:pt x="12733" y="2171"/>
                  </a:lnTo>
                  <a:lnTo>
                    <a:pt x="12787" y="2171"/>
                  </a:lnTo>
                  <a:lnTo>
                    <a:pt x="12842" y="2175"/>
                  </a:lnTo>
                  <a:lnTo>
                    <a:pt x="12897" y="2179"/>
                  </a:lnTo>
                  <a:lnTo>
                    <a:pt x="12948" y="2189"/>
                  </a:lnTo>
                  <a:lnTo>
                    <a:pt x="13002" y="2198"/>
                  </a:lnTo>
                  <a:lnTo>
                    <a:pt x="13057" y="2206"/>
                  </a:lnTo>
                  <a:lnTo>
                    <a:pt x="13107" y="2220"/>
                  </a:lnTo>
                  <a:lnTo>
                    <a:pt x="13162" y="2228"/>
                  </a:lnTo>
                  <a:lnTo>
                    <a:pt x="13212" y="2242"/>
                  </a:lnTo>
                  <a:lnTo>
                    <a:pt x="13301" y="2224"/>
                  </a:lnTo>
                  <a:lnTo>
                    <a:pt x="13431" y="2362"/>
                  </a:lnTo>
                  <a:lnTo>
                    <a:pt x="13443" y="2398"/>
                  </a:lnTo>
                  <a:lnTo>
                    <a:pt x="13617" y="2474"/>
                  </a:lnTo>
                  <a:lnTo>
                    <a:pt x="13676" y="2612"/>
                  </a:lnTo>
                  <a:lnTo>
                    <a:pt x="13692" y="2639"/>
                  </a:lnTo>
                  <a:lnTo>
                    <a:pt x="13663" y="2732"/>
                  </a:lnTo>
                  <a:lnTo>
                    <a:pt x="13443" y="2720"/>
                  </a:lnTo>
                  <a:lnTo>
                    <a:pt x="13443" y="2764"/>
                  </a:lnTo>
                  <a:lnTo>
                    <a:pt x="13385" y="2844"/>
                  </a:lnTo>
                  <a:lnTo>
                    <a:pt x="13317" y="2862"/>
                  </a:lnTo>
                  <a:lnTo>
                    <a:pt x="13254" y="2880"/>
                  </a:lnTo>
                  <a:lnTo>
                    <a:pt x="13187" y="2898"/>
                  </a:lnTo>
                  <a:lnTo>
                    <a:pt x="13116" y="2911"/>
                  </a:lnTo>
                  <a:lnTo>
                    <a:pt x="13049" y="2924"/>
                  </a:lnTo>
                  <a:lnTo>
                    <a:pt x="12981" y="2933"/>
                  </a:lnTo>
                  <a:lnTo>
                    <a:pt x="12914" y="2937"/>
                  </a:lnTo>
                  <a:lnTo>
                    <a:pt x="12847" y="2933"/>
                  </a:lnTo>
                  <a:lnTo>
                    <a:pt x="12527" y="2888"/>
                  </a:lnTo>
                  <a:lnTo>
                    <a:pt x="12350" y="2732"/>
                  </a:lnTo>
                  <a:lnTo>
                    <a:pt x="12338" y="2702"/>
                  </a:lnTo>
                  <a:lnTo>
                    <a:pt x="12308" y="2550"/>
                  </a:lnTo>
                  <a:lnTo>
                    <a:pt x="11917" y="2491"/>
                  </a:lnTo>
                  <a:lnTo>
                    <a:pt x="11816" y="2657"/>
                  </a:lnTo>
                  <a:lnTo>
                    <a:pt x="11686" y="2675"/>
                  </a:lnTo>
                  <a:lnTo>
                    <a:pt x="11669" y="2732"/>
                  </a:lnTo>
                  <a:lnTo>
                    <a:pt x="11656" y="2813"/>
                  </a:lnTo>
                  <a:lnTo>
                    <a:pt x="11580" y="2817"/>
                  </a:lnTo>
                  <a:lnTo>
                    <a:pt x="11508" y="2821"/>
                  </a:lnTo>
                  <a:lnTo>
                    <a:pt x="11437" y="2826"/>
                  </a:lnTo>
                  <a:lnTo>
                    <a:pt x="11365" y="2831"/>
                  </a:lnTo>
                  <a:lnTo>
                    <a:pt x="11294" y="2835"/>
                  </a:lnTo>
                  <a:lnTo>
                    <a:pt x="11222" y="2839"/>
                  </a:lnTo>
                  <a:lnTo>
                    <a:pt x="11151" y="2839"/>
                  </a:lnTo>
                  <a:lnTo>
                    <a:pt x="11084" y="2835"/>
                  </a:lnTo>
                  <a:lnTo>
                    <a:pt x="11011" y="2831"/>
                  </a:lnTo>
                  <a:lnTo>
                    <a:pt x="10940" y="2821"/>
                  </a:lnTo>
                  <a:lnTo>
                    <a:pt x="10873" y="2809"/>
                  </a:lnTo>
                  <a:lnTo>
                    <a:pt x="10801" y="2786"/>
                  </a:lnTo>
                  <a:lnTo>
                    <a:pt x="10730" y="2759"/>
                  </a:lnTo>
                  <a:lnTo>
                    <a:pt x="10663" y="2728"/>
                  </a:lnTo>
                  <a:lnTo>
                    <a:pt x="10591" y="2688"/>
                  </a:lnTo>
                  <a:lnTo>
                    <a:pt x="10520" y="2639"/>
                  </a:lnTo>
                  <a:lnTo>
                    <a:pt x="10537" y="2224"/>
                  </a:lnTo>
                  <a:lnTo>
                    <a:pt x="10486" y="2246"/>
                  </a:lnTo>
                  <a:lnTo>
                    <a:pt x="10431" y="2264"/>
                  </a:lnTo>
                  <a:lnTo>
                    <a:pt x="10380" y="2278"/>
                  </a:lnTo>
                  <a:lnTo>
                    <a:pt x="10330" y="2282"/>
                  </a:lnTo>
                  <a:lnTo>
                    <a:pt x="10275" y="2287"/>
                  </a:lnTo>
                  <a:lnTo>
                    <a:pt x="10225" y="2287"/>
                  </a:lnTo>
                  <a:lnTo>
                    <a:pt x="10170" y="2287"/>
                  </a:lnTo>
                  <a:lnTo>
                    <a:pt x="10120" y="2282"/>
                  </a:lnTo>
                  <a:lnTo>
                    <a:pt x="10069" y="2278"/>
                  </a:lnTo>
                  <a:lnTo>
                    <a:pt x="10015" y="2273"/>
                  </a:lnTo>
                  <a:lnTo>
                    <a:pt x="9964" y="2269"/>
                  </a:lnTo>
                  <a:lnTo>
                    <a:pt x="9914" y="2264"/>
                  </a:lnTo>
                  <a:lnTo>
                    <a:pt x="9859" y="2264"/>
                  </a:lnTo>
                  <a:lnTo>
                    <a:pt x="9808" y="2264"/>
                  </a:lnTo>
                  <a:lnTo>
                    <a:pt x="9753" y="2264"/>
                  </a:lnTo>
                  <a:lnTo>
                    <a:pt x="9703" y="2273"/>
                  </a:lnTo>
                  <a:lnTo>
                    <a:pt x="9501" y="2273"/>
                  </a:lnTo>
                  <a:lnTo>
                    <a:pt x="9430" y="2317"/>
                  </a:lnTo>
                  <a:lnTo>
                    <a:pt x="9354" y="2362"/>
                  </a:lnTo>
                  <a:lnTo>
                    <a:pt x="9312" y="2380"/>
                  </a:lnTo>
                  <a:lnTo>
                    <a:pt x="9181" y="2412"/>
                  </a:lnTo>
                  <a:lnTo>
                    <a:pt x="9080" y="2443"/>
                  </a:lnTo>
                  <a:lnTo>
                    <a:pt x="8807" y="2536"/>
                  </a:lnTo>
                  <a:lnTo>
                    <a:pt x="8193" y="2732"/>
                  </a:lnTo>
                  <a:lnTo>
                    <a:pt x="8105" y="2781"/>
                  </a:lnTo>
                  <a:lnTo>
                    <a:pt x="7915" y="2826"/>
                  </a:lnTo>
                  <a:lnTo>
                    <a:pt x="7755" y="2906"/>
                  </a:lnTo>
                  <a:lnTo>
                    <a:pt x="7524" y="2982"/>
                  </a:lnTo>
                  <a:lnTo>
                    <a:pt x="6926" y="3196"/>
                  </a:lnTo>
                  <a:lnTo>
                    <a:pt x="6795" y="3227"/>
                  </a:lnTo>
                  <a:lnTo>
                    <a:pt x="6707" y="3277"/>
                  </a:lnTo>
                  <a:lnTo>
                    <a:pt x="6316" y="3415"/>
                  </a:lnTo>
                  <a:lnTo>
                    <a:pt x="5168" y="3785"/>
                  </a:lnTo>
                  <a:lnTo>
                    <a:pt x="4818" y="3905"/>
                  </a:lnTo>
                  <a:lnTo>
                    <a:pt x="4616" y="3967"/>
                  </a:lnTo>
                  <a:lnTo>
                    <a:pt x="4426" y="4016"/>
                  </a:lnTo>
                  <a:lnTo>
                    <a:pt x="4237" y="4092"/>
                  </a:lnTo>
                  <a:lnTo>
                    <a:pt x="4149" y="4105"/>
                  </a:lnTo>
                  <a:lnTo>
                    <a:pt x="4120" y="4123"/>
                  </a:lnTo>
                  <a:lnTo>
                    <a:pt x="4048" y="4123"/>
                  </a:lnTo>
                  <a:lnTo>
                    <a:pt x="3770" y="4231"/>
                  </a:lnTo>
                  <a:lnTo>
                    <a:pt x="3598" y="4288"/>
                  </a:lnTo>
                  <a:lnTo>
                    <a:pt x="3551" y="4302"/>
                  </a:lnTo>
                  <a:lnTo>
                    <a:pt x="3505" y="4314"/>
                  </a:lnTo>
                  <a:lnTo>
                    <a:pt x="3455" y="4328"/>
                  </a:lnTo>
                  <a:lnTo>
                    <a:pt x="3409" y="4342"/>
                  </a:lnTo>
                  <a:lnTo>
                    <a:pt x="3362" y="4355"/>
                  </a:lnTo>
                  <a:lnTo>
                    <a:pt x="3312" y="4369"/>
                  </a:lnTo>
                  <a:lnTo>
                    <a:pt x="3266" y="4381"/>
                  </a:lnTo>
                  <a:lnTo>
                    <a:pt x="3219" y="4395"/>
                  </a:lnTo>
                  <a:lnTo>
                    <a:pt x="3168" y="4413"/>
                  </a:lnTo>
                  <a:lnTo>
                    <a:pt x="3122" y="4426"/>
                  </a:lnTo>
                  <a:lnTo>
                    <a:pt x="3076" y="4440"/>
                  </a:lnTo>
                  <a:lnTo>
                    <a:pt x="3025" y="4453"/>
                  </a:lnTo>
                  <a:lnTo>
                    <a:pt x="2979" y="4466"/>
                  </a:lnTo>
                  <a:lnTo>
                    <a:pt x="2933" y="4480"/>
                  </a:lnTo>
                  <a:lnTo>
                    <a:pt x="2887" y="4493"/>
                  </a:lnTo>
                  <a:lnTo>
                    <a:pt x="2841" y="4506"/>
                  </a:lnTo>
                  <a:lnTo>
                    <a:pt x="2710" y="4551"/>
                  </a:lnTo>
                  <a:lnTo>
                    <a:pt x="2621" y="4596"/>
                  </a:lnTo>
                  <a:lnTo>
                    <a:pt x="2243" y="4707"/>
                  </a:lnTo>
                  <a:lnTo>
                    <a:pt x="2125" y="4738"/>
                  </a:lnTo>
                  <a:lnTo>
                    <a:pt x="1717" y="4890"/>
                  </a:lnTo>
                  <a:lnTo>
                    <a:pt x="1675" y="4890"/>
                  </a:lnTo>
                  <a:lnTo>
                    <a:pt x="1662" y="4939"/>
                  </a:lnTo>
                  <a:lnTo>
                    <a:pt x="1557" y="5090"/>
                  </a:lnTo>
                  <a:lnTo>
                    <a:pt x="1035" y="5353"/>
                  </a:lnTo>
                  <a:lnTo>
                    <a:pt x="977" y="5371"/>
                  </a:lnTo>
                  <a:lnTo>
                    <a:pt x="905" y="5434"/>
                  </a:lnTo>
                  <a:lnTo>
                    <a:pt x="863" y="5447"/>
                  </a:lnTo>
                  <a:lnTo>
                    <a:pt x="556" y="5742"/>
                  </a:lnTo>
                  <a:lnTo>
                    <a:pt x="509" y="5768"/>
                  </a:lnTo>
                  <a:lnTo>
                    <a:pt x="459" y="5803"/>
                  </a:lnTo>
                  <a:lnTo>
                    <a:pt x="413" y="5843"/>
                  </a:lnTo>
                  <a:lnTo>
                    <a:pt x="371" y="5884"/>
                  </a:lnTo>
                  <a:lnTo>
                    <a:pt x="329" y="5933"/>
                  </a:lnTo>
                  <a:lnTo>
                    <a:pt x="295" y="5982"/>
                  </a:lnTo>
                  <a:lnTo>
                    <a:pt x="270" y="6036"/>
                  </a:lnTo>
                  <a:lnTo>
                    <a:pt x="253" y="6094"/>
                  </a:lnTo>
                  <a:lnTo>
                    <a:pt x="396" y="6307"/>
                  </a:lnTo>
                  <a:lnTo>
                    <a:pt x="644" y="6601"/>
                  </a:lnTo>
                  <a:lnTo>
                    <a:pt x="686" y="6601"/>
                  </a:lnTo>
                  <a:lnTo>
                    <a:pt x="782" y="6646"/>
                  </a:lnTo>
                  <a:lnTo>
                    <a:pt x="884" y="6686"/>
                  </a:lnTo>
                  <a:lnTo>
                    <a:pt x="981" y="6722"/>
                  </a:lnTo>
                  <a:lnTo>
                    <a:pt x="1077" y="6762"/>
                  </a:lnTo>
                  <a:lnTo>
                    <a:pt x="1178" y="6797"/>
                  </a:lnTo>
                  <a:lnTo>
                    <a:pt x="1275" y="6833"/>
                  </a:lnTo>
                  <a:lnTo>
                    <a:pt x="1371" y="6864"/>
                  </a:lnTo>
                  <a:lnTo>
                    <a:pt x="1473" y="6896"/>
                  </a:lnTo>
                  <a:lnTo>
                    <a:pt x="1574" y="6931"/>
                  </a:lnTo>
                  <a:lnTo>
                    <a:pt x="1671" y="6958"/>
                  </a:lnTo>
                  <a:lnTo>
                    <a:pt x="1772" y="6989"/>
                  </a:lnTo>
                  <a:lnTo>
                    <a:pt x="1872" y="7016"/>
                  </a:lnTo>
                  <a:lnTo>
                    <a:pt x="1969" y="7047"/>
                  </a:lnTo>
                  <a:lnTo>
                    <a:pt x="2071" y="7074"/>
                  </a:lnTo>
                  <a:lnTo>
                    <a:pt x="2172" y="7101"/>
                  </a:lnTo>
                  <a:lnTo>
                    <a:pt x="2272" y="7127"/>
                  </a:lnTo>
                  <a:lnTo>
                    <a:pt x="2390" y="7190"/>
                  </a:lnTo>
                  <a:lnTo>
                    <a:pt x="2550" y="7226"/>
                  </a:lnTo>
                  <a:lnTo>
                    <a:pt x="2706" y="7261"/>
                  </a:lnTo>
                  <a:lnTo>
                    <a:pt x="2866" y="7297"/>
                  </a:lnTo>
                  <a:lnTo>
                    <a:pt x="3021" y="7328"/>
                  </a:lnTo>
                  <a:lnTo>
                    <a:pt x="3181" y="7360"/>
                  </a:lnTo>
                  <a:lnTo>
                    <a:pt x="3337" y="7391"/>
                  </a:lnTo>
                  <a:lnTo>
                    <a:pt x="3497" y="7421"/>
                  </a:lnTo>
                  <a:lnTo>
                    <a:pt x="3652" y="7449"/>
                  </a:lnTo>
                  <a:lnTo>
                    <a:pt x="3812" y="7480"/>
                  </a:lnTo>
                  <a:lnTo>
                    <a:pt x="3968" y="7506"/>
                  </a:lnTo>
                  <a:lnTo>
                    <a:pt x="4124" y="7533"/>
                  </a:lnTo>
                  <a:lnTo>
                    <a:pt x="4283" y="7555"/>
                  </a:lnTo>
                  <a:lnTo>
                    <a:pt x="4439" y="7583"/>
                  </a:lnTo>
                  <a:lnTo>
                    <a:pt x="4599" y="7605"/>
                  </a:lnTo>
                  <a:lnTo>
                    <a:pt x="4755" y="7631"/>
                  </a:lnTo>
                  <a:lnTo>
                    <a:pt x="4914" y="7654"/>
                  </a:lnTo>
                  <a:lnTo>
                    <a:pt x="5071" y="7676"/>
                  </a:lnTo>
                  <a:lnTo>
                    <a:pt x="5226" y="7698"/>
                  </a:lnTo>
                  <a:lnTo>
                    <a:pt x="5386" y="7721"/>
                  </a:lnTo>
                  <a:lnTo>
                    <a:pt x="5541" y="7743"/>
                  </a:lnTo>
                  <a:lnTo>
                    <a:pt x="5702" y="7761"/>
                  </a:lnTo>
                  <a:lnTo>
                    <a:pt x="5857" y="7783"/>
                  </a:lnTo>
                  <a:lnTo>
                    <a:pt x="6013" y="7805"/>
                  </a:lnTo>
                  <a:lnTo>
                    <a:pt x="6173" y="7822"/>
                  </a:lnTo>
                  <a:lnTo>
                    <a:pt x="6329" y="7845"/>
                  </a:lnTo>
                  <a:lnTo>
                    <a:pt x="6489" y="7867"/>
                  </a:lnTo>
                  <a:lnTo>
                    <a:pt x="6644" y="7885"/>
                  </a:lnTo>
                  <a:lnTo>
                    <a:pt x="6804" y="7907"/>
                  </a:lnTo>
                  <a:lnTo>
                    <a:pt x="6960" y="7930"/>
                  </a:lnTo>
                  <a:lnTo>
                    <a:pt x="7120" y="7948"/>
                  </a:lnTo>
                  <a:lnTo>
                    <a:pt x="7275" y="7970"/>
                  </a:lnTo>
                  <a:lnTo>
                    <a:pt x="7435" y="7992"/>
                  </a:lnTo>
                  <a:lnTo>
                    <a:pt x="8121" y="8019"/>
                  </a:lnTo>
                  <a:lnTo>
                    <a:pt x="8588" y="7992"/>
                  </a:lnTo>
                  <a:lnTo>
                    <a:pt x="9021" y="8019"/>
                  </a:lnTo>
                  <a:lnTo>
                    <a:pt x="9443" y="7912"/>
                  </a:lnTo>
                  <a:lnTo>
                    <a:pt x="9573" y="7881"/>
                  </a:lnTo>
                  <a:lnTo>
                    <a:pt x="9749" y="7822"/>
                  </a:lnTo>
                  <a:lnTo>
                    <a:pt x="10305" y="7573"/>
                  </a:lnTo>
                  <a:lnTo>
                    <a:pt x="10654" y="7404"/>
                  </a:lnTo>
                  <a:lnTo>
                    <a:pt x="12076" y="6677"/>
                  </a:lnTo>
                  <a:lnTo>
                    <a:pt x="12194" y="6601"/>
                  </a:lnTo>
                  <a:lnTo>
                    <a:pt x="12266" y="6540"/>
                  </a:lnTo>
                  <a:lnTo>
                    <a:pt x="13355" y="5880"/>
                  </a:lnTo>
                  <a:lnTo>
                    <a:pt x="13431" y="5817"/>
                  </a:lnTo>
                  <a:lnTo>
                    <a:pt x="13516" y="5754"/>
                  </a:lnTo>
                  <a:lnTo>
                    <a:pt x="13545" y="5742"/>
                  </a:lnTo>
                  <a:lnTo>
                    <a:pt x="13617" y="5692"/>
                  </a:lnTo>
                  <a:lnTo>
                    <a:pt x="14024" y="5416"/>
                  </a:lnTo>
                  <a:lnTo>
                    <a:pt x="14172" y="5309"/>
                  </a:lnTo>
                  <a:lnTo>
                    <a:pt x="14416" y="5122"/>
                  </a:lnTo>
                  <a:lnTo>
                    <a:pt x="14563" y="5001"/>
                  </a:lnTo>
                  <a:lnTo>
                    <a:pt x="15001" y="4658"/>
                  </a:lnTo>
                  <a:lnTo>
                    <a:pt x="15089" y="4596"/>
                  </a:lnTo>
                  <a:lnTo>
                    <a:pt x="15244" y="4462"/>
                  </a:lnTo>
                  <a:lnTo>
                    <a:pt x="15292" y="4462"/>
                  </a:lnTo>
                  <a:lnTo>
                    <a:pt x="15350" y="4413"/>
                  </a:lnTo>
                  <a:lnTo>
                    <a:pt x="15439" y="4337"/>
                  </a:lnTo>
                  <a:lnTo>
                    <a:pt x="15481" y="4320"/>
                  </a:lnTo>
                  <a:lnTo>
                    <a:pt x="15569" y="4261"/>
                  </a:lnTo>
                  <a:lnTo>
                    <a:pt x="15770" y="4123"/>
                  </a:lnTo>
                  <a:lnTo>
                    <a:pt x="15885" y="3998"/>
                  </a:lnTo>
                  <a:lnTo>
                    <a:pt x="15956" y="3954"/>
                  </a:lnTo>
                  <a:lnTo>
                    <a:pt x="16032" y="3891"/>
                  </a:lnTo>
                  <a:lnTo>
                    <a:pt x="16074" y="3842"/>
                  </a:lnTo>
                  <a:lnTo>
                    <a:pt x="16103" y="3793"/>
                  </a:lnTo>
                  <a:lnTo>
                    <a:pt x="16129" y="3745"/>
                  </a:lnTo>
                  <a:lnTo>
                    <a:pt x="16150" y="3696"/>
                  </a:lnTo>
                  <a:lnTo>
                    <a:pt x="16166" y="3646"/>
                  </a:lnTo>
                  <a:lnTo>
                    <a:pt x="16175" y="3593"/>
                  </a:lnTo>
                  <a:lnTo>
                    <a:pt x="16183" y="3544"/>
                  </a:lnTo>
                  <a:lnTo>
                    <a:pt x="16192" y="3490"/>
                  </a:lnTo>
                  <a:lnTo>
                    <a:pt x="16192" y="3352"/>
                  </a:lnTo>
                  <a:lnTo>
                    <a:pt x="16192" y="3259"/>
                  </a:lnTo>
                  <a:lnTo>
                    <a:pt x="16175" y="3196"/>
                  </a:lnTo>
                  <a:lnTo>
                    <a:pt x="16150" y="3151"/>
                  </a:lnTo>
                  <a:lnTo>
                    <a:pt x="16133" y="3121"/>
                  </a:lnTo>
                  <a:lnTo>
                    <a:pt x="16074" y="3103"/>
                  </a:lnTo>
                  <a:lnTo>
                    <a:pt x="16015" y="3080"/>
                  </a:lnTo>
                  <a:lnTo>
                    <a:pt x="15956" y="3067"/>
                  </a:lnTo>
                  <a:lnTo>
                    <a:pt x="15898" y="3049"/>
                  </a:lnTo>
                  <a:lnTo>
                    <a:pt x="15838" y="3036"/>
                  </a:lnTo>
                  <a:lnTo>
                    <a:pt x="15779" y="3022"/>
                  </a:lnTo>
                  <a:lnTo>
                    <a:pt x="15720" y="3013"/>
                  </a:lnTo>
                  <a:lnTo>
                    <a:pt x="15661" y="3000"/>
                  </a:lnTo>
                  <a:lnTo>
                    <a:pt x="15602" y="2991"/>
                  </a:lnTo>
                  <a:lnTo>
                    <a:pt x="15544" y="2977"/>
                  </a:lnTo>
                  <a:lnTo>
                    <a:pt x="15485" y="2969"/>
                  </a:lnTo>
                  <a:lnTo>
                    <a:pt x="15426" y="2955"/>
                  </a:lnTo>
                  <a:lnTo>
                    <a:pt x="15367" y="2947"/>
                  </a:lnTo>
                  <a:lnTo>
                    <a:pt x="15308" y="2933"/>
                  </a:lnTo>
                  <a:lnTo>
                    <a:pt x="15250" y="2920"/>
                  </a:lnTo>
                  <a:lnTo>
                    <a:pt x="15190" y="2906"/>
                  </a:lnTo>
                  <a:lnTo>
                    <a:pt x="15114" y="3009"/>
                  </a:lnTo>
                  <a:lnTo>
                    <a:pt x="15043" y="3133"/>
                  </a:lnTo>
                  <a:lnTo>
                    <a:pt x="15018" y="3151"/>
                  </a:lnTo>
                  <a:lnTo>
                    <a:pt x="14950" y="3165"/>
                  </a:lnTo>
                  <a:lnTo>
                    <a:pt x="14887" y="3174"/>
                  </a:lnTo>
                  <a:lnTo>
                    <a:pt x="14820" y="3182"/>
                  </a:lnTo>
                  <a:lnTo>
                    <a:pt x="14757" y="3188"/>
                  </a:lnTo>
                  <a:lnTo>
                    <a:pt x="14690" y="3192"/>
                  </a:lnTo>
                  <a:lnTo>
                    <a:pt x="14626" y="3192"/>
                  </a:lnTo>
                  <a:lnTo>
                    <a:pt x="14559" y="3188"/>
                  </a:lnTo>
                  <a:lnTo>
                    <a:pt x="14491" y="3182"/>
                  </a:lnTo>
                  <a:lnTo>
                    <a:pt x="14428" y="3174"/>
                  </a:lnTo>
                  <a:lnTo>
                    <a:pt x="14361" y="3165"/>
                  </a:lnTo>
                  <a:lnTo>
                    <a:pt x="14294" y="3151"/>
                  </a:lnTo>
                  <a:lnTo>
                    <a:pt x="14231" y="3133"/>
                  </a:lnTo>
                  <a:lnTo>
                    <a:pt x="14164" y="3115"/>
                  </a:lnTo>
                  <a:lnTo>
                    <a:pt x="14097" y="3093"/>
                  </a:lnTo>
                  <a:lnTo>
                    <a:pt x="14033" y="3071"/>
                  </a:lnTo>
                  <a:lnTo>
                    <a:pt x="13965" y="3044"/>
                  </a:lnTo>
                  <a:lnTo>
                    <a:pt x="13907" y="3000"/>
                  </a:lnTo>
                  <a:lnTo>
                    <a:pt x="13856" y="2951"/>
                  </a:lnTo>
                  <a:lnTo>
                    <a:pt x="13814" y="2898"/>
                  </a:lnTo>
                  <a:lnTo>
                    <a:pt x="13781" y="2844"/>
                  </a:lnTo>
                  <a:lnTo>
                    <a:pt x="13755" y="2791"/>
                  </a:lnTo>
                  <a:lnTo>
                    <a:pt x="13743" y="2732"/>
                  </a:lnTo>
                  <a:lnTo>
                    <a:pt x="13734" y="2679"/>
                  </a:lnTo>
                  <a:lnTo>
                    <a:pt x="13734" y="2625"/>
                  </a:lnTo>
                  <a:lnTo>
                    <a:pt x="13852" y="2398"/>
                  </a:lnTo>
                  <a:lnTo>
                    <a:pt x="13881" y="2380"/>
                  </a:lnTo>
                  <a:lnTo>
                    <a:pt x="14113" y="2380"/>
                  </a:lnTo>
                  <a:lnTo>
                    <a:pt x="14130" y="2429"/>
                  </a:lnTo>
                  <a:lnTo>
                    <a:pt x="14084" y="2550"/>
                  </a:lnTo>
                  <a:lnTo>
                    <a:pt x="14012" y="2581"/>
                  </a:lnTo>
                  <a:lnTo>
                    <a:pt x="13894" y="2720"/>
                  </a:lnTo>
                  <a:lnTo>
                    <a:pt x="13894" y="2750"/>
                  </a:lnTo>
                  <a:lnTo>
                    <a:pt x="13944" y="2773"/>
                  </a:lnTo>
                  <a:lnTo>
                    <a:pt x="13999" y="2795"/>
                  </a:lnTo>
                  <a:lnTo>
                    <a:pt x="14050" y="2813"/>
                  </a:lnTo>
                  <a:lnTo>
                    <a:pt x="14101" y="2826"/>
                  </a:lnTo>
                  <a:lnTo>
                    <a:pt x="14151" y="2839"/>
                  </a:lnTo>
                  <a:lnTo>
                    <a:pt x="14202" y="2848"/>
                  </a:lnTo>
                  <a:lnTo>
                    <a:pt x="14252" y="2858"/>
                  </a:lnTo>
                  <a:lnTo>
                    <a:pt x="14302" y="2862"/>
                  </a:lnTo>
                  <a:lnTo>
                    <a:pt x="14353" y="2862"/>
                  </a:lnTo>
                  <a:lnTo>
                    <a:pt x="14403" y="2866"/>
                  </a:lnTo>
                  <a:lnTo>
                    <a:pt x="14454" y="2866"/>
                  </a:lnTo>
                  <a:lnTo>
                    <a:pt x="14504" y="2866"/>
                  </a:lnTo>
                  <a:lnTo>
                    <a:pt x="14554" y="2866"/>
                  </a:lnTo>
                  <a:lnTo>
                    <a:pt x="14605" y="2862"/>
                  </a:lnTo>
                  <a:lnTo>
                    <a:pt x="14660" y="2862"/>
                  </a:lnTo>
                  <a:lnTo>
                    <a:pt x="14711" y="2858"/>
                  </a:lnTo>
                  <a:lnTo>
                    <a:pt x="14782" y="2826"/>
                  </a:lnTo>
                  <a:lnTo>
                    <a:pt x="14812" y="2675"/>
                  </a:lnTo>
                  <a:lnTo>
                    <a:pt x="14711" y="2612"/>
                  </a:lnTo>
                  <a:lnTo>
                    <a:pt x="14638" y="2639"/>
                  </a:lnTo>
                  <a:lnTo>
                    <a:pt x="14533" y="2657"/>
                  </a:lnTo>
                  <a:lnTo>
                    <a:pt x="14416" y="2639"/>
                  </a:lnTo>
                  <a:lnTo>
                    <a:pt x="14361" y="2608"/>
                  </a:lnTo>
                  <a:lnTo>
                    <a:pt x="14311" y="2572"/>
                  </a:lnTo>
                  <a:lnTo>
                    <a:pt x="14265" y="2536"/>
                  </a:lnTo>
                  <a:lnTo>
                    <a:pt x="14223" y="2497"/>
                  </a:lnTo>
                  <a:lnTo>
                    <a:pt x="14185" y="2451"/>
                  </a:lnTo>
                  <a:lnTo>
                    <a:pt x="14160" y="2402"/>
                  </a:lnTo>
                  <a:lnTo>
                    <a:pt x="14139" y="2353"/>
                  </a:lnTo>
                  <a:lnTo>
                    <a:pt x="14130" y="2305"/>
                  </a:lnTo>
                  <a:lnTo>
                    <a:pt x="14084" y="2104"/>
                  </a:lnTo>
                  <a:lnTo>
                    <a:pt x="14012" y="2179"/>
                  </a:lnTo>
                  <a:lnTo>
                    <a:pt x="13957" y="2206"/>
                  </a:lnTo>
                  <a:lnTo>
                    <a:pt x="13902" y="2228"/>
                  </a:lnTo>
                  <a:lnTo>
                    <a:pt x="13852" y="2242"/>
                  </a:lnTo>
                  <a:lnTo>
                    <a:pt x="13802" y="2251"/>
                  </a:lnTo>
                  <a:lnTo>
                    <a:pt x="13747" y="2251"/>
                  </a:lnTo>
                  <a:lnTo>
                    <a:pt x="13697" y="2242"/>
                  </a:lnTo>
                  <a:lnTo>
                    <a:pt x="13646" y="2224"/>
                  </a:lnTo>
                  <a:lnTo>
                    <a:pt x="13591" y="2198"/>
                  </a:lnTo>
                  <a:lnTo>
                    <a:pt x="13474" y="2086"/>
                  </a:lnTo>
                  <a:lnTo>
                    <a:pt x="13457" y="2042"/>
                  </a:lnTo>
                  <a:lnTo>
                    <a:pt x="13431" y="1948"/>
                  </a:lnTo>
                  <a:lnTo>
                    <a:pt x="13435" y="1855"/>
                  </a:lnTo>
                  <a:lnTo>
                    <a:pt x="13470" y="1766"/>
                  </a:lnTo>
                  <a:lnTo>
                    <a:pt x="13516" y="1671"/>
                  </a:lnTo>
                  <a:lnTo>
                    <a:pt x="13591" y="1596"/>
                  </a:lnTo>
                  <a:lnTo>
                    <a:pt x="13650" y="1565"/>
                  </a:lnTo>
                  <a:lnTo>
                    <a:pt x="14097" y="1484"/>
                  </a:lnTo>
                  <a:lnTo>
                    <a:pt x="14130" y="1207"/>
                  </a:lnTo>
                  <a:lnTo>
                    <a:pt x="14076" y="1203"/>
                  </a:lnTo>
                  <a:lnTo>
                    <a:pt x="14016" y="1199"/>
                  </a:lnTo>
                  <a:lnTo>
                    <a:pt x="13961" y="1185"/>
                  </a:lnTo>
                  <a:lnTo>
                    <a:pt x="13902" y="1163"/>
                  </a:lnTo>
                  <a:lnTo>
                    <a:pt x="13844" y="1136"/>
                  </a:lnTo>
                  <a:lnTo>
                    <a:pt x="13789" y="1101"/>
                  </a:lnTo>
                  <a:lnTo>
                    <a:pt x="13730" y="1052"/>
                  </a:lnTo>
                  <a:lnTo>
                    <a:pt x="13676" y="994"/>
                  </a:lnTo>
                  <a:lnTo>
                    <a:pt x="13629" y="883"/>
                  </a:lnTo>
                  <a:lnTo>
                    <a:pt x="13604" y="771"/>
                  </a:lnTo>
                  <a:lnTo>
                    <a:pt x="13604" y="664"/>
                  </a:lnTo>
                  <a:lnTo>
                    <a:pt x="13633" y="561"/>
                  </a:lnTo>
                  <a:lnTo>
                    <a:pt x="13663" y="535"/>
                  </a:lnTo>
                  <a:lnTo>
                    <a:pt x="13722" y="441"/>
                  </a:lnTo>
                  <a:lnTo>
                    <a:pt x="13793" y="405"/>
                  </a:lnTo>
                  <a:lnTo>
                    <a:pt x="13865" y="383"/>
                  </a:lnTo>
                  <a:lnTo>
                    <a:pt x="13936" y="375"/>
                  </a:lnTo>
                  <a:lnTo>
                    <a:pt x="14007" y="379"/>
                  </a:lnTo>
                  <a:lnTo>
                    <a:pt x="14080" y="393"/>
                  </a:lnTo>
                  <a:lnTo>
                    <a:pt x="14151" y="415"/>
                  </a:lnTo>
                  <a:lnTo>
                    <a:pt x="14227" y="441"/>
                  </a:lnTo>
                  <a:lnTo>
                    <a:pt x="14302" y="472"/>
                  </a:lnTo>
                  <a:lnTo>
                    <a:pt x="14462" y="423"/>
                  </a:lnTo>
                  <a:lnTo>
                    <a:pt x="14533" y="441"/>
                  </a:lnTo>
                  <a:lnTo>
                    <a:pt x="14580" y="441"/>
                  </a:lnTo>
                  <a:lnTo>
                    <a:pt x="14711" y="535"/>
                  </a:lnTo>
                  <a:lnTo>
                    <a:pt x="14753" y="472"/>
                  </a:lnTo>
                  <a:lnTo>
                    <a:pt x="14841" y="405"/>
                  </a:lnTo>
                  <a:lnTo>
                    <a:pt x="14925" y="379"/>
                  </a:lnTo>
                  <a:lnTo>
                    <a:pt x="15009" y="361"/>
                  </a:lnTo>
                  <a:lnTo>
                    <a:pt x="15093" y="352"/>
                  </a:lnTo>
                  <a:lnTo>
                    <a:pt x="15177" y="356"/>
                  </a:lnTo>
                  <a:lnTo>
                    <a:pt x="15258" y="375"/>
                  </a:lnTo>
                  <a:lnTo>
                    <a:pt x="15342" y="411"/>
                  </a:lnTo>
                  <a:lnTo>
                    <a:pt x="15426" y="455"/>
                  </a:lnTo>
                  <a:lnTo>
                    <a:pt x="15510" y="517"/>
                  </a:lnTo>
                  <a:lnTo>
                    <a:pt x="15611" y="593"/>
                  </a:lnTo>
                  <a:lnTo>
                    <a:pt x="15661" y="682"/>
                  </a:lnTo>
                  <a:lnTo>
                    <a:pt x="15691" y="767"/>
                  </a:lnTo>
                  <a:lnTo>
                    <a:pt x="15703" y="851"/>
                  </a:lnTo>
                  <a:lnTo>
                    <a:pt x="15712" y="932"/>
                  </a:lnTo>
                  <a:lnTo>
                    <a:pt x="15640" y="1088"/>
                  </a:lnTo>
                  <a:lnTo>
                    <a:pt x="15594" y="1163"/>
                  </a:lnTo>
                  <a:lnTo>
                    <a:pt x="15392" y="1239"/>
                  </a:lnTo>
                  <a:lnTo>
                    <a:pt x="15102" y="1284"/>
                  </a:lnTo>
                  <a:lnTo>
                    <a:pt x="15018" y="1226"/>
                  </a:lnTo>
                  <a:lnTo>
                    <a:pt x="14955" y="1146"/>
                  </a:lnTo>
                  <a:lnTo>
                    <a:pt x="14942" y="1088"/>
                  </a:lnTo>
                  <a:lnTo>
                    <a:pt x="14871" y="1132"/>
                  </a:lnTo>
                  <a:lnTo>
                    <a:pt x="15018" y="1257"/>
                  </a:lnTo>
                  <a:lnTo>
                    <a:pt x="15072" y="1377"/>
                  </a:lnTo>
                  <a:lnTo>
                    <a:pt x="15102" y="1454"/>
                  </a:lnTo>
                  <a:lnTo>
                    <a:pt x="15131" y="1525"/>
                  </a:lnTo>
                  <a:lnTo>
                    <a:pt x="15160" y="1600"/>
                  </a:lnTo>
                  <a:lnTo>
                    <a:pt x="15190" y="1671"/>
                  </a:lnTo>
                  <a:lnTo>
                    <a:pt x="15232" y="1916"/>
                  </a:lnTo>
                  <a:lnTo>
                    <a:pt x="15131" y="2550"/>
                  </a:lnTo>
                  <a:lnTo>
                    <a:pt x="15060" y="2581"/>
                  </a:lnTo>
                  <a:lnTo>
                    <a:pt x="15173" y="2625"/>
                  </a:lnTo>
                  <a:lnTo>
                    <a:pt x="15240" y="2635"/>
                  </a:lnTo>
                  <a:lnTo>
                    <a:pt x="15308" y="2639"/>
                  </a:lnTo>
                  <a:lnTo>
                    <a:pt x="15376" y="2643"/>
                  </a:lnTo>
                  <a:lnTo>
                    <a:pt x="15443" y="2653"/>
                  </a:lnTo>
                  <a:lnTo>
                    <a:pt x="15510" y="2657"/>
                  </a:lnTo>
                  <a:lnTo>
                    <a:pt x="15577" y="2665"/>
                  </a:lnTo>
                  <a:lnTo>
                    <a:pt x="15644" y="2675"/>
                  </a:lnTo>
                  <a:lnTo>
                    <a:pt x="15716" y="2688"/>
                  </a:lnTo>
                  <a:lnTo>
                    <a:pt x="15783" y="2706"/>
                  </a:lnTo>
                  <a:lnTo>
                    <a:pt x="15851" y="2728"/>
                  </a:lnTo>
                  <a:lnTo>
                    <a:pt x="15919" y="2755"/>
                  </a:lnTo>
                  <a:lnTo>
                    <a:pt x="15982" y="2791"/>
                  </a:lnTo>
                  <a:lnTo>
                    <a:pt x="16049" y="2831"/>
                  </a:lnTo>
                  <a:lnTo>
                    <a:pt x="16112" y="2880"/>
                  </a:lnTo>
                  <a:lnTo>
                    <a:pt x="16175" y="2937"/>
                  </a:lnTo>
                  <a:lnTo>
                    <a:pt x="16234" y="3009"/>
                  </a:lnTo>
                  <a:lnTo>
                    <a:pt x="16284" y="3085"/>
                  </a:lnTo>
                  <a:lnTo>
                    <a:pt x="16318" y="3156"/>
                  </a:lnTo>
                  <a:lnTo>
                    <a:pt x="16347" y="3227"/>
                  </a:lnTo>
                  <a:lnTo>
                    <a:pt x="16368" y="3294"/>
                  </a:lnTo>
                  <a:lnTo>
                    <a:pt x="16381" y="3366"/>
                  </a:lnTo>
                  <a:lnTo>
                    <a:pt x="16389" y="3433"/>
                  </a:lnTo>
                  <a:lnTo>
                    <a:pt x="16402" y="3499"/>
                  </a:lnTo>
                  <a:lnTo>
                    <a:pt x="16410" y="3566"/>
                  </a:lnTo>
                  <a:lnTo>
                    <a:pt x="16393" y="361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9984" name="Freeform 48"/>
            <p:cNvSpPr>
              <a:spLocks/>
            </p:cNvSpPr>
            <p:nvPr/>
          </p:nvSpPr>
          <p:spPr bwMode="auto">
            <a:xfrm>
              <a:off x="2573" y="2828"/>
              <a:ext cx="25" cy="11"/>
            </a:xfrm>
            <a:custGeom>
              <a:avLst/>
              <a:gdLst>
                <a:gd name="T0" fmla="*/ 568 w 568"/>
                <a:gd name="T1" fmla="*/ 170 h 339"/>
                <a:gd name="T2" fmla="*/ 568 w 568"/>
                <a:gd name="T3" fmla="*/ 188 h 339"/>
                <a:gd name="T4" fmla="*/ 467 w 568"/>
                <a:gd name="T5" fmla="*/ 326 h 339"/>
                <a:gd name="T6" fmla="*/ 438 w 568"/>
                <a:gd name="T7" fmla="*/ 339 h 339"/>
                <a:gd name="T8" fmla="*/ 294 w 568"/>
                <a:gd name="T9" fmla="*/ 295 h 339"/>
                <a:gd name="T10" fmla="*/ 218 w 568"/>
                <a:gd name="T11" fmla="*/ 263 h 339"/>
                <a:gd name="T12" fmla="*/ 164 w 568"/>
                <a:gd name="T13" fmla="*/ 263 h 339"/>
                <a:gd name="T14" fmla="*/ 46 w 568"/>
                <a:gd name="T15" fmla="*/ 188 h 339"/>
                <a:gd name="T16" fmla="*/ 0 w 568"/>
                <a:gd name="T17" fmla="*/ 76 h 339"/>
                <a:gd name="T18" fmla="*/ 130 w 568"/>
                <a:gd name="T19" fmla="*/ 94 h 339"/>
                <a:gd name="T20" fmla="*/ 218 w 568"/>
                <a:gd name="T21" fmla="*/ 44 h 339"/>
                <a:gd name="T22" fmla="*/ 383 w 568"/>
                <a:gd name="T23" fmla="*/ 0 h 339"/>
                <a:gd name="T24" fmla="*/ 480 w 568"/>
                <a:gd name="T25" fmla="*/ 0 h 339"/>
                <a:gd name="T26" fmla="*/ 568 w 568"/>
                <a:gd name="T27" fmla="*/ 62 h 339"/>
                <a:gd name="T28" fmla="*/ 568 w 568"/>
                <a:gd name="T29" fmla="*/ 170 h 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68" h="339">
                  <a:moveTo>
                    <a:pt x="568" y="170"/>
                  </a:moveTo>
                  <a:lnTo>
                    <a:pt x="568" y="188"/>
                  </a:lnTo>
                  <a:lnTo>
                    <a:pt x="467" y="326"/>
                  </a:lnTo>
                  <a:lnTo>
                    <a:pt x="438" y="339"/>
                  </a:lnTo>
                  <a:lnTo>
                    <a:pt x="294" y="295"/>
                  </a:lnTo>
                  <a:lnTo>
                    <a:pt x="218" y="263"/>
                  </a:lnTo>
                  <a:lnTo>
                    <a:pt x="164" y="263"/>
                  </a:lnTo>
                  <a:lnTo>
                    <a:pt x="46" y="188"/>
                  </a:lnTo>
                  <a:lnTo>
                    <a:pt x="0" y="76"/>
                  </a:lnTo>
                  <a:lnTo>
                    <a:pt x="130" y="94"/>
                  </a:lnTo>
                  <a:lnTo>
                    <a:pt x="218" y="44"/>
                  </a:lnTo>
                  <a:lnTo>
                    <a:pt x="383" y="0"/>
                  </a:lnTo>
                  <a:lnTo>
                    <a:pt x="480" y="0"/>
                  </a:lnTo>
                  <a:lnTo>
                    <a:pt x="568" y="62"/>
                  </a:lnTo>
                  <a:lnTo>
                    <a:pt x="568" y="170"/>
                  </a:lnTo>
                  <a:close/>
                </a:path>
              </a:pathLst>
            </a:custGeom>
            <a:solidFill>
              <a:srgbClr val="FFC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9985" name="Freeform 49"/>
            <p:cNvSpPr>
              <a:spLocks/>
            </p:cNvSpPr>
            <p:nvPr/>
          </p:nvSpPr>
          <p:spPr bwMode="auto">
            <a:xfrm>
              <a:off x="1939" y="2918"/>
              <a:ext cx="640" cy="129"/>
            </a:xfrm>
            <a:custGeom>
              <a:avLst/>
              <a:gdLst>
                <a:gd name="T0" fmla="*/ 13979 w 14197"/>
                <a:gd name="T1" fmla="*/ 786 h 4065"/>
                <a:gd name="T2" fmla="*/ 13195 w 14197"/>
                <a:gd name="T3" fmla="*/ 1325 h 4065"/>
                <a:gd name="T4" fmla="*/ 12090 w 14197"/>
                <a:gd name="T5" fmla="*/ 1989 h 4065"/>
                <a:gd name="T6" fmla="*/ 10953 w 14197"/>
                <a:gd name="T7" fmla="*/ 2591 h 4065"/>
                <a:gd name="T8" fmla="*/ 8803 w 14197"/>
                <a:gd name="T9" fmla="*/ 3589 h 4065"/>
                <a:gd name="T10" fmla="*/ 7767 w 14197"/>
                <a:gd name="T11" fmla="*/ 4053 h 4065"/>
                <a:gd name="T12" fmla="*/ 7389 w 14197"/>
                <a:gd name="T13" fmla="*/ 4048 h 4065"/>
                <a:gd name="T14" fmla="*/ 7035 w 14197"/>
                <a:gd name="T15" fmla="*/ 4035 h 4065"/>
                <a:gd name="T16" fmla="*/ 6678 w 14197"/>
                <a:gd name="T17" fmla="*/ 4012 h 4065"/>
                <a:gd name="T18" fmla="*/ 6325 w 14197"/>
                <a:gd name="T19" fmla="*/ 3990 h 4065"/>
                <a:gd name="T20" fmla="*/ 5971 w 14197"/>
                <a:gd name="T21" fmla="*/ 3959 h 4065"/>
                <a:gd name="T22" fmla="*/ 5618 w 14197"/>
                <a:gd name="T23" fmla="*/ 3919 h 4065"/>
                <a:gd name="T24" fmla="*/ 5264 w 14197"/>
                <a:gd name="T25" fmla="*/ 3874 h 4065"/>
                <a:gd name="T26" fmla="*/ 4907 w 14197"/>
                <a:gd name="T27" fmla="*/ 3816 h 4065"/>
                <a:gd name="T28" fmla="*/ 4498 w 14197"/>
                <a:gd name="T29" fmla="*/ 3749 h 4065"/>
                <a:gd name="T30" fmla="*/ 3922 w 14197"/>
                <a:gd name="T31" fmla="*/ 3656 h 4065"/>
                <a:gd name="T32" fmla="*/ 3350 w 14197"/>
                <a:gd name="T33" fmla="*/ 3571 h 4065"/>
                <a:gd name="T34" fmla="*/ 2777 w 14197"/>
                <a:gd name="T35" fmla="*/ 3473 h 4065"/>
                <a:gd name="T36" fmla="*/ 2209 w 14197"/>
                <a:gd name="T37" fmla="*/ 3366 h 4065"/>
                <a:gd name="T38" fmla="*/ 1641 w 14197"/>
                <a:gd name="T39" fmla="*/ 3232 h 4065"/>
                <a:gd name="T40" fmla="*/ 1073 w 14197"/>
                <a:gd name="T41" fmla="*/ 3067 h 4065"/>
                <a:gd name="T42" fmla="*/ 501 w 14197"/>
                <a:gd name="T43" fmla="*/ 2862 h 4065"/>
                <a:gd name="T44" fmla="*/ 0 w 14197"/>
                <a:gd name="T45" fmla="*/ 2591 h 4065"/>
                <a:gd name="T46" fmla="*/ 118 w 14197"/>
                <a:gd name="T47" fmla="*/ 2291 h 4065"/>
                <a:gd name="T48" fmla="*/ 345 w 14197"/>
                <a:gd name="T49" fmla="*/ 2153 h 4065"/>
                <a:gd name="T50" fmla="*/ 572 w 14197"/>
                <a:gd name="T51" fmla="*/ 2033 h 4065"/>
                <a:gd name="T52" fmla="*/ 804 w 14197"/>
                <a:gd name="T53" fmla="*/ 1930 h 4065"/>
                <a:gd name="T54" fmla="*/ 2008 w 14197"/>
                <a:gd name="T55" fmla="*/ 1432 h 4065"/>
                <a:gd name="T56" fmla="*/ 2853 w 14197"/>
                <a:gd name="T57" fmla="*/ 1142 h 4065"/>
                <a:gd name="T58" fmla="*/ 4251 w 14197"/>
                <a:gd name="T59" fmla="*/ 691 h 4065"/>
                <a:gd name="T60" fmla="*/ 4759 w 14197"/>
                <a:gd name="T61" fmla="*/ 660 h 4065"/>
                <a:gd name="T62" fmla="*/ 4221 w 14197"/>
                <a:gd name="T63" fmla="*/ 924 h 4065"/>
                <a:gd name="T64" fmla="*/ 3636 w 14197"/>
                <a:gd name="T65" fmla="*/ 1173 h 4065"/>
                <a:gd name="T66" fmla="*/ 597 w 14197"/>
                <a:gd name="T67" fmla="*/ 2234 h 4065"/>
                <a:gd name="T68" fmla="*/ 219 w 14197"/>
                <a:gd name="T69" fmla="*/ 2390 h 4065"/>
                <a:gd name="T70" fmla="*/ 438 w 14197"/>
                <a:gd name="T71" fmla="*/ 2698 h 4065"/>
                <a:gd name="T72" fmla="*/ 968 w 14197"/>
                <a:gd name="T73" fmla="*/ 2783 h 4065"/>
                <a:gd name="T74" fmla="*/ 1494 w 14197"/>
                <a:gd name="T75" fmla="*/ 2889 h 4065"/>
                <a:gd name="T76" fmla="*/ 2024 w 14197"/>
                <a:gd name="T77" fmla="*/ 3014 h 4065"/>
                <a:gd name="T78" fmla="*/ 2555 w 14197"/>
                <a:gd name="T79" fmla="*/ 3139 h 4065"/>
                <a:gd name="T80" fmla="*/ 3085 w 14197"/>
                <a:gd name="T81" fmla="*/ 3259 h 4065"/>
                <a:gd name="T82" fmla="*/ 3615 w 14197"/>
                <a:gd name="T83" fmla="*/ 3366 h 4065"/>
                <a:gd name="T84" fmla="*/ 4140 w 14197"/>
                <a:gd name="T85" fmla="*/ 3446 h 4065"/>
                <a:gd name="T86" fmla="*/ 4671 w 14197"/>
                <a:gd name="T87" fmla="*/ 3496 h 4065"/>
                <a:gd name="T88" fmla="*/ 7827 w 14197"/>
                <a:gd name="T89" fmla="*/ 3696 h 4065"/>
                <a:gd name="T90" fmla="*/ 8610 w 14197"/>
                <a:gd name="T91" fmla="*/ 3299 h 4065"/>
                <a:gd name="T92" fmla="*/ 9821 w 14197"/>
                <a:gd name="T93" fmla="*/ 2728 h 4065"/>
                <a:gd name="T94" fmla="*/ 10242 w 14197"/>
                <a:gd name="T95" fmla="*/ 2519 h 4065"/>
                <a:gd name="T96" fmla="*/ 10679 w 14197"/>
                <a:gd name="T97" fmla="*/ 2309 h 4065"/>
                <a:gd name="T98" fmla="*/ 11117 w 14197"/>
                <a:gd name="T99" fmla="*/ 2091 h 4065"/>
                <a:gd name="T100" fmla="*/ 11555 w 14197"/>
                <a:gd name="T101" fmla="*/ 1833 h 4065"/>
                <a:gd name="T102" fmla="*/ 11870 w 14197"/>
                <a:gd name="T103" fmla="*/ 1619 h 4065"/>
                <a:gd name="T104" fmla="*/ 12291 w 14197"/>
                <a:gd name="T105" fmla="*/ 1400 h 4065"/>
                <a:gd name="T106" fmla="*/ 12641 w 14197"/>
                <a:gd name="T107" fmla="*/ 1187 h 4065"/>
                <a:gd name="T108" fmla="*/ 13486 w 14197"/>
                <a:gd name="T109" fmla="*/ 616 h 4065"/>
                <a:gd name="T110" fmla="*/ 13776 w 14197"/>
                <a:gd name="T111" fmla="*/ 201 h 4065"/>
                <a:gd name="T112" fmla="*/ 14197 w 14197"/>
                <a:gd name="T113" fmla="*/ 201 h 40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4197" h="4065">
                  <a:moveTo>
                    <a:pt x="14197" y="401"/>
                  </a:moveTo>
                  <a:lnTo>
                    <a:pt x="14197" y="522"/>
                  </a:lnTo>
                  <a:lnTo>
                    <a:pt x="14126" y="616"/>
                  </a:lnTo>
                  <a:lnTo>
                    <a:pt x="13979" y="786"/>
                  </a:lnTo>
                  <a:lnTo>
                    <a:pt x="13587" y="1061"/>
                  </a:lnTo>
                  <a:lnTo>
                    <a:pt x="13411" y="1155"/>
                  </a:lnTo>
                  <a:lnTo>
                    <a:pt x="13327" y="1217"/>
                  </a:lnTo>
                  <a:lnTo>
                    <a:pt x="13195" y="1325"/>
                  </a:lnTo>
                  <a:lnTo>
                    <a:pt x="13149" y="1343"/>
                  </a:lnTo>
                  <a:lnTo>
                    <a:pt x="13078" y="1369"/>
                  </a:lnTo>
                  <a:lnTo>
                    <a:pt x="12775" y="1588"/>
                  </a:lnTo>
                  <a:lnTo>
                    <a:pt x="12090" y="1989"/>
                  </a:lnTo>
                  <a:lnTo>
                    <a:pt x="11971" y="2064"/>
                  </a:lnTo>
                  <a:lnTo>
                    <a:pt x="11900" y="2127"/>
                  </a:lnTo>
                  <a:lnTo>
                    <a:pt x="11025" y="2572"/>
                  </a:lnTo>
                  <a:lnTo>
                    <a:pt x="10953" y="2591"/>
                  </a:lnTo>
                  <a:lnTo>
                    <a:pt x="10052" y="3032"/>
                  </a:lnTo>
                  <a:lnTo>
                    <a:pt x="9211" y="3419"/>
                  </a:lnTo>
                  <a:lnTo>
                    <a:pt x="8933" y="3562"/>
                  </a:lnTo>
                  <a:lnTo>
                    <a:pt x="8803" y="3589"/>
                  </a:lnTo>
                  <a:lnTo>
                    <a:pt x="8610" y="3696"/>
                  </a:lnTo>
                  <a:lnTo>
                    <a:pt x="8306" y="3834"/>
                  </a:lnTo>
                  <a:lnTo>
                    <a:pt x="8062" y="4065"/>
                  </a:lnTo>
                  <a:lnTo>
                    <a:pt x="7767" y="4053"/>
                  </a:lnTo>
                  <a:lnTo>
                    <a:pt x="7654" y="4053"/>
                  </a:lnTo>
                  <a:lnTo>
                    <a:pt x="7549" y="4053"/>
                  </a:lnTo>
                  <a:lnTo>
                    <a:pt x="7478" y="4053"/>
                  </a:lnTo>
                  <a:lnTo>
                    <a:pt x="7389" y="4048"/>
                  </a:lnTo>
                  <a:lnTo>
                    <a:pt x="7301" y="4048"/>
                  </a:lnTo>
                  <a:lnTo>
                    <a:pt x="7213" y="4043"/>
                  </a:lnTo>
                  <a:lnTo>
                    <a:pt x="7124" y="4039"/>
                  </a:lnTo>
                  <a:lnTo>
                    <a:pt x="7035" y="4035"/>
                  </a:lnTo>
                  <a:lnTo>
                    <a:pt x="6947" y="4030"/>
                  </a:lnTo>
                  <a:lnTo>
                    <a:pt x="6855" y="4026"/>
                  </a:lnTo>
                  <a:lnTo>
                    <a:pt x="6767" y="4021"/>
                  </a:lnTo>
                  <a:lnTo>
                    <a:pt x="6678" y="4012"/>
                  </a:lnTo>
                  <a:lnTo>
                    <a:pt x="6589" y="4008"/>
                  </a:lnTo>
                  <a:lnTo>
                    <a:pt x="6501" y="4004"/>
                  </a:lnTo>
                  <a:lnTo>
                    <a:pt x="6413" y="3994"/>
                  </a:lnTo>
                  <a:lnTo>
                    <a:pt x="6325" y="3990"/>
                  </a:lnTo>
                  <a:lnTo>
                    <a:pt x="6236" y="3982"/>
                  </a:lnTo>
                  <a:lnTo>
                    <a:pt x="6148" y="3972"/>
                  </a:lnTo>
                  <a:lnTo>
                    <a:pt x="6060" y="3964"/>
                  </a:lnTo>
                  <a:lnTo>
                    <a:pt x="5971" y="3959"/>
                  </a:lnTo>
                  <a:lnTo>
                    <a:pt x="5882" y="3950"/>
                  </a:lnTo>
                  <a:lnTo>
                    <a:pt x="5794" y="3937"/>
                  </a:lnTo>
                  <a:lnTo>
                    <a:pt x="5706" y="3927"/>
                  </a:lnTo>
                  <a:lnTo>
                    <a:pt x="5618" y="3919"/>
                  </a:lnTo>
                  <a:lnTo>
                    <a:pt x="5530" y="3905"/>
                  </a:lnTo>
                  <a:lnTo>
                    <a:pt x="5441" y="3897"/>
                  </a:lnTo>
                  <a:lnTo>
                    <a:pt x="5352" y="3883"/>
                  </a:lnTo>
                  <a:lnTo>
                    <a:pt x="5264" y="3874"/>
                  </a:lnTo>
                  <a:lnTo>
                    <a:pt x="5171" y="3861"/>
                  </a:lnTo>
                  <a:lnTo>
                    <a:pt x="5083" y="3848"/>
                  </a:lnTo>
                  <a:lnTo>
                    <a:pt x="4995" y="3834"/>
                  </a:lnTo>
                  <a:lnTo>
                    <a:pt x="4907" y="3816"/>
                  </a:lnTo>
                  <a:lnTo>
                    <a:pt x="4819" y="3803"/>
                  </a:lnTo>
                  <a:lnTo>
                    <a:pt x="4729" y="3790"/>
                  </a:lnTo>
                  <a:lnTo>
                    <a:pt x="4641" y="3772"/>
                  </a:lnTo>
                  <a:lnTo>
                    <a:pt x="4498" y="3749"/>
                  </a:lnTo>
                  <a:lnTo>
                    <a:pt x="4351" y="3723"/>
                  </a:lnTo>
                  <a:lnTo>
                    <a:pt x="4208" y="3700"/>
                  </a:lnTo>
                  <a:lnTo>
                    <a:pt x="4065" y="3678"/>
                  </a:lnTo>
                  <a:lnTo>
                    <a:pt x="3922" y="3656"/>
                  </a:lnTo>
                  <a:lnTo>
                    <a:pt x="3779" y="3634"/>
                  </a:lnTo>
                  <a:lnTo>
                    <a:pt x="3636" y="3616"/>
                  </a:lnTo>
                  <a:lnTo>
                    <a:pt x="3492" y="3593"/>
                  </a:lnTo>
                  <a:lnTo>
                    <a:pt x="3350" y="3571"/>
                  </a:lnTo>
                  <a:lnTo>
                    <a:pt x="3207" y="3549"/>
                  </a:lnTo>
                  <a:lnTo>
                    <a:pt x="3064" y="3522"/>
                  </a:lnTo>
                  <a:lnTo>
                    <a:pt x="2920" y="3500"/>
                  </a:lnTo>
                  <a:lnTo>
                    <a:pt x="2777" y="3473"/>
                  </a:lnTo>
                  <a:lnTo>
                    <a:pt x="2639" y="3451"/>
                  </a:lnTo>
                  <a:lnTo>
                    <a:pt x="2496" y="3423"/>
                  </a:lnTo>
                  <a:lnTo>
                    <a:pt x="2352" y="3393"/>
                  </a:lnTo>
                  <a:lnTo>
                    <a:pt x="2209" y="3366"/>
                  </a:lnTo>
                  <a:lnTo>
                    <a:pt x="2066" y="3334"/>
                  </a:lnTo>
                  <a:lnTo>
                    <a:pt x="1924" y="3304"/>
                  </a:lnTo>
                  <a:lnTo>
                    <a:pt x="1784" y="3267"/>
                  </a:lnTo>
                  <a:lnTo>
                    <a:pt x="1641" y="3232"/>
                  </a:lnTo>
                  <a:lnTo>
                    <a:pt x="1498" y="3196"/>
                  </a:lnTo>
                  <a:lnTo>
                    <a:pt x="1355" y="3156"/>
                  </a:lnTo>
                  <a:lnTo>
                    <a:pt x="1213" y="3112"/>
                  </a:lnTo>
                  <a:lnTo>
                    <a:pt x="1073" y="3067"/>
                  </a:lnTo>
                  <a:lnTo>
                    <a:pt x="930" y="3022"/>
                  </a:lnTo>
                  <a:lnTo>
                    <a:pt x="787" y="2974"/>
                  </a:lnTo>
                  <a:lnTo>
                    <a:pt x="644" y="2921"/>
                  </a:lnTo>
                  <a:lnTo>
                    <a:pt x="501" y="2862"/>
                  </a:lnTo>
                  <a:lnTo>
                    <a:pt x="358" y="2805"/>
                  </a:lnTo>
                  <a:lnTo>
                    <a:pt x="215" y="2746"/>
                  </a:lnTo>
                  <a:lnTo>
                    <a:pt x="72" y="2680"/>
                  </a:lnTo>
                  <a:lnTo>
                    <a:pt x="0" y="2591"/>
                  </a:lnTo>
                  <a:lnTo>
                    <a:pt x="0" y="2453"/>
                  </a:lnTo>
                  <a:lnTo>
                    <a:pt x="0" y="2435"/>
                  </a:lnTo>
                  <a:lnTo>
                    <a:pt x="60" y="2327"/>
                  </a:lnTo>
                  <a:lnTo>
                    <a:pt x="118" y="2291"/>
                  </a:lnTo>
                  <a:lnTo>
                    <a:pt x="173" y="2256"/>
                  </a:lnTo>
                  <a:lnTo>
                    <a:pt x="232" y="2220"/>
                  </a:lnTo>
                  <a:lnTo>
                    <a:pt x="286" y="2185"/>
                  </a:lnTo>
                  <a:lnTo>
                    <a:pt x="345" y="2153"/>
                  </a:lnTo>
                  <a:lnTo>
                    <a:pt x="400" y="2123"/>
                  </a:lnTo>
                  <a:lnTo>
                    <a:pt x="459" y="2091"/>
                  </a:lnTo>
                  <a:lnTo>
                    <a:pt x="517" y="2060"/>
                  </a:lnTo>
                  <a:lnTo>
                    <a:pt x="572" y="2033"/>
                  </a:lnTo>
                  <a:lnTo>
                    <a:pt x="632" y="2007"/>
                  </a:lnTo>
                  <a:lnTo>
                    <a:pt x="691" y="1979"/>
                  </a:lnTo>
                  <a:lnTo>
                    <a:pt x="745" y="1953"/>
                  </a:lnTo>
                  <a:lnTo>
                    <a:pt x="804" y="1930"/>
                  </a:lnTo>
                  <a:lnTo>
                    <a:pt x="863" y="1908"/>
                  </a:lnTo>
                  <a:lnTo>
                    <a:pt x="918" y="1886"/>
                  </a:lnTo>
                  <a:lnTo>
                    <a:pt x="976" y="1864"/>
                  </a:lnTo>
                  <a:lnTo>
                    <a:pt x="2008" y="1432"/>
                  </a:lnTo>
                  <a:lnTo>
                    <a:pt x="2534" y="1262"/>
                  </a:lnTo>
                  <a:lnTo>
                    <a:pt x="2605" y="1235"/>
                  </a:lnTo>
                  <a:lnTo>
                    <a:pt x="2777" y="1155"/>
                  </a:lnTo>
                  <a:lnTo>
                    <a:pt x="2853" y="1142"/>
                  </a:lnTo>
                  <a:lnTo>
                    <a:pt x="3173" y="1003"/>
                  </a:lnTo>
                  <a:lnTo>
                    <a:pt x="3287" y="986"/>
                  </a:lnTo>
                  <a:lnTo>
                    <a:pt x="3551" y="910"/>
                  </a:lnTo>
                  <a:lnTo>
                    <a:pt x="4251" y="691"/>
                  </a:lnTo>
                  <a:lnTo>
                    <a:pt x="4915" y="522"/>
                  </a:lnTo>
                  <a:lnTo>
                    <a:pt x="4856" y="553"/>
                  </a:lnTo>
                  <a:lnTo>
                    <a:pt x="4848" y="634"/>
                  </a:lnTo>
                  <a:lnTo>
                    <a:pt x="4759" y="660"/>
                  </a:lnTo>
                  <a:lnTo>
                    <a:pt x="4624" y="772"/>
                  </a:lnTo>
                  <a:lnTo>
                    <a:pt x="4582" y="786"/>
                  </a:lnTo>
                  <a:lnTo>
                    <a:pt x="4440" y="879"/>
                  </a:lnTo>
                  <a:lnTo>
                    <a:pt x="4221" y="924"/>
                  </a:lnTo>
                  <a:lnTo>
                    <a:pt x="3884" y="1092"/>
                  </a:lnTo>
                  <a:lnTo>
                    <a:pt x="3813" y="1106"/>
                  </a:lnTo>
                  <a:lnTo>
                    <a:pt x="3766" y="1142"/>
                  </a:lnTo>
                  <a:lnTo>
                    <a:pt x="3636" y="1173"/>
                  </a:lnTo>
                  <a:lnTo>
                    <a:pt x="3417" y="1235"/>
                  </a:lnTo>
                  <a:lnTo>
                    <a:pt x="2647" y="1507"/>
                  </a:lnTo>
                  <a:lnTo>
                    <a:pt x="2079" y="1726"/>
                  </a:lnTo>
                  <a:lnTo>
                    <a:pt x="597" y="2234"/>
                  </a:lnTo>
                  <a:lnTo>
                    <a:pt x="421" y="2265"/>
                  </a:lnTo>
                  <a:lnTo>
                    <a:pt x="396" y="2279"/>
                  </a:lnTo>
                  <a:lnTo>
                    <a:pt x="320" y="2341"/>
                  </a:lnTo>
                  <a:lnTo>
                    <a:pt x="219" y="2390"/>
                  </a:lnTo>
                  <a:lnTo>
                    <a:pt x="148" y="2453"/>
                  </a:lnTo>
                  <a:lnTo>
                    <a:pt x="118" y="2554"/>
                  </a:lnTo>
                  <a:lnTo>
                    <a:pt x="131" y="2591"/>
                  </a:lnTo>
                  <a:lnTo>
                    <a:pt x="438" y="2698"/>
                  </a:lnTo>
                  <a:lnTo>
                    <a:pt x="568" y="2716"/>
                  </a:lnTo>
                  <a:lnTo>
                    <a:pt x="703" y="2738"/>
                  </a:lnTo>
                  <a:lnTo>
                    <a:pt x="834" y="2760"/>
                  </a:lnTo>
                  <a:lnTo>
                    <a:pt x="968" y="2783"/>
                  </a:lnTo>
                  <a:lnTo>
                    <a:pt x="1098" y="2809"/>
                  </a:lnTo>
                  <a:lnTo>
                    <a:pt x="1234" y="2836"/>
                  </a:lnTo>
                  <a:lnTo>
                    <a:pt x="1364" y="2862"/>
                  </a:lnTo>
                  <a:lnTo>
                    <a:pt x="1494" y="2889"/>
                  </a:lnTo>
                  <a:lnTo>
                    <a:pt x="1628" y="2921"/>
                  </a:lnTo>
                  <a:lnTo>
                    <a:pt x="1759" y="2951"/>
                  </a:lnTo>
                  <a:lnTo>
                    <a:pt x="1894" y="2983"/>
                  </a:lnTo>
                  <a:lnTo>
                    <a:pt x="2024" y="3014"/>
                  </a:lnTo>
                  <a:lnTo>
                    <a:pt x="2159" y="3045"/>
                  </a:lnTo>
                  <a:lnTo>
                    <a:pt x="2289" y="3076"/>
                  </a:lnTo>
                  <a:lnTo>
                    <a:pt x="2424" y="3107"/>
                  </a:lnTo>
                  <a:lnTo>
                    <a:pt x="2555" y="3139"/>
                  </a:lnTo>
                  <a:lnTo>
                    <a:pt x="2685" y="3170"/>
                  </a:lnTo>
                  <a:lnTo>
                    <a:pt x="2819" y="3201"/>
                  </a:lnTo>
                  <a:lnTo>
                    <a:pt x="2949" y="3228"/>
                  </a:lnTo>
                  <a:lnTo>
                    <a:pt x="3085" y="3259"/>
                  </a:lnTo>
                  <a:lnTo>
                    <a:pt x="3215" y="3286"/>
                  </a:lnTo>
                  <a:lnTo>
                    <a:pt x="3350" y="3312"/>
                  </a:lnTo>
                  <a:lnTo>
                    <a:pt x="3480" y="3340"/>
                  </a:lnTo>
                  <a:lnTo>
                    <a:pt x="3615" y="3366"/>
                  </a:lnTo>
                  <a:lnTo>
                    <a:pt x="3745" y="3388"/>
                  </a:lnTo>
                  <a:lnTo>
                    <a:pt x="3876" y="3411"/>
                  </a:lnTo>
                  <a:lnTo>
                    <a:pt x="4010" y="3429"/>
                  </a:lnTo>
                  <a:lnTo>
                    <a:pt x="4140" y="3446"/>
                  </a:lnTo>
                  <a:lnTo>
                    <a:pt x="4276" y="3464"/>
                  </a:lnTo>
                  <a:lnTo>
                    <a:pt x="4406" y="3478"/>
                  </a:lnTo>
                  <a:lnTo>
                    <a:pt x="4540" y="3486"/>
                  </a:lnTo>
                  <a:lnTo>
                    <a:pt x="4671" y="3496"/>
                  </a:lnTo>
                  <a:lnTo>
                    <a:pt x="5849" y="3652"/>
                  </a:lnTo>
                  <a:lnTo>
                    <a:pt x="7549" y="3759"/>
                  </a:lnTo>
                  <a:lnTo>
                    <a:pt x="7797" y="3714"/>
                  </a:lnTo>
                  <a:lnTo>
                    <a:pt x="7827" y="3696"/>
                  </a:lnTo>
                  <a:lnTo>
                    <a:pt x="7928" y="3652"/>
                  </a:lnTo>
                  <a:lnTo>
                    <a:pt x="8467" y="3357"/>
                  </a:lnTo>
                  <a:lnTo>
                    <a:pt x="8542" y="3312"/>
                  </a:lnTo>
                  <a:lnTo>
                    <a:pt x="8610" y="3299"/>
                  </a:lnTo>
                  <a:lnTo>
                    <a:pt x="9052" y="3081"/>
                  </a:lnTo>
                  <a:lnTo>
                    <a:pt x="9123" y="3050"/>
                  </a:lnTo>
                  <a:lnTo>
                    <a:pt x="9746" y="2742"/>
                  </a:lnTo>
                  <a:lnTo>
                    <a:pt x="9821" y="2728"/>
                  </a:lnTo>
                  <a:lnTo>
                    <a:pt x="9910" y="2698"/>
                  </a:lnTo>
                  <a:lnTo>
                    <a:pt x="10019" y="2635"/>
                  </a:lnTo>
                  <a:lnTo>
                    <a:pt x="10132" y="2577"/>
                  </a:lnTo>
                  <a:lnTo>
                    <a:pt x="10242" y="2519"/>
                  </a:lnTo>
                  <a:lnTo>
                    <a:pt x="10352" y="2465"/>
                  </a:lnTo>
                  <a:lnTo>
                    <a:pt x="10461" y="2412"/>
                  </a:lnTo>
                  <a:lnTo>
                    <a:pt x="10570" y="2358"/>
                  </a:lnTo>
                  <a:lnTo>
                    <a:pt x="10679" y="2309"/>
                  </a:lnTo>
                  <a:lnTo>
                    <a:pt x="10789" y="2256"/>
                  </a:lnTo>
                  <a:lnTo>
                    <a:pt x="10899" y="2202"/>
                  </a:lnTo>
                  <a:lnTo>
                    <a:pt x="11008" y="2149"/>
                  </a:lnTo>
                  <a:lnTo>
                    <a:pt x="11117" y="2091"/>
                  </a:lnTo>
                  <a:lnTo>
                    <a:pt x="11226" y="2033"/>
                  </a:lnTo>
                  <a:lnTo>
                    <a:pt x="11336" y="1967"/>
                  </a:lnTo>
                  <a:lnTo>
                    <a:pt x="11446" y="1904"/>
                  </a:lnTo>
                  <a:lnTo>
                    <a:pt x="11555" y="1833"/>
                  </a:lnTo>
                  <a:lnTo>
                    <a:pt x="11668" y="1756"/>
                  </a:lnTo>
                  <a:lnTo>
                    <a:pt x="11710" y="1740"/>
                  </a:lnTo>
                  <a:lnTo>
                    <a:pt x="11782" y="1677"/>
                  </a:lnTo>
                  <a:lnTo>
                    <a:pt x="11870" y="1619"/>
                  </a:lnTo>
                  <a:lnTo>
                    <a:pt x="12090" y="1494"/>
                  </a:lnTo>
                  <a:lnTo>
                    <a:pt x="12165" y="1445"/>
                  </a:lnTo>
                  <a:lnTo>
                    <a:pt x="12220" y="1432"/>
                  </a:lnTo>
                  <a:lnTo>
                    <a:pt x="12291" y="1400"/>
                  </a:lnTo>
                  <a:lnTo>
                    <a:pt x="12350" y="1355"/>
                  </a:lnTo>
                  <a:lnTo>
                    <a:pt x="12426" y="1311"/>
                  </a:lnTo>
                  <a:lnTo>
                    <a:pt x="12610" y="1217"/>
                  </a:lnTo>
                  <a:lnTo>
                    <a:pt x="12641" y="1187"/>
                  </a:lnTo>
                  <a:lnTo>
                    <a:pt x="13078" y="892"/>
                  </a:lnTo>
                  <a:lnTo>
                    <a:pt x="13179" y="816"/>
                  </a:lnTo>
                  <a:lnTo>
                    <a:pt x="13222" y="803"/>
                  </a:lnTo>
                  <a:lnTo>
                    <a:pt x="13486" y="616"/>
                  </a:lnTo>
                  <a:lnTo>
                    <a:pt x="13558" y="553"/>
                  </a:lnTo>
                  <a:lnTo>
                    <a:pt x="13717" y="433"/>
                  </a:lnTo>
                  <a:lnTo>
                    <a:pt x="13793" y="245"/>
                  </a:lnTo>
                  <a:lnTo>
                    <a:pt x="13776" y="201"/>
                  </a:lnTo>
                  <a:lnTo>
                    <a:pt x="13717" y="108"/>
                  </a:lnTo>
                  <a:lnTo>
                    <a:pt x="13747" y="0"/>
                  </a:lnTo>
                  <a:lnTo>
                    <a:pt x="14096" y="126"/>
                  </a:lnTo>
                  <a:lnTo>
                    <a:pt x="14197" y="201"/>
                  </a:lnTo>
                  <a:lnTo>
                    <a:pt x="14197" y="40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9986" name="Freeform 50"/>
            <p:cNvSpPr>
              <a:spLocks/>
            </p:cNvSpPr>
            <p:nvPr/>
          </p:nvSpPr>
          <p:spPr bwMode="auto">
            <a:xfrm>
              <a:off x="1961" y="2975"/>
              <a:ext cx="616" cy="211"/>
            </a:xfrm>
            <a:custGeom>
              <a:avLst/>
              <a:gdLst>
                <a:gd name="T0" fmla="*/ 13630 w 13676"/>
                <a:gd name="T1" fmla="*/ 374 h 6672"/>
                <a:gd name="T2" fmla="*/ 13537 w 13676"/>
                <a:gd name="T3" fmla="*/ 918 h 6672"/>
                <a:gd name="T4" fmla="*/ 13386 w 13676"/>
                <a:gd name="T5" fmla="*/ 1467 h 6672"/>
                <a:gd name="T6" fmla="*/ 13238 w 13676"/>
                <a:gd name="T7" fmla="*/ 1858 h 6672"/>
                <a:gd name="T8" fmla="*/ 13028 w 13676"/>
                <a:gd name="T9" fmla="*/ 2228 h 6672"/>
                <a:gd name="T10" fmla="*/ 12338 w 13676"/>
                <a:gd name="T11" fmla="*/ 3022 h 6672"/>
                <a:gd name="T12" fmla="*/ 12072 w 13676"/>
                <a:gd name="T13" fmla="*/ 3205 h 6672"/>
                <a:gd name="T14" fmla="*/ 11610 w 13676"/>
                <a:gd name="T15" fmla="*/ 3547 h 6672"/>
                <a:gd name="T16" fmla="*/ 11244 w 13676"/>
                <a:gd name="T17" fmla="*/ 3775 h 6672"/>
                <a:gd name="T18" fmla="*/ 10478 w 13676"/>
                <a:gd name="T19" fmla="*/ 4301 h 6672"/>
                <a:gd name="T20" fmla="*/ 10154 w 13676"/>
                <a:gd name="T21" fmla="*/ 4501 h 6672"/>
                <a:gd name="T22" fmla="*/ 9514 w 13676"/>
                <a:gd name="T23" fmla="*/ 4947 h 6672"/>
                <a:gd name="T24" fmla="*/ 9212 w 13676"/>
                <a:gd name="T25" fmla="*/ 5179 h 6672"/>
                <a:gd name="T26" fmla="*/ 8845 w 13676"/>
                <a:gd name="T27" fmla="*/ 5473 h 6672"/>
                <a:gd name="T28" fmla="*/ 8319 w 13676"/>
                <a:gd name="T29" fmla="*/ 5795 h 6672"/>
                <a:gd name="T30" fmla="*/ 7579 w 13676"/>
                <a:gd name="T31" fmla="*/ 6196 h 6672"/>
                <a:gd name="T32" fmla="*/ 7229 w 13676"/>
                <a:gd name="T33" fmla="*/ 6396 h 6672"/>
                <a:gd name="T34" fmla="*/ 6838 w 13676"/>
                <a:gd name="T35" fmla="*/ 6552 h 6672"/>
                <a:gd name="T36" fmla="*/ 6279 w 13676"/>
                <a:gd name="T37" fmla="*/ 6668 h 6672"/>
                <a:gd name="T38" fmla="*/ 5954 w 13676"/>
                <a:gd name="T39" fmla="*/ 6646 h 6672"/>
                <a:gd name="T40" fmla="*/ 5631 w 13676"/>
                <a:gd name="T41" fmla="*/ 6610 h 6672"/>
                <a:gd name="T42" fmla="*/ 5306 w 13676"/>
                <a:gd name="T43" fmla="*/ 6552 h 6672"/>
                <a:gd name="T44" fmla="*/ 4983 w 13676"/>
                <a:gd name="T45" fmla="*/ 6476 h 6672"/>
                <a:gd name="T46" fmla="*/ 4658 w 13676"/>
                <a:gd name="T47" fmla="*/ 6383 h 6672"/>
                <a:gd name="T48" fmla="*/ 3169 w 13676"/>
                <a:gd name="T49" fmla="*/ 5906 h 6672"/>
                <a:gd name="T50" fmla="*/ 2816 w 13676"/>
                <a:gd name="T51" fmla="*/ 5830 h 6672"/>
                <a:gd name="T52" fmla="*/ 2466 w 13676"/>
                <a:gd name="T53" fmla="*/ 5763 h 6672"/>
                <a:gd name="T54" fmla="*/ 2109 w 13676"/>
                <a:gd name="T55" fmla="*/ 5678 h 6672"/>
                <a:gd name="T56" fmla="*/ 1755 w 13676"/>
                <a:gd name="T57" fmla="*/ 5544 h 6672"/>
                <a:gd name="T58" fmla="*/ 1398 w 13676"/>
                <a:gd name="T59" fmla="*/ 5210 h 6672"/>
                <a:gd name="T60" fmla="*/ 1267 w 13676"/>
                <a:gd name="T61" fmla="*/ 4702 h 6672"/>
                <a:gd name="T62" fmla="*/ 1065 w 13676"/>
                <a:gd name="T63" fmla="*/ 4145 h 6672"/>
                <a:gd name="T64" fmla="*/ 859 w 13676"/>
                <a:gd name="T65" fmla="*/ 3517 h 6672"/>
                <a:gd name="T66" fmla="*/ 510 w 13676"/>
                <a:gd name="T67" fmla="*/ 2683 h 6672"/>
                <a:gd name="T68" fmla="*/ 0 w 13676"/>
                <a:gd name="T69" fmla="*/ 2024 h 6672"/>
                <a:gd name="T70" fmla="*/ 686 w 13676"/>
                <a:gd name="T71" fmla="*/ 2220 h 6672"/>
                <a:gd name="T72" fmla="*/ 1283 w 13676"/>
                <a:gd name="T73" fmla="*/ 2371 h 6672"/>
                <a:gd name="T74" fmla="*/ 1721 w 13676"/>
                <a:gd name="T75" fmla="*/ 2473 h 6672"/>
                <a:gd name="T76" fmla="*/ 2155 w 13676"/>
                <a:gd name="T77" fmla="*/ 2540 h 6672"/>
                <a:gd name="T78" fmla="*/ 2585 w 13676"/>
                <a:gd name="T79" fmla="*/ 2599 h 6672"/>
                <a:gd name="T80" fmla="*/ 3017 w 13676"/>
                <a:gd name="T81" fmla="*/ 2678 h 6672"/>
                <a:gd name="T82" fmla="*/ 3451 w 13676"/>
                <a:gd name="T83" fmla="*/ 2808 h 6672"/>
                <a:gd name="T84" fmla="*/ 5677 w 13676"/>
                <a:gd name="T85" fmla="*/ 3008 h 6672"/>
                <a:gd name="T86" fmla="*/ 7348 w 13676"/>
                <a:gd name="T87" fmla="*/ 3146 h 6672"/>
                <a:gd name="T88" fmla="*/ 8277 w 13676"/>
                <a:gd name="T89" fmla="*/ 3008 h 6672"/>
                <a:gd name="T90" fmla="*/ 8728 w 13676"/>
                <a:gd name="T91" fmla="*/ 2808 h 6672"/>
                <a:gd name="T92" fmla="*/ 8921 w 13676"/>
                <a:gd name="T93" fmla="*/ 2745 h 6672"/>
                <a:gd name="T94" fmla="*/ 9776 w 13676"/>
                <a:gd name="T95" fmla="*/ 2358 h 6672"/>
                <a:gd name="T96" fmla="*/ 11273 w 13676"/>
                <a:gd name="T97" fmla="*/ 1604 h 6672"/>
                <a:gd name="T98" fmla="*/ 12089 w 13676"/>
                <a:gd name="T99" fmla="*/ 1110 h 6672"/>
                <a:gd name="T100" fmla="*/ 13150 w 13676"/>
                <a:gd name="T101" fmla="*/ 325 h 6672"/>
                <a:gd name="T102" fmla="*/ 13617 w 13676"/>
                <a:gd name="T103" fmla="*/ 0 h 6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3676" h="6672">
                  <a:moveTo>
                    <a:pt x="13676" y="17"/>
                  </a:moveTo>
                  <a:lnTo>
                    <a:pt x="13655" y="195"/>
                  </a:lnTo>
                  <a:lnTo>
                    <a:pt x="13630" y="374"/>
                  </a:lnTo>
                  <a:lnTo>
                    <a:pt x="13604" y="557"/>
                  </a:lnTo>
                  <a:lnTo>
                    <a:pt x="13575" y="735"/>
                  </a:lnTo>
                  <a:lnTo>
                    <a:pt x="13537" y="918"/>
                  </a:lnTo>
                  <a:lnTo>
                    <a:pt x="13495" y="1096"/>
                  </a:lnTo>
                  <a:lnTo>
                    <a:pt x="13445" y="1283"/>
                  </a:lnTo>
                  <a:lnTo>
                    <a:pt x="13386" y="1467"/>
                  </a:lnTo>
                  <a:lnTo>
                    <a:pt x="13348" y="1604"/>
                  </a:lnTo>
                  <a:lnTo>
                    <a:pt x="13297" y="1734"/>
                  </a:lnTo>
                  <a:lnTo>
                    <a:pt x="13238" y="1858"/>
                  </a:lnTo>
                  <a:lnTo>
                    <a:pt x="13175" y="1983"/>
                  </a:lnTo>
                  <a:lnTo>
                    <a:pt x="13103" y="2108"/>
                  </a:lnTo>
                  <a:lnTo>
                    <a:pt x="13028" y="2228"/>
                  </a:lnTo>
                  <a:lnTo>
                    <a:pt x="12952" y="2348"/>
                  </a:lnTo>
                  <a:lnTo>
                    <a:pt x="12872" y="2469"/>
                  </a:lnTo>
                  <a:lnTo>
                    <a:pt x="12338" y="3022"/>
                  </a:lnTo>
                  <a:lnTo>
                    <a:pt x="12191" y="3129"/>
                  </a:lnTo>
                  <a:lnTo>
                    <a:pt x="12161" y="3129"/>
                  </a:lnTo>
                  <a:lnTo>
                    <a:pt x="12072" y="3205"/>
                  </a:lnTo>
                  <a:lnTo>
                    <a:pt x="11858" y="3343"/>
                  </a:lnTo>
                  <a:lnTo>
                    <a:pt x="11640" y="3499"/>
                  </a:lnTo>
                  <a:lnTo>
                    <a:pt x="11610" y="3547"/>
                  </a:lnTo>
                  <a:lnTo>
                    <a:pt x="11433" y="3668"/>
                  </a:lnTo>
                  <a:lnTo>
                    <a:pt x="11403" y="3686"/>
                  </a:lnTo>
                  <a:lnTo>
                    <a:pt x="11244" y="3775"/>
                  </a:lnTo>
                  <a:lnTo>
                    <a:pt x="10966" y="3962"/>
                  </a:lnTo>
                  <a:lnTo>
                    <a:pt x="10852" y="4056"/>
                  </a:lnTo>
                  <a:lnTo>
                    <a:pt x="10478" y="4301"/>
                  </a:lnTo>
                  <a:lnTo>
                    <a:pt x="10331" y="4412"/>
                  </a:lnTo>
                  <a:lnTo>
                    <a:pt x="10225" y="4440"/>
                  </a:lnTo>
                  <a:lnTo>
                    <a:pt x="10154" y="4501"/>
                  </a:lnTo>
                  <a:lnTo>
                    <a:pt x="10070" y="4564"/>
                  </a:lnTo>
                  <a:lnTo>
                    <a:pt x="9703" y="4809"/>
                  </a:lnTo>
                  <a:lnTo>
                    <a:pt x="9514" y="4947"/>
                  </a:lnTo>
                  <a:lnTo>
                    <a:pt x="9342" y="5103"/>
                  </a:lnTo>
                  <a:lnTo>
                    <a:pt x="9254" y="5161"/>
                  </a:lnTo>
                  <a:lnTo>
                    <a:pt x="9212" y="5179"/>
                  </a:lnTo>
                  <a:lnTo>
                    <a:pt x="9005" y="5362"/>
                  </a:lnTo>
                  <a:lnTo>
                    <a:pt x="8946" y="5380"/>
                  </a:lnTo>
                  <a:lnTo>
                    <a:pt x="8845" y="5473"/>
                  </a:lnTo>
                  <a:lnTo>
                    <a:pt x="8597" y="5643"/>
                  </a:lnTo>
                  <a:lnTo>
                    <a:pt x="8526" y="5674"/>
                  </a:lnTo>
                  <a:lnTo>
                    <a:pt x="8319" y="5795"/>
                  </a:lnTo>
                  <a:lnTo>
                    <a:pt x="8223" y="5844"/>
                  </a:lnTo>
                  <a:lnTo>
                    <a:pt x="7667" y="6182"/>
                  </a:lnTo>
                  <a:lnTo>
                    <a:pt x="7579" y="6196"/>
                  </a:lnTo>
                  <a:lnTo>
                    <a:pt x="7423" y="6302"/>
                  </a:lnTo>
                  <a:lnTo>
                    <a:pt x="7348" y="6320"/>
                  </a:lnTo>
                  <a:lnTo>
                    <a:pt x="7229" y="6396"/>
                  </a:lnTo>
                  <a:lnTo>
                    <a:pt x="7158" y="6413"/>
                  </a:lnTo>
                  <a:lnTo>
                    <a:pt x="7133" y="6445"/>
                  </a:lnTo>
                  <a:lnTo>
                    <a:pt x="6838" y="6552"/>
                  </a:lnTo>
                  <a:lnTo>
                    <a:pt x="6707" y="6597"/>
                  </a:lnTo>
                  <a:lnTo>
                    <a:pt x="6388" y="6672"/>
                  </a:lnTo>
                  <a:lnTo>
                    <a:pt x="6279" y="6668"/>
                  </a:lnTo>
                  <a:lnTo>
                    <a:pt x="6170" y="6664"/>
                  </a:lnTo>
                  <a:lnTo>
                    <a:pt x="6064" y="6654"/>
                  </a:lnTo>
                  <a:lnTo>
                    <a:pt x="5954" y="6646"/>
                  </a:lnTo>
                  <a:lnTo>
                    <a:pt x="5845" y="6637"/>
                  </a:lnTo>
                  <a:lnTo>
                    <a:pt x="5740" y="6623"/>
                  </a:lnTo>
                  <a:lnTo>
                    <a:pt x="5631" y="6610"/>
                  </a:lnTo>
                  <a:lnTo>
                    <a:pt x="5526" y="6593"/>
                  </a:lnTo>
                  <a:lnTo>
                    <a:pt x="5416" y="6570"/>
                  </a:lnTo>
                  <a:lnTo>
                    <a:pt x="5306" y="6552"/>
                  </a:lnTo>
                  <a:lnTo>
                    <a:pt x="5201" y="6530"/>
                  </a:lnTo>
                  <a:lnTo>
                    <a:pt x="5092" y="6502"/>
                  </a:lnTo>
                  <a:lnTo>
                    <a:pt x="4983" y="6476"/>
                  </a:lnTo>
                  <a:lnTo>
                    <a:pt x="4877" y="6445"/>
                  </a:lnTo>
                  <a:lnTo>
                    <a:pt x="4768" y="6413"/>
                  </a:lnTo>
                  <a:lnTo>
                    <a:pt x="4658" y="6383"/>
                  </a:lnTo>
                  <a:lnTo>
                    <a:pt x="3405" y="5981"/>
                  </a:lnTo>
                  <a:lnTo>
                    <a:pt x="3287" y="5941"/>
                  </a:lnTo>
                  <a:lnTo>
                    <a:pt x="3169" y="5906"/>
                  </a:lnTo>
                  <a:lnTo>
                    <a:pt x="3051" y="5879"/>
                  </a:lnTo>
                  <a:lnTo>
                    <a:pt x="2933" y="5852"/>
                  </a:lnTo>
                  <a:lnTo>
                    <a:pt x="2816" y="5830"/>
                  </a:lnTo>
                  <a:lnTo>
                    <a:pt x="2702" y="5807"/>
                  </a:lnTo>
                  <a:lnTo>
                    <a:pt x="2585" y="5785"/>
                  </a:lnTo>
                  <a:lnTo>
                    <a:pt x="2466" y="5763"/>
                  </a:lnTo>
                  <a:lnTo>
                    <a:pt x="2348" y="5741"/>
                  </a:lnTo>
                  <a:lnTo>
                    <a:pt x="2231" y="5714"/>
                  </a:lnTo>
                  <a:lnTo>
                    <a:pt x="2109" y="5678"/>
                  </a:lnTo>
                  <a:lnTo>
                    <a:pt x="1991" y="5643"/>
                  </a:lnTo>
                  <a:lnTo>
                    <a:pt x="1873" y="5598"/>
                  </a:lnTo>
                  <a:lnTo>
                    <a:pt x="1755" y="5544"/>
                  </a:lnTo>
                  <a:lnTo>
                    <a:pt x="1633" y="5483"/>
                  </a:lnTo>
                  <a:lnTo>
                    <a:pt x="1516" y="5411"/>
                  </a:lnTo>
                  <a:lnTo>
                    <a:pt x="1398" y="5210"/>
                  </a:lnTo>
                  <a:lnTo>
                    <a:pt x="1385" y="5135"/>
                  </a:lnTo>
                  <a:lnTo>
                    <a:pt x="1296" y="4782"/>
                  </a:lnTo>
                  <a:lnTo>
                    <a:pt x="1267" y="4702"/>
                  </a:lnTo>
                  <a:lnTo>
                    <a:pt x="1220" y="4578"/>
                  </a:lnTo>
                  <a:lnTo>
                    <a:pt x="1166" y="4501"/>
                  </a:lnTo>
                  <a:lnTo>
                    <a:pt x="1065" y="4145"/>
                  </a:lnTo>
                  <a:lnTo>
                    <a:pt x="1019" y="3931"/>
                  </a:lnTo>
                  <a:lnTo>
                    <a:pt x="989" y="3837"/>
                  </a:lnTo>
                  <a:lnTo>
                    <a:pt x="859" y="3517"/>
                  </a:lnTo>
                  <a:lnTo>
                    <a:pt x="847" y="3423"/>
                  </a:lnTo>
                  <a:lnTo>
                    <a:pt x="817" y="3330"/>
                  </a:lnTo>
                  <a:lnTo>
                    <a:pt x="510" y="2683"/>
                  </a:lnTo>
                  <a:lnTo>
                    <a:pt x="451" y="2607"/>
                  </a:lnTo>
                  <a:lnTo>
                    <a:pt x="325" y="2451"/>
                  </a:lnTo>
                  <a:lnTo>
                    <a:pt x="0" y="2024"/>
                  </a:lnTo>
                  <a:lnTo>
                    <a:pt x="262" y="2113"/>
                  </a:lnTo>
                  <a:lnTo>
                    <a:pt x="497" y="2143"/>
                  </a:lnTo>
                  <a:lnTo>
                    <a:pt x="686" y="2220"/>
                  </a:lnTo>
                  <a:lnTo>
                    <a:pt x="1019" y="2344"/>
                  </a:lnTo>
                  <a:lnTo>
                    <a:pt x="1136" y="2326"/>
                  </a:lnTo>
                  <a:lnTo>
                    <a:pt x="1283" y="2371"/>
                  </a:lnTo>
                  <a:lnTo>
                    <a:pt x="1432" y="2411"/>
                  </a:lnTo>
                  <a:lnTo>
                    <a:pt x="1574" y="2447"/>
                  </a:lnTo>
                  <a:lnTo>
                    <a:pt x="1721" y="2473"/>
                  </a:lnTo>
                  <a:lnTo>
                    <a:pt x="1864" y="2496"/>
                  </a:lnTo>
                  <a:lnTo>
                    <a:pt x="2012" y="2518"/>
                  </a:lnTo>
                  <a:lnTo>
                    <a:pt x="2155" y="2540"/>
                  </a:lnTo>
                  <a:lnTo>
                    <a:pt x="2298" y="2558"/>
                  </a:lnTo>
                  <a:lnTo>
                    <a:pt x="2441" y="2576"/>
                  </a:lnTo>
                  <a:lnTo>
                    <a:pt x="2585" y="2599"/>
                  </a:lnTo>
                  <a:lnTo>
                    <a:pt x="2732" y="2621"/>
                  </a:lnTo>
                  <a:lnTo>
                    <a:pt x="2874" y="2648"/>
                  </a:lnTo>
                  <a:lnTo>
                    <a:pt x="3017" y="2678"/>
                  </a:lnTo>
                  <a:lnTo>
                    <a:pt x="3161" y="2714"/>
                  </a:lnTo>
                  <a:lnTo>
                    <a:pt x="3308" y="2759"/>
                  </a:lnTo>
                  <a:lnTo>
                    <a:pt x="3451" y="2808"/>
                  </a:lnTo>
                  <a:lnTo>
                    <a:pt x="3868" y="2790"/>
                  </a:lnTo>
                  <a:lnTo>
                    <a:pt x="4204" y="2870"/>
                  </a:lnTo>
                  <a:lnTo>
                    <a:pt x="5677" y="3008"/>
                  </a:lnTo>
                  <a:lnTo>
                    <a:pt x="6648" y="3146"/>
                  </a:lnTo>
                  <a:lnTo>
                    <a:pt x="7263" y="3160"/>
                  </a:lnTo>
                  <a:lnTo>
                    <a:pt x="7348" y="3146"/>
                  </a:lnTo>
                  <a:lnTo>
                    <a:pt x="7785" y="3160"/>
                  </a:lnTo>
                  <a:lnTo>
                    <a:pt x="7873" y="3097"/>
                  </a:lnTo>
                  <a:lnTo>
                    <a:pt x="8277" y="3008"/>
                  </a:lnTo>
                  <a:lnTo>
                    <a:pt x="8365" y="2959"/>
                  </a:lnTo>
                  <a:lnTo>
                    <a:pt x="8437" y="2946"/>
                  </a:lnTo>
                  <a:lnTo>
                    <a:pt x="8728" y="2808"/>
                  </a:lnTo>
                  <a:lnTo>
                    <a:pt x="8816" y="2790"/>
                  </a:lnTo>
                  <a:lnTo>
                    <a:pt x="8845" y="2759"/>
                  </a:lnTo>
                  <a:lnTo>
                    <a:pt x="8921" y="2745"/>
                  </a:lnTo>
                  <a:lnTo>
                    <a:pt x="9110" y="2621"/>
                  </a:lnTo>
                  <a:lnTo>
                    <a:pt x="9632" y="2393"/>
                  </a:lnTo>
                  <a:lnTo>
                    <a:pt x="9776" y="2358"/>
                  </a:lnTo>
                  <a:lnTo>
                    <a:pt x="10793" y="1868"/>
                  </a:lnTo>
                  <a:lnTo>
                    <a:pt x="10869" y="1805"/>
                  </a:lnTo>
                  <a:lnTo>
                    <a:pt x="11273" y="1604"/>
                  </a:lnTo>
                  <a:lnTo>
                    <a:pt x="11349" y="1542"/>
                  </a:lnTo>
                  <a:lnTo>
                    <a:pt x="11929" y="1172"/>
                  </a:lnTo>
                  <a:lnTo>
                    <a:pt x="12089" y="1110"/>
                  </a:lnTo>
                  <a:lnTo>
                    <a:pt x="12759" y="602"/>
                  </a:lnTo>
                  <a:lnTo>
                    <a:pt x="13066" y="387"/>
                  </a:lnTo>
                  <a:lnTo>
                    <a:pt x="13150" y="325"/>
                  </a:lnTo>
                  <a:lnTo>
                    <a:pt x="13386" y="187"/>
                  </a:lnTo>
                  <a:lnTo>
                    <a:pt x="13487" y="111"/>
                  </a:lnTo>
                  <a:lnTo>
                    <a:pt x="13617" y="0"/>
                  </a:lnTo>
                  <a:lnTo>
                    <a:pt x="13676" y="17"/>
                  </a:lnTo>
                  <a:close/>
                </a:path>
              </a:pathLst>
            </a:custGeom>
            <a:solidFill>
              <a:srgbClr val="99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9987" name="Freeform 51"/>
            <p:cNvSpPr>
              <a:spLocks/>
            </p:cNvSpPr>
            <p:nvPr/>
          </p:nvSpPr>
          <p:spPr bwMode="auto">
            <a:xfrm>
              <a:off x="2544" y="2848"/>
              <a:ext cx="30" cy="34"/>
            </a:xfrm>
            <a:custGeom>
              <a:avLst/>
              <a:gdLst>
                <a:gd name="T0" fmla="*/ 682 w 682"/>
                <a:gd name="T1" fmla="*/ 697 h 1080"/>
                <a:gd name="T2" fmla="*/ 669 w 682"/>
                <a:gd name="T3" fmla="*/ 821 h 1080"/>
                <a:gd name="T4" fmla="*/ 653 w 682"/>
                <a:gd name="T5" fmla="*/ 1004 h 1080"/>
                <a:gd name="T6" fmla="*/ 552 w 682"/>
                <a:gd name="T7" fmla="*/ 1080 h 1080"/>
                <a:gd name="T8" fmla="*/ 556 w 682"/>
                <a:gd name="T9" fmla="*/ 995 h 1080"/>
                <a:gd name="T10" fmla="*/ 552 w 682"/>
                <a:gd name="T11" fmla="*/ 906 h 1080"/>
                <a:gd name="T12" fmla="*/ 535 w 682"/>
                <a:gd name="T13" fmla="*/ 821 h 1080"/>
                <a:gd name="T14" fmla="*/ 505 w 682"/>
                <a:gd name="T15" fmla="*/ 737 h 1080"/>
                <a:gd name="T16" fmla="*/ 463 w 682"/>
                <a:gd name="T17" fmla="*/ 652 h 1080"/>
                <a:gd name="T18" fmla="*/ 409 w 682"/>
                <a:gd name="T19" fmla="*/ 576 h 1080"/>
                <a:gd name="T20" fmla="*/ 341 w 682"/>
                <a:gd name="T21" fmla="*/ 500 h 1080"/>
                <a:gd name="T22" fmla="*/ 261 w 682"/>
                <a:gd name="T23" fmla="*/ 433 h 1080"/>
                <a:gd name="T24" fmla="*/ 101 w 682"/>
                <a:gd name="T25" fmla="*/ 358 h 1080"/>
                <a:gd name="T26" fmla="*/ 0 w 682"/>
                <a:gd name="T27" fmla="*/ 295 h 1080"/>
                <a:gd name="T28" fmla="*/ 114 w 682"/>
                <a:gd name="T29" fmla="*/ 0 h 1080"/>
                <a:gd name="T30" fmla="*/ 409 w 682"/>
                <a:gd name="T31" fmla="*/ 63 h 1080"/>
                <a:gd name="T32" fmla="*/ 552 w 682"/>
                <a:gd name="T33" fmla="*/ 113 h 1080"/>
                <a:gd name="T34" fmla="*/ 611 w 682"/>
                <a:gd name="T35" fmla="*/ 202 h 1080"/>
                <a:gd name="T36" fmla="*/ 669 w 682"/>
                <a:gd name="T37" fmla="*/ 433 h 1080"/>
                <a:gd name="T38" fmla="*/ 682 w 682"/>
                <a:gd name="T39" fmla="*/ 697 h 10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82" h="1080">
                  <a:moveTo>
                    <a:pt x="682" y="697"/>
                  </a:moveTo>
                  <a:lnTo>
                    <a:pt x="669" y="821"/>
                  </a:lnTo>
                  <a:lnTo>
                    <a:pt x="653" y="1004"/>
                  </a:lnTo>
                  <a:lnTo>
                    <a:pt x="552" y="1080"/>
                  </a:lnTo>
                  <a:lnTo>
                    <a:pt x="556" y="995"/>
                  </a:lnTo>
                  <a:lnTo>
                    <a:pt x="552" y="906"/>
                  </a:lnTo>
                  <a:lnTo>
                    <a:pt x="535" y="821"/>
                  </a:lnTo>
                  <a:lnTo>
                    <a:pt x="505" y="737"/>
                  </a:lnTo>
                  <a:lnTo>
                    <a:pt x="463" y="652"/>
                  </a:lnTo>
                  <a:lnTo>
                    <a:pt x="409" y="576"/>
                  </a:lnTo>
                  <a:lnTo>
                    <a:pt x="341" y="500"/>
                  </a:lnTo>
                  <a:lnTo>
                    <a:pt x="261" y="433"/>
                  </a:lnTo>
                  <a:lnTo>
                    <a:pt x="101" y="358"/>
                  </a:lnTo>
                  <a:lnTo>
                    <a:pt x="0" y="295"/>
                  </a:lnTo>
                  <a:lnTo>
                    <a:pt x="114" y="0"/>
                  </a:lnTo>
                  <a:lnTo>
                    <a:pt x="409" y="63"/>
                  </a:lnTo>
                  <a:lnTo>
                    <a:pt x="552" y="113"/>
                  </a:lnTo>
                  <a:lnTo>
                    <a:pt x="611" y="202"/>
                  </a:lnTo>
                  <a:lnTo>
                    <a:pt x="669" y="433"/>
                  </a:lnTo>
                  <a:lnTo>
                    <a:pt x="682" y="697"/>
                  </a:lnTo>
                  <a:close/>
                </a:path>
              </a:pathLst>
            </a:custGeom>
            <a:solidFill>
              <a:srgbClr val="FFC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9988" name="Freeform 52"/>
            <p:cNvSpPr>
              <a:spLocks/>
            </p:cNvSpPr>
            <p:nvPr/>
          </p:nvSpPr>
          <p:spPr bwMode="auto">
            <a:xfrm>
              <a:off x="2514" y="3078"/>
              <a:ext cx="50" cy="22"/>
            </a:xfrm>
            <a:custGeom>
              <a:avLst/>
              <a:gdLst>
                <a:gd name="T0" fmla="*/ 1107 w 1107"/>
                <a:gd name="T1" fmla="*/ 543 h 713"/>
                <a:gd name="T2" fmla="*/ 1077 w 1107"/>
                <a:gd name="T3" fmla="*/ 620 h 713"/>
                <a:gd name="T4" fmla="*/ 1030 w 1107"/>
                <a:gd name="T5" fmla="*/ 651 h 713"/>
                <a:gd name="T6" fmla="*/ 959 w 1107"/>
                <a:gd name="T7" fmla="*/ 673 h 713"/>
                <a:gd name="T8" fmla="*/ 892 w 1107"/>
                <a:gd name="T9" fmla="*/ 691 h 713"/>
                <a:gd name="T10" fmla="*/ 820 w 1107"/>
                <a:gd name="T11" fmla="*/ 699 h 713"/>
                <a:gd name="T12" fmla="*/ 749 w 1107"/>
                <a:gd name="T13" fmla="*/ 705 h 713"/>
                <a:gd name="T14" fmla="*/ 677 w 1107"/>
                <a:gd name="T15" fmla="*/ 705 h 713"/>
                <a:gd name="T16" fmla="*/ 606 w 1107"/>
                <a:gd name="T17" fmla="*/ 709 h 713"/>
                <a:gd name="T18" fmla="*/ 539 w 1107"/>
                <a:gd name="T19" fmla="*/ 709 h 713"/>
                <a:gd name="T20" fmla="*/ 467 w 1107"/>
                <a:gd name="T21" fmla="*/ 713 h 713"/>
                <a:gd name="T22" fmla="*/ 177 w 1107"/>
                <a:gd name="T23" fmla="*/ 695 h 713"/>
                <a:gd name="T24" fmla="*/ 118 w 1107"/>
                <a:gd name="T25" fmla="*/ 602 h 713"/>
                <a:gd name="T26" fmla="*/ 59 w 1107"/>
                <a:gd name="T27" fmla="*/ 543 h 713"/>
                <a:gd name="T28" fmla="*/ 0 w 1107"/>
                <a:gd name="T29" fmla="*/ 387 h 713"/>
                <a:gd name="T30" fmla="*/ 408 w 1107"/>
                <a:gd name="T31" fmla="*/ 112 h 713"/>
                <a:gd name="T32" fmla="*/ 526 w 1107"/>
                <a:gd name="T33" fmla="*/ 0 h 713"/>
                <a:gd name="T34" fmla="*/ 581 w 1107"/>
                <a:gd name="T35" fmla="*/ 36 h 713"/>
                <a:gd name="T36" fmla="*/ 652 w 1107"/>
                <a:gd name="T37" fmla="*/ 231 h 713"/>
                <a:gd name="T38" fmla="*/ 669 w 1107"/>
                <a:gd name="T39" fmla="*/ 281 h 713"/>
                <a:gd name="T40" fmla="*/ 917 w 1107"/>
                <a:gd name="T41" fmla="*/ 419 h 713"/>
                <a:gd name="T42" fmla="*/ 1107 w 1107"/>
                <a:gd name="T43" fmla="*/ 482 h 713"/>
                <a:gd name="T44" fmla="*/ 1107 w 1107"/>
                <a:gd name="T45" fmla="*/ 543 h 7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07" h="713">
                  <a:moveTo>
                    <a:pt x="1107" y="543"/>
                  </a:moveTo>
                  <a:lnTo>
                    <a:pt x="1077" y="620"/>
                  </a:lnTo>
                  <a:lnTo>
                    <a:pt x="1030" y="651"/>
                  </a:lnTo>
                  <a:lnTo>
                    <a:pt x="959" y="673"/>
                  </a:lnTo>
                  <a:lnTo>
                    <a:pt x="892" y="691"/>
                  </a:lnTo>
                  <a:lnTo>
                    <a:pt x="820" y="699"/>
                  </a:lnTo>
                  <a:lnTo>
                    <a:pt x="749" y="705"/>
                  </a:lnTo>
                  <a:lnTo>
                    <a:pt x="677" y="705"/>
                  </a:lnTo>
                  <a:lnTo>
                    <a:pt x="606" y="709"/>
                  </a:lnTo>
                  <a:lnTo>
                    <a:pt x="539" y="709"/>
                  </a:lnTo>
                  <a:lnTo>
                    <a:pt x="467" y="713"/>
                  </a:lnTo>
                  <a:lnTo>
                    <a:pt x="177" y="695"/>
                  </a:lnTo>
                  <a:lnTo>
                    <a:pt x="118" y="602"/>
                  </a:lnTo>
                  <a:lnTo>
                    <a:pt x="59" y="543"/>
                  </a:lnTo>
                  <a:lnTo>
                    <a:pt x="0" y="387"/>
                  </a:lnTo>
                  <a:lnTo>
                    <a:pt x="408" y="112"/>
                  </a:lnTo>
                  <a:lnTo>
                    <a:pt x="526" y="0"/>
                  </a:lnTo>
                  <a:lnTo>
                    <a:pt x="581" y="36"/>
                  </a:lnTo>
                  <a:lnTo>
                    <a:pt x="652" y="231"/>
                  </a:lnTo>
                  <a:lnTo>
                    <a:pt x="669" y="281"/>
                  </a:lnTo>
                  <a:lnTo>
                    <a:pt x="917" y="419"/>
                  </a:lnTo>
                  <a:lnTo>
                    <a:pt x="1107" y="482"/>
                  </a:lnTo>
                  <a:lnTo>
                    <a:pt x="1107" y="543"/>
                  </a:lnTo>
                  <a:close/>
                </a:path>
              </a:pathLst>
            </a:custGeom>
            <a:solidFill>
              <a:srgbClr val="99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9989" name="Freeform 53"/>
            <p:cNvSpPr>
              <a:spLocks/>
            </p:cNvSpPr>
            <p:nvPr/>
          </p:nvSpPr>
          <p:spPr bwMode="auto">
            <a:xfrm>
              <a:off x="2557" y="2831"/>
              <a:ext cx="8" cy="9"/>
            </a:xfrm>
            <a:custGeom>
              <a:avLst/>
              <a:gdLst>
                <a:gd name="T0" fmla="*/ 165 w 177"/>
                <a:gd name="T1" fmla="*/ 138 h 276"/>
                <a:gd name="T2" fmla="*/ 135 w 177"/>
                <a:gd name="T3" fmla="*/ 219 h 276"/>
                <a:gd name="T4" fmla="*/ 76 w 177"/>
                <a:gd name="T5" fmla="*/ 276 h 276"/>
                <a:gd name="T6" fmla="*/ 0 w 177"/>
                <a:gd name="T7" fmla="*/ 250 h 276"/>
                <a:gd name="T8" fmla="*/ 34 w 177"/>
                <a:gd name="T9" fmla="*/ 31 h 276"/>
                <a:gd name="T10" fmla="*/ 76 w 177"/>
                <a:gd name="T11" fmla="*/ 19 h 276"/>
                <a:gd name="T12" fmla="*/ 106 w 177"/>
                <a:gd name="T13" fmla="*/ 0 h 276"/>
                <a:gd name="T14" fmla="*/ 177 w 177"/>
                <a:gd name="T15" fmla="*/ 45 h 276"/>
                <a:gd name="T16" fmla="*/ 165 w 177"/>
                <a:gd name="T17" fmla="*/ 138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7" h="276">
                  <a:moveTo>
                    <a:pt x="165" y="138"/>
                  </a:moveTo>
                  <a:lnTo>
                    <a:pt x="135" y="219"/>
                  </a:lnTo>
                  <a:lnTo>
                    <a:pt x="76" y="276"/>
                  </a:lnTo>
                  <a:lnTo>
                    <a:pt x="0" y="250"/>
                  </a:lnTo>
                  <a:lnTo>
                    <a:pt x="34" y="31"/>
                  </a:lnTo>
                  <a:lnTo>
                    <a:pt x="76" y="19"/>
                  </a:lnTo>
                  <a:lnTo>
                    <a:pt x="106" y="0"/>
                  </a:lnTo>
                  <a:lnTo>
                    <a:pt x="177" y="45"/>
                  </a:lnTo>
                  <a:lnTo>
                    <a:pt x="165" y="138"/>
                  </a:lnTo>
                  <a:close/>
                </a:path>
              </a:pathLst>
            </a:custGeom>
            <a:solidFill>
              <a:srgbClr val="FFC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9990" name="Freeform 54"/>
            <p:cNvSpPr>
              <a:spLocks/>
            </p:cNvSpPr>
            <p:nvPr/>
          </p:nvSpPr>
          <p:spPr bwMode="auto">
            <a:xfrm>
              <a:off x="2513" y="2863"/>
              <a:ext cx="46" cy="22"/>
            </a:xfrm>
            <a:custGeom>
              <a:avLst/>
              <a:gdLst>
                <a:gd name="T0" fmla="*/ 1005 w 1017"/>
                <a:gd name="T1" fmla="*/ 432 h 677"/>
                <a:gd name="T2" fmla="*/ 975 w 1017"/>
                <a:gd name="T3" fmla="*/ 557 h 677"/>
                <a:gd name="T4" fmla="*/ 874 w 1017"/>
                <a:gd name="T5" fmla="*/ 677 h 677"/>
                <a:gd name="T6" fmla="*/ 841 w 1017"/>
                <a:gd name="T7" fmla="*/ 677 h 677"/>
                <a:gd name="T8" fmla="*/ 744 w 1017"/>
                <a:gd name="T9" fmla="*/ 664 h 677"/>
                <a:gd name="T10" fmla="*/ 727 w 1017"/>
                <a:gd name="T11" fmla="*/ 432 h 677"/>
                <a:gd name="T12" fmla="*/ 702 w 1017"/>
                <a:gd name="T13" fmla="*/ 383 h 677"/>
                <a:gd name="T14" fmla="*/ 685 w 1017"/>
                <a:gd name="T15" fmla="*/ 308 h 677"/>
                <a:gd name="T16" fmla="*/ 614 w 1017"/>
                <a:gd name="T17" fmla="*/ 263 h 677"/>
                <a:gd name="T18" fmla="*/ 547 w 1017"/>
                <a:gd name="T19" fmla="*/ 227 h 677"/>
                <a:gd name="T20" fmla="*/ 480 w 1017"/>
                <a:gd name="T21" fmla="*/ 201 h 677"/>
                <a:gd name="T22" fmla="*/ 411 w 1017"/>
                <a:gd name="T23" fmla="*/ 191 h 677"/>
                <a:gd name="T24" fmla="*/ 344 w 1017"/>
                <a:gd name="T25" fmla="*/ 196 h 677"/>
                <a:gd name="T26" fmla="*/ 277 w 1017"/>
                <a:gd name="T27" fmla="*/ 213 h 677"/>
                <a:gd name="T28" fmla="*/ 210 w 1017"/>
                <a:gd name="T29" fmla="*/ 245 h 677"/>
                <a:gd name="T30" fmla="*/ 147 w 1017"/>
                <a:gd name="T31" fmla="*/ 294 h 677"/>
                <a:gd name="T32" fmla="*/ 0 w 1017"/>
                <a:gd name="T33" fmla="*/ 325 h 677"/>
                <a:gd name="T34" fmla="*/ 0 w 1017"/>
                <a:gd name="T35" fmla="*/ 280 h 677"/>
                <a:gd name="T36" fmla="*/ 88 w 1017"/>
                <a:gd name="T37" fmla="*/ 142 h 677"/>
                <a:gd name="T38" fmla="*/ 206 w 1017"/>
                <a:gd name="T39" fmla="*/ 49 h 677"/>
                <a:gd name="T40" fmla="*/ 277 w 1017"/>
                <a:gd name="T41" fmla="*/ 13 h 677"/>
                <a:gd name="T42" fmla="*/ 306 w 1017"/>
                <a:gd name="T43" fmla="*/ 0 h 677"/>
                <a:gd name="T44" fmla="*/ 669 w 1017"/>
                <a:gd name="T45" fmla="*/ 63 h 677"/>
                <a:gd name="T46" fmla="*/ 841 w 1017"/>
                <a:gd name="T47" fmla="*/ 63 h 677"/>
                <a:gd name="T48" fmla="*/ 988 w 1017"/>
                <a:gd name="T49" fmla="*/ 187 h 677"/>
                <a:gd name="T50" fmla="*/ 1017 w 1017"/>
                <a:gd name="T51" fmla="*/ 308 h 677"/>
                <a:gd name="T52" fmla="*/ 1005 w 1017"/>
                <a:gd name="T53" fmla="*/ 432 h 6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017" h="677">
                  <a:moveTo>
                    <a:pt x="1005" y="432"/>
                  </a:moveTo>
                  <a:lnTo>
                    <a:pt x="975" y="557"/>
                  </a:lnTo>
                  <a:lnTo>
                    <a:pt x="874" y="677"/>
                  </a:lnTo>
                  <a:lnTo>
                    <a:pt x="841" y="677"/>
                  </a:lnTo>
                  <a:lnTo>
                    <a:pt x="744" y="664"/>
                  </a:lnTo>
                  <a:lnTo>
                    <a:pt x="727" y="432"/>
                  </a:lnTo>
                  <a:lnTo>
                    <a:pt x="702" y="383"/>
                  </a:lnTo>
                  <a:lnTo>
                    <a:pt x="685" y="308"/>
                  </a:lnTo>
                  <a:lnTo>
                    <a:pt x="614" y="263"/>
                  </a:lnTo>
                  <a:lnTo>
                    <a:pt x="547" y="227"/>
                  </a:lnTo>
                  <a:lnTo>
                    <a:pt x="480" y="201"/>
                  </a:lnTo>
                  <a:lnTo>
                    <a:pt x="411" y="191"/>
                  </a:lnTo>
                  <a:lnTo>
                    <a:pt x="344" y="196"/>
                  </a:lnTo>
                  <a:lnTo>
                    <a:pt x="277" y="213"/>
                  </a:lnTo>
                  <a:lnTo>
                    <a:pt x="210" y="245"/>
                  </a:lnTo>
                  <a:lnTo>
                    <a:pt x="147" y="294"/>
                  </a:lnTo>
                  <a:lnTo>
                    <a:pt x="0" y="325"/>
                  </a:lnTo>
                  <a:lnTo>
                    <a:pt x="0" y="280"/>
                  </a:lnTo>
                  <a:lnTo>
                    <a:pt x="88" y="142"/>
                  </a:lnTo>
                  <a:lnTo>
                    <a:pt x="206" y="49"/>
                  </a:lnTo>
                  <a:lnTo>
                    <a:pt x="277" y="13"/>
                  </a:lnTo>
                  <a:lnTo>
                    <a:pt x="306" y="0"/>
                  </a:lnTo>
                  <a:lnTo>
                    <a:pt x="669" y="63"/>
                  </a:lnTo>
                  <a:lnTo>
                    <a:pt x="841" y="63"/>
                  </a:lnTo>
                  <a:lnTo>
                    <a:pt x="988" y="187"/>
                  </a:lnTo>
                  <a:lnTo>
                    <a:pt x="1017" y="308"/>
                  </a:lnTo>
                  <a:lnTo>
                    <a:pt x="1005" y="432"/>
                  </a:lnTo>
                  <a:close/>
                </a:path>
              </a:pathLst>
            </a:custGeom>
            <a:solidFill>
              <a:srgbClr val="FFC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9991" name="Freeform 55"/>
            <p:cNvSpPr>
              <a:spLocks/>
            </p:cNvSpPr>
            <p:nvPr/>
          </p:nvSpPr>
          <p:spPr bwMode="auto">
            <a:xfrm>
              <a:off x="2521" y="2828"/>
              <a:ext cx="28" cy="11"/>
            </a:xfrm>
            <a:custGeom>
              <a:avLst/>
              <a:gdLst>
                <a:gd name="T0" fmla="*/ 614 w 627"/>
                <a:gd name="T1" fmla="*/ 231 h 339"/>
                <a:gd name="T2" fmla="*/ 543 w 627"/>
                <a:gd name="T3" fmla="*/ 272 h 339"/>
                <a:gd name="T4" fmla="*/ 467 w 627"/>
                <a:gd name="T5" fmla="*/ 303 h 339"/>
                <a:gd name="T6" fmla="*/ 392 w 627"/>
                <a:gd name="T7" fmla="*/ 325 h 339"/>
                <a:gd name="T8" fmla="*/ 316 w 627"/>
                <a:gd name="T9" fmla="*/ 334 h 339"/>
                <a:gd name="T10" fmla="*/ 235 w 627"/>
                <a:gd name="T11" fmla="*/ 339 h 339"/>
                <a:gd name="T12" fmla="*/ 155 w 627"/>
                <a:gd name="T13" fmla="*/ 330 h 339"/>
                <a:gd name="T14" fmla="*/ 76 w 627"/>
                <a:gd name="T15" fmla="*/ 308 h 339"/>
                <a:gd name="T16" fmla="*/ 0 w 627"/>
                <a:gd name="T17" fmla="*/ 280 h 339"/>
                <a:gd name="T18" fmla="*/ 0 w 627"/>
                <a:gd name="T19" fmla="*/ 174 h 339"/>
                <a:gd name="T20" fmla="*/ 147 w 627"/>
                <a:gd name="T21" fmla="*/ 0 h 339"/>
                <a:gd name="T22" fmla="*/ 294 w 627"/>
                <a:gd name="T23" fmla="*/ 0 h 339"/>
                <a:gd name="T24" fmla="*/ 438 w 627"/>
                <a:gd name="T25" fmla="*/ 0 h 339"/>
                <a:gd name="T26" fmla="*/ 568 w 627"/>
                <a:gd name="T27" fmla="*/ 49 h 339"/>
                <a:gd name="T28" fmla="*/ 627 w 627"/>
                <a:gd name="T29" fmla="*/ 63 h 339"/>
                <a:gd name="T30" fmla="*/ 614 w 627"/>
                <a:gd name="T31" fmla="*/ 231 h 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27" h="339">
                  <a:moveTo>
                    <a:pt x="614" y="231"/>
                  </a:moveTo>
                  <a:lnTo>
                    <a:pt x="543" y="272"/>
                  </a:lnTo>
                  <a:lnTo>
                    <a:pt x="467" y="303"/>
                  </a:lnTo>
                  <a:lnTo>
                    <a:pt x="392" y="325"/>
                  </a:lnTo>
                  <a:lnTo>
                    <a:pt x="316" y="334"/>
                  </a:lnTo>
                  <a:lnTo>
                    <a:pt x="235" y="339"/>
                  </a:lnTo>
                  <a:lnTo>
                    <a:pt x="155" y="330"/>
                  </a:lnTo>
                  <a:lnTo>
                    <a:pt x="76" y="308"/>
                  </a:lnTo>
                  <a:lnTo>
                    <a:pt x="0" y="280"/>
                  </a:lnTo>
                  <a:lnTo>
                    <a:pt x="0" y="174"/>
                  </a:lnTo>
                  <a:lnTo>
                    <a:pt x="147" y="0"/>
                  </a:lnTo>
                  <a:lnTo>
                    <a:pt x="294" y="0"/>
                  </a:lnTo>
                  <a:lnTo>
                    <a:pt x="438" y="0"/>
                  </a:lnTo>
                  <a:lnTo>
                    <a:pt x="568" y="49"/>
                  </a:lnTo>
                  <a:lnTo>
                    <a:pt x="627" y="63"/>
                  </a:lnTo>
                  <a:lnTo>
                    <a:pt x="614" y="231"/>
                  </a:lnTo>
                  <a:close/>
                </a:path>
              </a:pathLst>
            </a:custGeom>
            <a:solidFill>
              <a:srgbClr val="FFC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9992" name="Freeform 56"/>
            <p:cNvSpPr>
              <a:spLocks/>
            </p:cNvSpPr>
            <p:nvPr/>
          </p:nvSpPr>
          <p:spPr bwMode="auto">
            <a:xfrm>
              <a:off x="2464" y="2884"/>
              <a:ext cx="37" cy="9"/>
            </a:xfrm>
            <a:custGeom>
              <a:avLst/>
              <a:gdLst>
                <a:gd name="T0" fmla="*/ 828 w 828"/>
                <a:gd name="T1" fmla="*/ 94 h 290"/>
                <a:gd name="T2" fmla="*/ 698 w 828"/>
                <a:gd name="T3" fmla="*/ 290 h 290"/>
                <a:gd name="T4" fmla="*/ 0 w 828"/>
                <a:gd name="T5" fmla="*/ 276 h 290"/>
                <a:gd name="T6" fmla="*/ 16 w 828"/>
                <a:gd name="T7" fmla="*/ 232 h 290"/>
                <a:gd name="T8" fmla="*/ 306 w 828"/>
                <a:gd name="T9" fmla="*/ 187 h 290"/>
                <a:gd name="T10" fmla="*/ 336 w 828"/>
                <a:gd name="T11" fmla="*/ 107 h 290"/>
                <a:gd name="T12" fmla="*/ 362 w 828"/>
                <a:gd name="T13" fmla="*/ 94 h 290"/>
                <a:gd name="T14" fmla="*/ 669 w 828"/>
                <a:gd name="T15" fmla="*/ 125 h 290"/>
                <a:gd name="T16" fmla="*/ 740 w 828"/>
                <a:gd name="T17" fmla="*/ 76 h 290"/>
                <a:gd name="T18" fmla="*/ 828 w 828"/>
                <a:gd name="T19" fmla="*/ 0 h 290"/>
                <a:gd name="T20" fmla="*/ 828 w 828"/>
                <a:gd name="T21" fmla="*/ 94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28" h="290">
                  <a:moveTo>
                    <a:pt x="828" y="94"/>
                  </a:moveTo>
                  <a:lnTo>
                    <a:pt x="698" y="290"/>
                  </a:lnTo>
                  <a:lnTo>
                    <a:pt x="0" y="276"/>
                  </a:lnTo>
                  <a:lnTo>
                    <a:pt x="16" y="232"/>
                  </a:lnTo>
                  <a:lnTo>
                    <a:pt x="306" y="187"/>
                  </a:lnTo>
                  <a:lnTo>
                    <a:pt x="336" y="107"/>
                  </a:lnTo>
                  <a:lnTo>
                    <a:pt x="362" y="94"/>
                  </a:lnTo>
                  <a:lnTo>
                    <a:pt x="669" y="125"/>
                  </a:lnTo>
                  <a:lnTo>
                    <a:pt x="740" y="76"/>
                  </a:lnTo>
                  <a:lnTo>
                    <a:pt x="828" y="0"/>
                  </a:lnTo>
                  <a:lnTo>
                    <a:pt x="828" y="94"/>
                  </a:lnTo>
                  <a:close/>
                </a:path>
              </a:pathLst>
            </a:custGeom>
            <a:solidFill>
              <a:srgbClr val="FFC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9993" name="Freeform 57"/>
            <p:cNvSpPr>
              <a:spLocks/>
            </p:cNvSpPr>
            <p:nvPr/>
          </p:nvSpPr>
          <p:spPr bwMode="auto">
            <a:xfrm>
              <a:off x="2437" y="2907"/>
              <a:ext cx="41" cy="64"/>
            </a:xfrm>
            <a:custGeom>
              <a:avLst/>
              <a:gdLst>
                <a:gd name="T0" fmla="*/ 900 w 900"/>
                <a:gd name="T1" fmla="*/ 677 h 2046"/>
                <a:gd name="T2" fmla="*/ 783 w 900"/>
                <a:gd name="T3" fmla="*/ 878 h 2046"/>
                <a:gd name="T4" fmla="*/ 665 w 900"/>
                <a:gd name="T5" fmla="*/ 954 h 2046"/>
                <a:gd name="T6" fmla="*/ 535 w 900"/>
                <a:gd name="T7" fmla="*/ 985 h 2046"/>
                <a:gd name="T8" fmla="*/ 551 w 900"/>
                <a:gd name="T9" fmla="*/ 1078 h 2046"/>
                <a:gd name="T10" fmla="*/ 581 w 900"/>
                <a:gd name="T11" fmla="*/ 1110 h 2046"/>
                <a:gd name="T12" fmla="*/ 535 w 900"/>
                <a:gd name="T13" fmla="*/ 1216 h 2046"/>
                <a:gd name="T14" fmla="*/ 493 w 900"/>
                <a:gd name="T15" fmla="*/ 1216 h 2046"/>
                <a:gd name="T16" fmla="*/ 551 w 900"/>
                <a:gd name="T17" fmla="*/ 1337 h 2046"/>
                <a:gd name="T18" fmla="*/ 568 w 900"/>
                <a:gd name="T19" fmla="*/ 1372 h 2046"/>
                <a:gd name="T20" fmla="*/ 551 w 900"/>
                <a:gd name="T21" fmla="*/ 1479 h 2046"/>
                <a:gd name="T22" fmla="*/ 581 w 900"/>
                <a:gd name="T23" fmla="*/ 1511 h 2046"/>
                <a:gd name="T24" fmla="*/ 593 w 900"/>
                <a:gd name="T25" fmla="*/ 1787 h 2046"/>
                <a:gd name="T26" fmla="*/ 652 w 900"/>
                <a:gd name="T27" fmla="*/ 1863 h 2046"/>
                <a:gd name="T28" fmla="*/ 640 w 900"/>
                <a:gd name="T29" fmla="*/ 1925 h 2046"/>
                <a:gd name="T30" fmla="*/ 581 w 900"/>
                <a:gd name="T31" fmla="*/ 2046 h 2046"/>
                <a:gd name="T32" fmla="*/ 421 w 900"/>
                <a:gd name="T33" fmla="*/ 2019 h 2046"/>
                <a:gd name="T34" fmla="*/ 231 w 900"/>
                <a:gd name="T35" fmla="*/ 1738 h 2046"/>
                <a:gd name="T36" fmla="*/ 231 w 900"/>
                <a:gd name="T37" fmla="*/ 1631 h 2046"/>
                <a:gd name="T38" fmla="*/ 143 w 900"/>
                <a:gd name="T39" fmla="*/ 940 h 2046"/>
                <a:gd name="T40" fmla="*/ 72 w 900"/>
                <a:gd name="T41" fmla="*/ 847 h 2046"/>
                <a:gd name="T42" fmla="*/ 21 w 900"/>
                <a:gd name="T43" fmla="*/ 673 h 2046"/>
                <a:gd name="T44" fmla="*/ 0 w 900"/>
                <a:gd name="T45" fmla="*/ 499 h 2046"/>
                <a:gd name="T46" fmla="*/ 21 w 900"/>
                <a:gd name="T47" fmla="*/ 325 h 2046"/>
                <a:gd name="T48" fmla="*/ 84 w 900"/>
                <a:gd name="T49" fmla="*/ 151 h 2046"/>
                <a:gd name="T50" fmla="*/ 219 w 900"/>
                <a:gd name="T51" fmla="*/ 31 h 2046"/>
                <a:gd name="T52" fmla="*/ 463 w 900"/>
                <a:gd name="T53" fmla="*/ 0 h 2046"/>
                <a:gd name="T54" fmla="*/ 795 w 900"/>
                <a:gd name="T55" fmla="*/ 307 h 2046"/>
                <a:gd name="T56" fmla="*/ 854 w 900"/>
                <a:gd name="T57" fmla="*/ 414 h 2046"/>
                <a:gd name="T58" fmla="*/ 871 w 900"/>
                <a:gd name="T59" fmla="*/ 495 h 2046"/>
                <a:gd name="T60" fmla="*/ 900 w 900"/>
                <a:gd name="T61" fmla="*/ 677 h 20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00" h="2046">
                  <a:moveTo>
                    <a:pt x="900" y="677"/>
                  </a:moveTo>
                  <a:lnTo>
                    <a:pt x="783" y="878"/>
                  </a:lnTo>
                  <a:lnTo>
                    <a:pt x="665" y="954"/>
                  </a:lnTo>
                  <a:lnTo>
                    <a:pt x="535" y="985"/>
                  </a:lnTo>
                  <a:lnTo>
                    <a:pt x="551" y="1078"/>
                  </a:lnTo>
                  <a:lnTo>
                    <a:pt x="581" y="1110"/>
                  </a:lnTo>
                  <a:lnTo>
                    <a:pt x="535" y="1216"/>
                  </a:lnTo>
                  <a:lnTo>
                    <a:pt x="493" y="1216"/>
                  </a:lnTo>
                  <a:lnTo>
                    <a:pt x="551" y="1337"/>
                  </a:lnTo>
                  <a:lnTo>
                    <a:pt x="568" y="1372"/>
                  </a:lnTo>
                  <a:lnTo>
                    <a:pt x="551" y="1479"/>
                  </a:lnTo>
                  <a:lnTo>
                    <a:pt x="581" y="1511"/>
                  </a:lnTo>
                  <a:lnTo>
                    <a:pt x="593" y="1787"/>
                  </a:lnTo>
                  <a:lnTo>
                    <a:pt x="652" y="1863"/>
                  </a:lnTo>
                  <a:lnTo>
                    <a:pt x="640" y="1925"/>
                  </a:lnTo>
                  <a:lnTo>
                    <a:pt x="581" y="2046"/>
                  </a:lnTo>
                  <a:lnTo>
                    <a:pt x="421" y="2019"/>
                  </a:lnTo>
                  <a:lnTo>
                    <a:pt x="231" y="1738"/>
                  </a:lnTo>
                  <a:lnTo>
                    <a:pt x="231" y="1631"/>
                  </a:lnTo>
                  <a:lnTo>
                    <a:pt x="143" y="940"/>
                  </a:lnTo>
                  <a:lnTo>
                    <a:pt x="72" y="847"/>
                  </a:lnTo>
                  <a:lnTo>
                    <a:pt x="21" y="673"/>
                  </a:lnTo>
                  <a:lnTo>
                    <a:pt x="0" y="499"/>
                  </a:lnTo>
                  <a:lnTo>
                    <a:pt x="21" y="325"/>
                  </a:lnTo>
                  <a:lnTo>
                    <a:pt x="84" y="151"/>
                  </a:lnTo>
                  <a:lnTo>
                    <a:pt x="219" y="31"/>
                  </a:lnTo>
                  <a:lnTo>
                    <a:pt x="463" y="0"/>
                  </a:lnTo>
                  <a:lnTo>
                    <a:pt x="795" y="307"/>
                  </a:lnTo>
                  <a:lnTo>
                    <a:pt x="854" y="414"/>
                  </a:lnTo>
                  <a:lnTo>
                    <a:pt x="871" y="495"/>
                  </a:lnTo>
                  <a:lnTo>
                    <a:pt x="900" y="67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9994" name="Freeform 58"/>
            <p:cNvSpPr>
              <a:spLocks/>
            </p:cNvSpPr>
            <p:nvPr/>
          </p:nvSpPr>
          <p:spPr bwMode="auto">
            <a:xfrm>
              <a:off x="2445" y="2917"/>
              <a:ext cx="22" cy="12"/>
            </a:xfrm>
            <a:custGeom>
              <a:avLst/>
              <a:gdLst>
                <a:gd name="T0" fmla="*/ 468 w 484"/>
                <a:gd name="T1" fmla="*/ 156 h 388"/>
                <a:gd name="T2" fmla="*/ 396 w 484"/>
                <a:gd name="T3" fmla="*/ 276 h 388"/>
                <a:gd name="T4" fmla="*/ 337 w 484"/>
                <a:gd name="T5" fmla="*/ 325 h 388"/>
                <a:gd name="T6" fmla="*/ 308 w 484"/>
                <a:gd name="T7" fmla="*/ 338 h 388"/>
                <a:gd name="T8" fmla="*/ 47 w 484"/>
                <a:gd name="T9" fmla="*/ 388 h 388"/>
                <a:gd name="T10" fmla="*/ 0 w 484"/>
                <a:gd name="T11" fmla="*/ 356 h 388"/>
                <a:gd name="T12" fmla="*/ 0 w 484"/>
                <a:gd name="T13" fmla="*/ 293 h 388"/>
                <a:gd name="T14" fmla="*/ 135 w 484"/>
                <a:gd name="T15" fmla="*/ 93 h 388"/>
                <a:gd name="T16" fmla="*/ 232 w 484"/>
                <a:gd name="T17" fmla="*/ 62 h 388"/>
                <a:gd name="T18" fmla="*/ 291 w 484"/>
                <a:gd name="T19" fmla="*/ 0 h 388"/>
                <a:gd name="T20" fmla="*/ 484 w 484"/>
                <a:gd name="T21" fmla="*/ 80 h 388"/>
                <a:gd name="T22" fmla="*/ 468 w 484"/>
                <a:gd name="T23" fmla="*/ 156 h 3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84" h="388">
                  <a:moveTo>
                    <a:pt x="468" y="156"/>
                  </a:moveTo>
                  <a:lnTo>
                    <a:pt x="396" y="276"/>
                  </a:lnTo>
                  <a:lnTo>
                    <a:pt x="337" y="325"/>
                  </a:lnTo>
                  <a:lnTo>
                    <a:pt x="308" y="338"/>
                  </a:lnTo>
                  <a:lnTo>
                    <a:pt x="47" y="388"/>
                  </a:lnTo>
                  <a:lnTo>
                    <a:pt x="0" y="356"/>
                  </a:lnTo>
                  <a:lnTo>
                    <a:pt x="0" y="293"/>
                  </a:lnTo>
                  <a:lnTo>
                    <a:pt x="135" y="93"/>
                  </a:lnTo>
                  <a:lnTo>
                    <a:pt x="232" y="62"/>
                  </a:lnTo>
                  <a:lnTo>
                    <a:pt x="291" y="0"/>
                  </a:lnTo>
                  <a:lnTo>
                    <a:pt x="484" y="80"/>
                  </a:lnTo>
                  <a:lnTo>
                    <a:pt x="468" y="156"/>
                  </a:lnTo>
                  <a:close/>
                </a:path>
              </a:pathLst>
            </a:custGeom>
            <a:solidFill>
              <a:srgbClr val="FFC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9995" name="Freeform 59"/>
            <p:cNvSpPr>
              <a:spLocks/>
            </p:cNvSpPr>
            <p:nvPr/>
          </p:nvSpPr>
          <p:spPr bwMode="auto">
            <a:xfrm>
              <a:off x="2452" y="2946"/>
              <a:ext cx="2" cy="2"/>
            </a:xfrm>
            <a:custGeom>
              <a:avLst/>
              <a:gdLst>
                <a:gd name="T0" fmla="*/ 47 w 47"/>
                <a:gd name="T1" fmla="*/ 63 h 81"/>
                <a:gd name="T2" fmla="*/ 4 w 47"/>
                <a:gd name="T3" fmla="*/ 81 h 81"/>
                <a:gd name="T4" fmla="*/ 0 w 47"/>
                <a:gd name="T5" fmla="*/ 31 h 81"/>
                <a:gd name="T6" fmla="*/ 21 w 47"/>
                <a:gd name="T7" fmla="*/ 4 h 81"/>
                <a:gd name="T8" fmla="*/ 43 w 47"/>
                <a:gd name="T9" fmla="*/ 0 h 81"/>
                <a:gd name="T10" fmla="*/ 47 w 47"/>
                <a:gd name="T11" fmla="*/ 31 h 81"/>
                <a:gd name="T12" fmla="*/ 47 w 47"/>
                <a:gd name="T13" fmla="*/ 63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" h="81">
                  <a:moveTo>
                    <a:pt x="47" y="63"/>
                  </a:moveTo>
                  <a:lnTo>
                    <a:pt x="4" y="81"/>
                  </a:lnTo>
                  <a:lnTo>
                    <a:pt x="0" y="31"/>
                  </a:lnTo>
                  <a:lnTo>
                    <a:pt x="21" y="4"/>
                  </a:lnTo>
                  <a:lnTo>
                    <a:pt x="43" y="0"/>
                  </a:lnTo>
                  <a:lnTo>
                    <a:pt x="47" y="31"/>
                  </a:lnTo>
                  <a:lnTo>
                    <a:pt x="47" y="6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9996" name="Freeform 60"/>
            <p:cNvSpPr>
              <a:spLocks/>
            </p:cNvSpPr>
            <p:nvPr/>
          </p:nvSpPr>
          <p:spPr bwMode="auto">
            <a:xfrm>
              <a:off x="2418" y="2816"/>
              <a:ext cx="22" cy="12"/>
            </a:xfrm>
            <a:custGeom>
              <a:avLst/>
              <a:gdLst>
                <a:gd name="T0" fmla="*/ 497 w 497"/>
                <a:gd name="T1" fmla="*/ 201 h 369"/>
                <a:gd name="T2" fmla="*/ 425 w 497"/>
                <a:gd name="T3" fmla="*/ 339 h 369"/>
                <a:gd name="T4" fmla="*/ 366 w 497"/>
                <a:gd name="T5" fmla="*/ 369 h 369"/>
                <a:gd name="T6" fmla="*/ 308 w 497"/>
                <a:gd name="T7" fmla="*/ 369 h 369"/>
                <a:gd name="T8" fmla="*/ 42 w 497"/>
                <a:gd name="T9" fmla="*/ 357 h 369"/>
                <a:gd name="T10" fmla="*/ 34 w 497"/>
                <a:gd name="T11" fmla="*/ 294 h 369"/>
                <a:gd name="T12" fmla="*/ 0 w 497"/>
                <a:gd name="T13" fmla="*/ 262 h 369"/>
                <a:gd name="T14" fmla="*/ 34 w 497"/>
                <a:gd name="T15" fmla="*/ 187 h 369"/>
                <a:gd name="T16" fmla="*/ 101 w 497"/>
                <a:gd name="T17" fmla="*/ 169 h 369"/>
                <a:gd name="T18" fmla="*/ 194 w 497"/>
                <a:gd name="T19" fmla="*/ 93 h 369"/>
                <a:gd name="T20" fmla="*/ 236 w 497"/>
                <a:gd name="T21" fmla="*/ 31 h 369"/>
                <a:gd name="T22" fmla="*/ 337 w 497"/>
                <a:gd name="T23" fmla="*/ 0 h 369"/>
                <a:gd name="T24" fmla="*/ 497 w 497"/>
                <a:gd name="T25" fmla="*/ 62 h 369"/>
                <a:gd name="T26" fmla="*/ 497 w 497"/>
                <a:gd name="T27" fmla="*/ 201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97" h="369">
                  <a:moveTo>
                    <a:pt x="497" y="201"/>
                  </a:moveTo>
                  <a:lnTo>
                    <a:pt x="425" y="339"/>
                  </a:lnTo>
                  <a:lnTo>
                    <a:pt x="366" y="369"/>
                  </a:lnTo>
                  <a:lnTo>
                    <a:pt x="308" y="369"/>
                  </a:lnTo>
                  <a:lnTo>
                    <a:pt x="42" y="357"/>
                  </a:lnTo>
                  <a:lnTo>
                    <a:pt x="34" y="294"/>
                  </a:lnTo>
                  <a:lnTo>
                    <a:pt x="0" y="262"/>
                  </a:lnTo>
                  <a:lnTo>
                    <a:pt x="34" y="187"/>
                  </a:lnTo>
                  <a:lnTo>
                    <a:pt x="101" y="169"/>
                  </a:lnTo>
                  <a:lnTo>
                    <a:pt x="194" y="93"/>
                  </a:lnTo>
                  <a:lnTo>
                    <a:pt x="236" y="31"/>
                  </a:lnTo>
                  <a:lnTo>
                    <a:pt x="337" y="0"/>
                  </a:lnTo>
                  <a:lnTo>
                    <a:pt x="497" y="62"/>
                  </a:lnTo>
                  <a:lnTo>
                    <a:pt x="497" y="201"/>
                  </a:lnTo>
                  <a:close/>
                </a:path>
              </a:pathLst>
            </a:custGeom>
            <a:solidFill>
              <a:srgbClr val="FFC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9997" name="Freeform 61"/>
            <p:cNvSpPr>
              <a:spLocks/>
            </p:cNvSpPr>
            <p:nvPr/>
          </p:nvSpPr>
          <p:spPr bwMode="auto">
            <a:xfrm>
              <a:off x="2372" y="2867"/>
              <a:ext cx="59" cy="23"/>
            </a:xfrm>
            <a:custGeom>
              <a:avLst/>
              <a:gdLst>
                <a:gd name="T0" fmla="*/ 1309 w 1309"/>
                <a:gd name="T1" fmla="*/ 553 h 723"/>
                <a:gd name="T2" fmla="*/ 1309 w 1309"/>
                <a:gd name="T3" fmla="*/ 602 h 723"/>
                <a:gd name="T4" fmla="*/ 1251 w 1309"/>
                <a:gd name="T5" fmla="*/ 692 h 723"/>
                <a:gd name="T6" fmla="*/ 1221 w 1309"/>
                <a:gd name="T7" fmla="*/ 692 h 723"/>
                <a:gd name="T8" fmla="*/ 362 w 1309"/>
                <a:gd name="T9" fmla="*/ 723 h 723"/>
                <a:gd name="T10" fmla="*/ 249 w 1309"/>
                <a:gd name="T11" fmla="*/ 678 h 723"/>
                <a:gd name="T12" fmla="*/ 291 w 1309"/>
                <a:gd name="T13" fmla="*/ 535 h 723"/>
                <a:gd name="T14" fmla="*/ 308 w 1309"/>
                <a:gd name="T15" fmla="*/ 460 h 723"/>
                <a:gd name="T16" fmla="*/ 291 w 1309"/>
                <a:gd name="T17" fmla="*/ 397 h 723"/>
                <a:gd name="T18" fmla="*/ 249 w 1309"/>
                <a:gd name="T19" fmla="*/ 308 h 723"/>
                <a:gd name="T20" fmla="*/ 0 w 1309"/>
                <a:gd name="T21" fmla="*/ 277 h 723"/>
                <a:gd name="T22" fmla="*/ 72 w 1309"/>
                <a:gd name="T23" fmla="*/ 184 h 723"/>
                <a:gd name="T24" fmla="*/ 102 w 1309"/>
                <a:gd name="T25" fmla="*/ 152 h 723"/>
                <a:gd name="T26" fmla="*/ 114 w 1309"/>
                <a:gd name="T27" fmla="*/ 28 h 723"/>
                <a:gd name="T28" fmla="*/ 161 w 1309"/>
                <a:gd name="T29" fmla="*/ 0 h 723"/>
                <a:gd name="T30" fmla="*/ 274 w 1309"/>
                <a:gd name="T31" fmla="*/ 233 h 723"/>
                <a:gd name="T32" fmla="*/ 509 w 1309"/>
                <a:gd name="T33" fmla="*/ 504 h 723"/>
                <a:gd name="T34" fmla="*/ 534 w 1309"/>
                <a:gd name="T35" fmla="*/ 535 h 723"/>
                <a:gd name="T36" fmla="*/ 670 w 1309"/>
                <a:gd name="T37" fmla="*/ 629 h 723"/>
                <a:gd name="T38" fmla="*/ 741 w 1309"/>
                <a:gd name="T39" fmla="*/ 629 h 723"/>
                <a:gd name="T40" fmla="*/ 796 w 1309"/>
                <a:gd name="T41" fmla="*/ 602 h 723"/>
                <a:gd name="T42" fmla="*/ 813 w 1309"/>
                <a:gd name="T43" fmla="*/ 504 h 723"/>
                <a:gd name="T44" fmla="*/ 1018 w 1309"/>
                <a:gd name="T45" fmla="*/ 535 h 723"/>
                <a:gd name="T46" fmla="*/ 1221 w 1309"/>
                <a:gd name="T47" fmla="*/ 415 h 723"/>
                <a:gd name="T48" fmla="*/ 1309 w 1309"/>
                <a:gd name="T49" fmla="*/ 460 h 723"/>
                <a:gd name="T50" fmla="*/ 1309 w 1309"/>
                <a:gd name="T51" fmla="*/ 553 h 7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309" h="723">
                  <a:moveTo>
                    <a:pt x="1309" y="553"/>
                  </a:moveTo>
                  <a:lnTo>
                    <a:pt x="1309" y="602"/>
                  </a:lnTo>
                  <a:lnTo>
                    <a:pt x="1251" y="692"/>
                  </a:lnTo>
                  <a:lnTo>
                    <a:pt x="1221" y="692"/>
                  </a:lnTo>
                  <a:lnTo>
                    <a:pt x="362" y="723"/>
                  </a:lnTo>
                  <a:lnTo>
                    <a:pt x="249" y="678"/>
                  </a:lnTo>
                  <a:lnTo>
                    <a:pt x="291" y="535"/>
                  </a:lnTo>
                  <a:lnTo>
                    <a:pt x="308" y="460"/>
                  </a:lnTo>
                  <a:lnTo>
                    <a:pt x="291" y="397"/>
                  </a:lnTo>
                  <a:lnTo>
                    <a:pt x="249" y="308"/>
                  </a:lnTo>
                  <a:lnTo>
                    <a:pt x="0" y="277"/>
                  </a:lnTo>
                  <a:lnTo>
                    <a:pt x="72" y="184"/>
                  </a:lnTo>
                  <a:lnTo>
                    <a:pt x="102" y="152"/>
                  </a:lnTo>
                  <a:lnTo>
                    <a:pt x="114" y="28"/>
                  </a:lnTo>
                  <a:lnTo>
                    <a:pt x="161" y="0"/>
                  </a:lnTo>
                  <a:lnTo>
                    <a:pt x="274" y="233"/>
                  </a:lnTo>
                  <a:lnTo>
                    <a:pt x="509" y="504"/>
                  </a:lnTo>
                  <a:lnTo>
                    <a:pt x="534" y="535"/>
                  </a:lnTo>
                  <a:lnTo>
                    <a:pt x="670" y="629"/>
                  </a:lnTo>
                  <a:lnTo>
                    <a:pt x="741" y="629"/>
                  </a:lnTo>
                  <a:lnTo>
                    <a:pt x="796" y="602"/>
                  </a:lnTo>
                  <a:lnTo>
                    <a:pt x="813" y="504"/>
                  </a:lnTo>
                  <a:lnTo>
                    <a:pt x="1018" y="535"/>
                  </a:lnTo>
                  <a:lnTo>
                    <a:pt x="1221" y="415"/>
                  </a:lnTo>
                  <a:lnTo>
                    <a:pt x="1309" y="460"/>
                  </a:lnTo>
                  <a:lnTo>
                    <a:pt x="1309" y="55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9998" name="Freeform 62"/>
            <p:cNvSpPr>
              <a:spLocks/>
            </p:cNvSpPr>
            <p:nvPr/>
          </p:nvSpPr>
          <p:spPr bwMode="auto">
            <a:xfrm>
              <a:off x="2395" y="2838"/>
              <a:ext cx="29" cy="38"/>
            </a:xfrm>
            <a:custGeom>
              <a:avLst/>
              <a:gdLst>
                <a:gd name="T0" fmla="*/ 639 w 639"/>
                <a:gd name="T1" fmla="*/ 784 h 1199"/>
                <a:gd name="T2" fmla="*/ 639 w 639"/>
                <a:gd name="T3" fmla="*/ 922 h 1199"/>
                <a:gd name="T4" fmla="*/ 480 w 639"/>
                <a:gd name="T5" fmla="*/ 1185 h 1199"/>
                <a:gd name="T6" fmla="*/ 421 w 639"/>
                <a:gd name="T7" fmla="*/ 1199 h 1199"/>
                <a:gd name="T8" fmla="*/ 421 w 639"/>
                <a:gd name="T9" fmla="*/ 1106 h 1199"/>
                <a:gd name="T10" fmla="*/ 450 w 639"/>
                <a:gd name="T11" fmla="*/ 1061 h 1199"/>
                <a:gd name="T12" fmla="*/ 496 w 639"/>
                <a:gd name="T13" fmla="*/ 1029 h 1199"/>
                <a:gd name="T14" fmla="*/ 509 w 639"/>
                <a:gd name="T15" fmla="*/ 833 h 1199"/>
                <a:gd name="T16" fmla="*/ 471 w 639"/>
                <a:gd name="T17" fmla="*/ 772 h 1199"/>
                <a:gd name="T18" fmla="*/ 433 w 639"/>
                <a:gd name="T19" fmla="*/ 713 h 1199"/>
                <a:gd name="T20" fmla="*/ 387 w 639"/>
                <a:gd name="T21" fmla="*/ 660 h 1199"/>
                <a:gd name="T22" fmla="*/ 341 w 639"/>
                <a:gd name="T23" fmla="*/ 610 h 1199"/>
                <a:gd name="T24" fmla="*/ 291 w 639"/>
                <a:gd name="T25" fmla="*/ 561 h 1199"/>
                <a:gd name="T26" fmla="*/ 236 w 639"/>
                <a:gd name="T27" fmla="*/ 521 h 1199"/>
                <a:gd name="T28" fmla="*/ 186 w 639"/>
                <a:gd name="T29" fmla="*/ 482 h 1199"/>
                <a:gd name="T30" fmla="*/ 131 w 639"/>
                <a:gd name="T31" fmla="*/ 446 h 1199"/>
                <a:gd name="T32" fmla="*/ 0 w 639"/>
                <a:gd name="T33" fmla="*/ 401 h 1199"/>
                <a:gd name="T34" fmla="*/ 102 w 639"/>
                <a:gd name="T35" fmla="*/ 120 h 1199"/>
                <a:gd name="T36" fmla="*/ 173 w 639"/>
                <a:gd name="T37" fmla="*/ 107 h 1199"/>
                <a:gd name="T38" fmla="*/ 244 w 639"/>
                <a:gd name="T39" fmla="*/ 45 h 1199"/>
                <a:gd name="T40" fmla="*/ 307 w 639"/>
                <a:gd name="T41" fmla="*/ 31 h 1199"/>
                <a:gd name="T42" fmla="*/ 421 w 639"/>
                <a:gd name="T43" fmla="*/ 0 h 1199"/>
                <a:gd name="T44" fmla="*/ 581 w 639"/>
                <a:gd name="T45" fmla="*/ 138 h 1199"/>
                <a:gd name="T46" fmla="*/ 593 w 639"/>
                <a:gd name="T47" fmla="*/ 169 h 1199"/>
                <a:gd name="T48" fmla="*/ 639 w 639"/>
                <a:gd name="T49" fmla="*/ 784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39" h="1199">
                  <a:moveTo>
                    <a:pt x="639" y="784"/>
                  </a:moveTo>
                  <a:lnTo>
                    <a:pt x="639" y="922"/>
                  </a:lnTo>
                  <a:lnTo>
                    <a:pt x="480" y="1185"/>
                  </a:lnTo>
                  <a:lnTo>
                    <a:pt x="421" y="1199"/>
                  </a:lnTo>
                  <a:lnTo>
                    <a:pt x="421" y="1106"/>
                  </a:lnTo>
                  <a:lnTo>
                    <a:pt x="450" y="1061"/>
                  </a:lnTo>
                  <a:lnTo>
                    <a:pt x="496" y="1029"/>
                  </a:lnTo>
                  <a:lnTo>
                    <a:pt x="509" y="833"/>
                  </a:lnTo>
                  <a:lnTo>
                    <a:pt x="471" y="772"/>
                  </a:lnTo>
                  <a:lnTo>
                    <a:pt x="433" y="713"/>
                  </a:lnTo>
                  <a:lnTo>
                    <a:pt x="387" y="660"/>
                  </a:lnTo>
                  <a:lnTo>
                    <a:pt x="341" y="610"/>
                  </a:lnTo>
                  <a:lnTo>
                    <a:pt x="291" y="561"/>
                  </a:lnTo>
                  <a:lnTo>
                    <a:pt x="236" y="521"/>
                  </a:lnTo>
                  <a:lnTo>
                    <a:pt x="186" y="482"/>
                  </a:lnTo>
                  <a:lnTo>
                    <a:pt x="131" y="446"/>
                  </a:lnTo>
                  <a:lnTo>
                    <a:pt x="0" y="401"/>
                  </a:lnTo>
                  <a:lnTo>
                    <a:pt x="102" y="120"/>
                  </a:lnTo>
                  <a:lnTo>
                    <a:pt x="173" y="107"/>
                  </a:lnTo>
                  <a:lnTo>
                    <a:pt x="244" y="45"/>
                  </a:lnTo>
                  <a:lnTo>
                    <a:pt x="307" y="31"/>
                  </a:lnTo>
                  <a:lnTo>
                    <a:pt x="421" y="0"/>
                  </a:lnTo>
                  <a:lnTo>
                    <a:pt x="581" y="138"/>
                  </a:lnTo>
                  <a:lnTo>
                    <a:pt x="593" y="169"/>
                  </a:lnTo>
                  <a:lnTo>
                    <a:pt x="639" y="784"/>
                  </a:lnTo>
                  <a:close/>
                </a:path>
              </a:pathLst>
            </a:custGeom>
            <a:solidFill>
              <a:srgbClr val="FFC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9999" name="Freeform 63"/>
            <p:cNvSpPr>
              <a:spLocks/>
            </p:cNvSpPr>
            <p:nvPr/>
          </p:nvSpPr>
          <p:spPr bwMode="auto">
            <a:xfrm>
              <a:off x="2416" y="2833"/>
              <a:ext cx="2" cy="2"/>
            </a:xfrm>
            <a:custGeom>
              <a:avLst/>
              <a:gdLst>
                <a:gd name="T0" fmla="*/ 29 w 29"/>
                <a:gd name="T1" fmla="*/ 49 h 49"/>
                <a:gd name="T2" fmla="*/ 0 w 29"/>
                <a:gd name="T3" fmla="*/ 0 h 49"/>
                <a:gd name="T4" fmla="*/ 29 w 29"/>
                <a:gd name="T5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9" h="49">
                  <a:moveTo>
                    <a:pt x="29" y="49"/>
                  </a:moveTo>
                  <a:lnTo>
                    <a:pt x="0" y="0"/>
                  </a:lnTo>
                  <a:lnTo>
                    <a:pt x="29" y="49"/>
                  </a:lnTo>
                  <a:close/>
                </a:path>
              </a:pathLst>
            </a:custGeom>
            <a:solidFill>
              <a:srgbClr val="FFC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0000" name="Freeform 64"/>
            <p:cNvSpPr>
              <a:spLocks/>
            </p:cNvSpPr>
            <p:nvPr/>
          </p:nvSpPr>
          <p:spPr bwMode="auto">
            <a:xfrm>
              <a:off x="2404" y="2822"/>
              <a:ext cx="7" cy="10"/>
            </a:xfrm>
            <a:custGeom>
              <a:avLst/>
              <a:gdLst>
                <a:gd name="T0" fmla="*/ 147 w 147"/>
                <a:gd name="T1" fmla="*/ 81 h 295"/>
                <a:gd name="T2" fmla="*/ 30 w 147"/>
                <a:gd name="T3" fmla="*/ 219 h 295"/>
                <a:gd name="T4" fmla="*/ 72 w 147"/>
                <a:gd name="T5" fmla="*/ 295 h 295"/>
                <a:gd name="T6" fmla="*/ 0 w 147"/>
                <a:gd name="T7" fmla="*/ 263 h 295"/>
                <a:gd name="T8" fmla="*/ 59 w 147"/>
                <a:gd name="T9" fmla="*/ 95 h 295"/>
                <a:gd name="T10" fmla="*/ 118 w 147"/>
                <a:gd name="T11" fmla="*/ 0 h 295"/>
                <a:gd name="T12" fmla="*/ 147 w 147"/>
                <a:gd name="T13" fmla="*/ 81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7" h="295">
                  <a:moveTo>
                    <a:pt x="147" y="81"/>
                  </a:moveTo>
                  <a:lnTo>
                    <a:pt x="30" y="219"/>
                  </a:lnTo>
                  <a:lnTo>
                    <a:pt x="72" y="295"/>
                  </a:lnTo>
                  <a:lnTo>
                    <a:pt x="0" y="263"/>
                  </a:lnTo>
                  <a:lnTo>
                    <a:pt x="59" y="95"/>
                  </a:lnTo>
                  <a:lnTo>
                    <a:pt x="118" y="0"/>
                  </a:lnTo>
                  <a:lnTo>
                    <a:pt x="147" y="81"/>
                  </a:lnTo>
                  <a:close/>
                </a:path>
              </a:pathLst>
            </a:custGeom>
            <a:solidFill>
              <a:srgbClr val="FFC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0001" name="Freeform 65"/>
            <p:cNvSpPr>
              <a:spLocks/>
            </p:cNvSpPr>
            <p:nvPr/>
          </p:nvSpPr>
          <p:spPr bwMode="auto">
            <a:xfrm>
              <a:off x="2353" y="2855"/>
              <a:ext cx="55" cy="17"/>
            </a:xfrm>
            <a:custGeom>
              <a:avLst/>
              <a:gdLst>
                <a:gd name="T0" fmla="*/ 1204 w 1204"/>
                <a:gd name="T1" fmla="*/ 338 h 553"/>
                <a:gd name="T2" fmla="*/ 1032 w 1204"/>
                <a:gd name="T3" fmla="*/ 526 h 553"/>
                <a:gd name="T4" fmla="*/ 1001 w 1204"/>
                <a:gd name="T5" fmla="*/ 539 h 553"/>
                <a:gd name="T6" fmla="*/ 812 w 1204"/>
                <a:gd name="T7" fmla="*/ 553 h 553"/>
                <a:gd name="T8" fmla="*/ 774 w 1204"/>
                <a:gd name="T9" fmla="*/ 499 h 553"/>
                <a:gd name="T10" fmla="*/ 732 w 1204"/>
                <a:gd name="T11" fmla="*/ 437 h 553"/>
                <a:gd name="T12" fmla="*/ 686 w 1204"/>
                <a:gd name="T13" fmla="*/ 374 h 553"/>
                <a:gd name="T14" fmla="*/ 640 w 1204"/>
                <a:gd name="T15" fmla="*/ 316 h 553"/>
                <a:gd name="T16" fmla="*/ 590 w 1204"/>
                <a:gd name="T17" fmla="*/ 267 h 553"/>
                <a:gd name="T18" fmla="*/ 535 w 1204"/>
                <a:gd name="T19" fmla="*/ 227 h 553"/>
                <a:gd name="T20" fmla="*/ 476 w 1204"/>
                <a:gd name="T21" fmla="*/ 205 h 553"/>
                <a:gd name="T22" fmla="*/ 416 w 1204"/>
                <a:gd name="T23" fmla="*/ 200 h 553"/>
                <a:gd name="T24" fmla="*/ 244 w 1204"/>
                <a:gd name="T25" fmla="*/ 338 h 553"/>
                <a:gd name="T26" fmla="*/ 202 w 1204"/>
                <a:gd name="T27" fmla="*/ 401 h 553"/>
                <a:gd name="T28" fmla="*/ 143 w 1204"/>
                <a:gd name="T29" fmla="*/ 401 h 553"/>
                <a:gd name="T30" fmla="*/ 0 w 1204"/>
                <a:gd name="T31" fmla="*/ 294 h 553"/>
                <a:gd name="T32" fmla="*/ 0 w 1204"/>
                <a:gd name="T33" fmla="*/ 182 h 553"/>
                <a:gd name="T34" fmla="*/ 72 w 1204"/>
                <a:gd name="T35" fmla="*/ 75 h 553"/>
                <a:gd name="T36" fmla="*/ 173 w 1204"/>
                <a:gd name="T37" fmla="*/ 18 h 553"/>
                <a:gd name="T38" fmla="*/ 202 w 1204"/>
                <a:gd name="T39" fmla="*/ 0 h 553"/>
                <a:gd name="T40" fmla="*/ 408 w 1204"/>
                <a:gd name="T41" fmla="*/ 31 h 553"/>
                <a:gd name="T42" fmla="*/ 468 w 1204"/>
                <a:gd name="T43" fmla="*/ 62 h 553"/>
                <a:gd name="T44" fmla="*/ 527 w 1204"/>
                <a:gd name="T45" fmla="*/ 85 h 553"/>
                <a:gd name="T46" fmla="*/ 585 w 1204"/>
                <a:gd name="T47" fmla="*/ 97 h 553"/>
                <a:gd name="T48" fmla="*/ 644 w 1204"/>
                <a:gd name="T49" fmla="*/ 107 h 553"/>
                <a:gd name="T50" fmla="*/ 703 w 1204"/>
                <a:gd name="T51" fmla="*/ 107 h 553"/>
                <a:gd name="T52" fmla="*/ 758 w 1204"/>
                <a:gd name="T53" fmla="*/ 103 h 553"/>
                <a:gd name="T54" fmla="*/ 816 w 1204"/>
                <a:gd name="T55" fmla="*/ 93 h 553"/>
                <a:gd name="T56" fmla="*/ 871 w 1204"/>
                <a:gd name="T57" fmla="*/ 75 h 553"/>
                <a:gd name="T58" fmla="*/ 917 w 1204"/>
                <a:gd name="T59" fmla="*/ 44 h 553"/>
                <a:gd name="T60" fmla="*/ 1090 w 1204"/>
                <a:gd name="T61" fmla="*/ 138 h 553"/>
                <a:gd name="T62" fmla="*/ 1162 w 1204"/>
                <a:gd name="T63" fmla="*/ 138 h 553"/>
                <a:gd name="T64" fmla="*/ 1204 w 1204"/>
                <a:gd name="T65" fmla="*/ 218 h 553"/>
                <a:gd name="T66" fmla="*/ 1204 w 1204"/>
                <a:gd name="T67" fmla="*/ 338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204" h="553">
                  <a:moveTo>
                    <a:pt x="1204" y="338"/>
                  </a:moveTo>
                  <a:lnTo>
                    <a:pt x="1032" y="526"/>
                  </a:lnTo>
                  <a:lnTo>
                    <a:pt x="1001" y="539"/>
                  </a:lnTo>
                  <a:lnTo>
                    <a:pt x="812" y="553"/>
                  </a:lnTo>
                  <a:lnTo>
                    <a:pt x="774" y="499"/>
                  </a:lnTo>
                  <a:lnTo>
                    <a:pt x="732" y="437"/>
                  </a:lnTo>
                  <a:lnTo>
                    <a:pt x="686" y="374"/>
                  </a:lnTo>
                  <a:lnTo>
                    <a:pt x="640" y="316"/>
                  </a:lnTo>
                  <a:lnTo>
                    <a:pt x="590" y="267"/>
                  </a:lnTo>
                  <a:lnTo>
                    <a:pt x="535" y="227"/>
                  </a:lnTo>
                  <a:lnTo>
                    <a:pt x="476" y="205"/>
                  </a:lnTo>
                  <a:lnTo>
                    <a:pt x="416" y="200"/>
                  </a:lnTo>
                  <a:lnTo>
                    <a:pt x="244" y="338"/>
                  </a:lnTo>
                  <a:lnTo>
                    <a:pt x="202" y="401"/>
                  </a:lnTo>
                  <a:lnTo>
                    <a:pt x="143" y="401"/>
                  </a:lnTo>
                  <a:lnTo>
                    <a:pt x="0" y="294"/>
                  </a:lnTo>
                  <a:lnTo>
                    <a:pt x="0" y="182"/>
                  </a:lnTo>
                  <a:lnTo>
                    <a:pt x="72" y="75"/>
                  </a:lnTo>
                  <a:lnTo>
                    <a:pt x="173" y="18"/>
                  </a:lnTo>
                  <a:lnTo>
                    <a:pt x="202" y="0"/>
                  </a:lnTo>
                  <a:lnTo>
                    <a:pt x="408" y="31"/>
                  </a:lnTo>
                  <a:lnTo>
                    <a:pt x="468" y="62"/>
                  </a:lnTo>
                  <a:lnTo>
                    <a:pt x="527" y="85"/>
                  </a:lnTo>
                  <a:lnTo>
                    <a:pt x="585" y="97"/>
                  </a:lnTo>
                  <a:lnTo>
                    <a:pt x="644" y="107"/>
                  </a:lnTo>
                  <a:lnTo>
                    <a:pt x="703" y="107"/>
                  </a:lnTo>
                  <a:lnTo>
                    <a:pt x="758" y="103"/>
                  </a:lnTo>
                  <a:lnTo>
                    <a:pt x="816" y="93"/>
                  </a:lnTo>
                  <a:lnTo>
                    <a:pt x="871" y="75"/>
                  </a:lnTo>
                  <a:lnTo>
                    <a:pt x="917" y="44"/>
                  </a:lnTo>
                  <a:lnTo>
                    <a:pt x="1090" y="138"/>
                  </a:lnTo>
                  <a:lnTo>
                    <a:pt x="1162" y="138"/>
                  </a:lnTo>
                  <a:lnTo>
                    <a:pt x="1204" y="218"/>
                  </a:lnTo>
                  <a:lnTo>
                    <a:pt x="1204" y="338"/>
                  </a:lnTo>
                  <a:close/>
                </a:path>
              </a:pathLst>
            </a:custGeom>
            <a:solidFill>
              <a:srgbClr val="FFC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0002" name="Freeform 66"/>
            <p:cNvSpPr>
              <a:spLocks/>
            </p:cNvSpPr>
            <p:nvPr/>
          </p:nvSpPr>
          <p:spPr bwMode="auto">
            <a:xfrm>
              <a:off x="2370" y="2819"/>
              <a:ext cx="24" cy="11"/>
            </a:xfrm>
            <a:custGeom>
              <a:avLst/>
              <a:gdLst>
                <a:gd name="T0" fmla="*/ 551 w 551"/>
                <a:gd name="T1" fmla="*/ 276 h 361"/>
                <a:gd name="T2" fmla="*/ 480 w 551"/>
                <a:gd name="T3" fmla="*/ 339 h 361"/>
                <a:gd name="T4" fmla="*/ 425 w 551"/>
                <a:gd name="T5" fmla="*/ 348 h 361"/>
                <a:gd name="T6" fmla="*/ 370 w 551"/>
                <a:gd name="T7" fmla="*/ 357 h 361"/>
                <a:gd name="T8" fmla="*/ 312 w 551"/>
                <a:gd name="T9" fmla="*/ 361 h 361"/>
                <a:gd name="T10" fmla="*/ 257 w 551"/>
                <a:gd name="T11" fmla="*/ 361 h 361"/>
                <a:gd name="T12" fmla="*/ 202 w 551"/>
                <a:gd name="T13" fmla="*/ 357 h 361"/>
                <a:gd name="T14" fmla="*/ 144 w 551"/>
                <a:gd name="T15" fmla="*/ 343 h 361"/>
                <a:gd name="T16" fmla="*/ 85 w 551"/>
                <a:gd name="T17" fmla="*/ 321 h 361"/>
                <a:gd name="T18" fmla="*/ 25 w 551"/>
                <a:gd name="T19" fmla="*/ 294 h 361"/>
                <a:gd name="T20" fmla="*/ 0 w 551"/>
                <a:gd name="T21" fmla="*/ 246 h 361"/>
                <a:gd name="T22" fmla="*/ 0 w 551"/>
                <a:gd name="T23" fmla="*/ 183 h 361"/>
                <a:gd name="T24" fmla="*/ 114 w 551"/>
                <a:gd name="T25" fmla="*/ 31 h 361"/>
                <a:gd name="T26" fmla="*/ 173 w 551"/>
                <a:gd name="T27" fmla="*/ 18 h 361"/>
                <a:gd name="T28" fmla="*/ 244 w 551"/>
                <a:gd name="T29" fmla="*/ 0 h 361"/>
                <a:gd name="T30" fmla="*/ 391 w 551"/>
                <a:gd name="T31" fmla="*/ 31 h 361"/>
                <a:gd name="T32" fmla="*/ 492 w 551"/>
                <a:gd name="T33" fmla="*/ 76 h 361"/>
                <a:gd name="T34" fmla="*/ 534 w 551"/>
                <a:gd name="T35" fmla="*/ 120 h 361"/>
                <a:gd name="T36" fmla="*/ 551 w 551"/>
                <a:gd name="T37" fmla="*/ 276 h 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51" h="361">
                  <a:moveTo>
                    <a:pt x="551" y="276"/>
                  </a:moveTo>
                  <a:lnTo>
                    <a:pt x="480" y="339"/>
                  </a:lnTo>
                  <a:lnTo>
                    <a:pt x="425" y="348"/>
                  </a:lnTo>
                  <a:lnTo>
                    <a:pt x="370" y="357"/>
                  </a:lnTo>
                  <a:lnTo>
                    <a:pt x="312" y="361"/>
                  </a:lnTo>
                  <a:lnTo>
                    <a:pt x="257" y="361"/>
                  </a:lnTo>
                  <a:lnTo>
                    <a:pt x="202" y="357"/>
                  </a:lnTo>
                  <a:lnTo>
                    <a:pt x="144" y="343"/>
                  </a:lnTo>
                  <a:lnTo>
                    <a:pt x="85" y="321"/>
                  </a:lnTo>
                  <a:lnTo>
                    <a:pt x="25" y="294"/>
                  </a:lnTo>
                  <a:lnTo>
                    <a:pt x="0" y="246"/>
                  </a:lnTo>
                  <a:lnTo>
                    <a:pt x="0" y="183"/>
                  </a:lnTo>
                  <a:lnTo>
                    <a:pt x="114" y="31"/>
                  </a:lnTo>
                  <a:lnTo>
                    <a:pt x="173" y="18"/>
                  </a:lnTo>
                  <a:lnTo>
                    <a:pt x="244" y="0"/>
                  </a:lnTo>
                  <a:lnTo>
                    <a:pt x="391" y="31"/>
                  </a:lnTo>
                  <a:lnTo>
                    <a:pt x="492" y="76"/>
                  </a:lnTo>
                  <a:lnTo>
                    <a:pt x="534" y="120"/>
                  </a:lnTo>
                  <a:lnTo>
                    <a:pt x="551" y="276"/>
                  </a:lnTo>
                  <a:close/>
                </a:path>
              </a:pathLst>
            </a:custGeom>
            <a:solidFill>
              <a:srgbClr val="FFC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0003" name="Freeform 67"/>
            <p:cNvSpPr>
              <a:spLocks/>
            </p:cNvSpPr>
            <p:nvPr/>
          </p:nvSpPr>
          <p:spPr bwMode="auto">
            <a:xfrm>
              <a:off x="2300" y="2901"/>
              <a:ext cx="78" cy="69"/>
            </a:xfrm>
            <a:custGeom>
              <a:avLst/>
              <a:gdLst>
                <a:gd name="T0" fmla="*/ 1717 w 1717"/>
                <a:gd name="T1" fmla="*/ 316 h 2166"/>
                <a:gd name="T2" fmla="*/ 1704 w 1717"/>
                <a:gd name="T3" fmla="*/ 334 h 2166"/>
                <a:gd name="T4" fmla="*/ 1077 w 1717"/>
                <a:gd name="T5" fmla="*/ 271 h 2166"/>
                <a:gd name="T6" fmla="*/ 1077 w 1717"/>
                <a:gd name="T7" fmla="*/ 316 h 2166"/>
                <a:gd name="T8" fmla="*/ 1077 w 1717"/>
                <a:gd name="T9" fmla="*/ 410 h 2166"/>
                <a:gd name="T10" fmla="*/ 1123 w 1717"/>
                <a:gd name="T11" fmla="*/ 1426 h 2166"/>
                <a:gd name="T12" fmla="*/ 1182 w 1717"/>
                <a:gd name="T13" fmla="*/ 1796 h 2166"/>
                <a:gd name="T14" fmla="*/ 1136 w 1717"/>
                <a:gd name="T15" fmla="*/ 2166 h 2166"/>
                <a:gd name="T16" fmla="*/ 1094 w 1717"/>
                <a:gd name="T17" fmla="*/ 1948 h 2166"/>
                <a:gd name="T18" fmla="*/ 1052 w 1717"/>
                <a:gd name="T19" fmla="*/ 1729 h 2166"/>
                <a:gd name="T20" fmla="*/ 1018 w 1717"/>
                <a:gd name="T21" fmla="*/ 1506 h 2166"/>
                <a:gd name="T22" fmla="*/ 985 w 1717"/>
                <a:gd name="T23" fmla="*/ 1283 h 2166"/>
                <a:gd name="T24" fmla="*/ 959 w 1717"/>
                <a:gd name="T25" fmla="*/ 1065 h 2166"/>
                <a:gd name="T26" fmla="*/ 933 w 1717"/>
                <a:gd name="T27" fmla="*/ 842 h 2166"/>
                <a:gd name="T28" fmla="*/ 917 w 1717"/>
                <a:gd name="T29" fmla="*/ 615 h 2166"/>
                <a:gd name="T30" fmla="*/ 904 w 1717"/>
                <a:gd name="T31" fmla="*/ 392 h 2166"/>
                <a:gd name="T32" fmla="*/ 887 w 1717"/>
                <a:gd name="T33" fmla="*/ 348 h 2166"/>
                <a:gd name="T34" fmla="*/ 828 w 1717"/>
                <a:gd name="T35" fmla="*/ 285 h 2166"/>
                <a:gd name="T36" fmla="*/ 581 w 1717"/>
                <a:gd name="T37" fmla="*/ 348 h 2166"/>
                <a:gd name="T38" fmla="*/ 130 w 1717"/>
                <a:gd name="T39" fmla="*/ 378 h 2166"/>
                <a:gd name="T40" fmla="*/ 17 w 1717"/>
                <a:gd name="T41" fmla="*/ 271 h 2166"/>
                <a:gd name="T42" fmla="*/ 0 w 1717"/>
                <a:gd name="T43" fmla="*/ 240 h 2166"/>
                <a:gd name="T44" fmla="*/ 33 w 1717"/>
                <a:gd name="T45" fmla="*/ 115 h 2166"/>
                <a:gd name="T46" fmla="*/ 84 w 1717"/>
                <a:gd name="T47" fmla="*/ 102 h 2166"/>
                <a:gd name="T48" fmla="*/ 134 w 1717"/>
                <a:gd name="T49" fmla="*/ 93 h 2166"/>
                <a:gd name="T50" fmla="*/ 185 w 1717"/>
                <a:gd name="T51" fmla="*/ 80 h 2166"/>
                <a:gd name="T52" fmla="*/ 235 w 1717"/>
                <a:gd name="T53" fmla="*/ 66 h 2166"/>
                <a:gd name="T54" fmla="*/ 285 w 1717"/>
                <a:gd name="T55" fmla="*/ 58 h 2166"/>
                <a:gd name="T56" fmla="*/ 332 w 1717"/>
                <a:gd name="T57" fmla="*/ 44 h 2166"/>
                <a:gd name="T58" fmla="*/ 382 w 1717"/>
                <a:gd name="T59" fmla="*/ 36 h 2166"/>
                <a:gd name="T60" fmla="*/ 433 w 1717"/>
                <a:gd name="T61" fmla="*/ 26 h 2166"/>
                <a:gd name="T62" fmla="*/ 480 w 1717"/>
                <a:gd name="T63" fmla="*/ 18 h 2166"/>
                <a:gd name="T64" fmla="*/ 530 w 1717"/>
                <a:gd name="T65" fmla="*/ 13 h 2166"/>
                <a:gd name="T66" fmla="*/ 576 w 1717"/>
                <a:gd name="T67" fmla="*/ 9 h 2166"/>
                <a:gd name="T68" fmla="*/ 627 w 1717"/>
                <a:gd name="T69" fmla="*/ 4 h 2166"/>
                <a:gd name="T70" fmla="*/ 677 w 1717"/>
                <a:gd name="T71" fmla="*/ 0 h 2166"/>
                <a:gd name="T72" fmla="*/ 728 w 1717"/>
                <a:gd name="T73" fmla="*/ 0 h 2166"/>
                <a:gd name="T74" fmla="*/ 778 w 1717"/>
                <a:gd name="T75" fmla="*/ 4 h 2166"/>
                <a:gd name="T76" fmla="*/ 828 w 1717"/>
                <a:gd name="T77" fmla="*/ 9 h 2166"/>
                <a:gd name="T78" fmla="*/ 887 w 1717"/>
                <a:gd name="T79" fmla="*/ 13 h 2166"/>
                <a:gd name="T80" fmla="*/ 942 w 1717"/>
                <a:gd name="T81" fmla="*/ 13 h 2166"/>
                <a:gd name="T82" fmla="*/ 1002 w 1717"/>
                <a:gd name="T83" fmla="*/ 18 h 2166"/>
                <a:gd name="T84" fmla="*/ 1056 w 1717"/>
                <a:gd name="T85" fmla="*/ 22 h 2166"/>
                <a:gd name="T86" fmla="*/ 1111 w 1717"/>
                <a:gd name="T87" fmla="*/ 26 h 2166"/>
                <a:gd name="T88" fmla="*/ 1170 w 1717"/>
                <a:gd name="T89" fmla="*/ 36 h 2166"/>
                <a:gd name="T90" fmla="*/ 1224 w 1717"/>
                <a:gd name="T91" fmla="*/ 44 h 2166"/>
                <a:gd name="T92" fmla="*/ 1279 w 1717"/>
                <a:gd name="T93" fmla="*/ 54 h 2166"/>
                <a:gd name="T94" fmla="*/ 1333 w 1717"/>
                <a:gd name="T95" fmla="*/ 62 h 2166"/>
                <a:gd name="T96" fmla="*/ 1388 w 1717"/>
                <a:gd name="T97" fmla="*/ 80 h 2166"/>
                <a:gd name="T98" fmla="*/ 1443 w 1717"/>
                <a:gd name="T99" fmla="*/ 93 h 2166"/>
                <a:gd name="T100" fmla="*/ 1497 w 1717"/>
                <a:gd name="T101" fmla="*/ 115 h 2166"/>
                <a:gd name="T102" fmla="*/ 1552 w 1717"/>
                <a:gd name="T103" fmla="*/ 138 h 2166"/>
                <a:gd name="T104" fmla="*/ 1608 w 1717"/>
                <a:gd name="T105" fmla="*/ 160 h 2166"/>
                <a:gd name="T106" fmla="*/ 1662 w 1717"/>
                <a:gd name="T107" fmla="*/ 192 h 2166"/>
                <a:gd name="T108" fmla="*/ 1717 w 1717"/>
                <a:gd name="T109" fmla="*/ 222 h 2166"/>
                <a:gd name="T110" fmla="*/ 1717 w 1717"/>
                <a:gd name="T111" fmla="*/ 316 h 2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717" h="2166">
                  <a:moveTo>
                    <a:pt x="1717" y="316"/>
                  </a:moveTo>
                  <a:lnTo>
                    <a:pt x="1704" y="334"/>
                  </a:lnTo>
                  <a:lnTo>
                    <a:pt x="1077" y="271"/>
                  </a:lnTo>
                  <a:lnTo>
                    <a:pt x="1077" y="316"/>
                  </a:lnTo>
                  <a:lnTo>
                    <a:pt x="1077" y="410"/>
                  </a:lnTo>
                  <a:lnTo>
                    <a:pt x="1123" y="1426"/>
                  </a:lnTo>
                  <a:lnTo>
                    <a:pt x="1182" y="1796"/>
                  </a:lnTo>
                  <a:lnTo>
                    <a:pt x="1136" y="2166"/>
                  </a:lnTo>
                  <a:lnTo>
                    <a:pt x="1094" y="1948"/>
                  </a:lnTo>
                  <a:lnTo>
                    <a:pt x="1052" y="1729"/>
                  </a:lnTo>
                  <a:lnTo>
                    <a:pt x="1018" y="1506"/>
                  </a:lnTo>
                  <a:lnTo>
                    <a:pt x="985" y="1283"/>
                  </a:lnTo>
                  <a:lnTo>
                    <a:pt x="959" y="1065"/>
                  </a:lnTo>
                  <a:lnTo>
                    <a:pt x="933" y="842"/>
                  </a:lnTo>
                  <a:lnTo>
                    <a:pt x="917" y="615"/>
                  </a:lnTo>
                  <a:lnTo>
                    <a:pt x="904" y="392"/>
                  </a:lnTo>
                  <a:lnTo>
                    <a:pt x="887" y="348"/>
                  </a:lnTo>
                  <a:lnTo>
                    <a:pt x="828" y="285"/>
                  </a:lnTo>
                  <a:lnTo>
                    <a:pt x="581" y="348"/>
                  </a:lnTo>
                  <a:lnTo>
                    <a:pt x="130" y="378"/>
                  </a:lnTo>
                  <a:lnTo>
                    <a:pt x="17" y="271"/>
                  </a:lnTo>
                  <a:lnTo>
                    <a:pt x="0" y="240"/>
                  </a:lnTo>
                  <a:lnTo>
                    <a:pt x="33" y="115"/>
                  </a:lnTo>
                  <a:lnTo>
                    <a:pt x="84" y="102"/>
                  </a:lnTo>
                  <a:lnTo>
                    <a:pt x="134" y="93"/>
                  </a:lnTo>
                  <a:lnTo>
                    <a:pt x="185" y="80"/>
                  </a:lnTo>
                  <a:lnTo>
                    <a:pt x="235" y="66"/>
                  </a:lnTo>
                  <a:lnTo>
                    <a:pt x="285" y="58"/>
                  </a:lnTo>
                  <a:lnTo>
                    <a:pt x="332" y="44"/>
                  </a:lnTo>
                  <a:lnTo>
                    <a:pt x="382" y="36"/>
                  </a:lnTo>
                  <a:lnTo>
                    <a:pt x="433" y="26"/>
                  </a:lnTo>
                  <a:lnTo>
                    <a:pt x="480" y="18"/>
                  </a:lnTo>
                  <a:lnTo>
                    <a:pt x="530" y="13"/>
                  </a:lnTo>
                  <a:lnTo>
                    <a:pt x="576" y="9"/>
                  </a:lnTo>
                  <a:lnTo>
                    <a:pt x="627" y="4"/>
                  </a:lnTo>
                  <a:lnTo>
                    <a:pt x="677" y="0"/>
                  </a:lnTo>
                  <a:lnTo>
                    <a:pt x="728" y="0"/>
                  </a:lnTo>
                  <a:lnTo>
                    <a:pt x="778" y="4"/>
                  </a:lnTo>
                  <a:lnTo>
                    <a:pt x="828" y="9"/>
                  </a:lnTo>
                  <a:lnTo>
                    <a:pt x="887" y="13"/>
                  </a:lnTo>
                  <a:lnTo>
                    <a:pt x="942" y="13"/>
                  </a:lnTo>
                  <a:lnTo>
                    <a:pt x="1002" y="18"/>
                  </a:lnTo>
                  <a:lnTo>
                    <a:pt x="1056" y="22"/>
                  </a:lnTo>
                  <a:lnTo>
                    <a:pt x="1111" y="26"/>
                  </a:lnTo>
                  <a:lnTo>
                    <a:pt x="1170" y="36"/>
                  </a:lnTo>
                  <a:lnTo>
                    <a:pt x="1224" y="44"/>
                  </a:lnTo>
                  <a:lnTo>
                    <a:pt x="1279" y="54"/>
                  </a:lnTo>
                  <a:lnTo>
                    <a:pt x="1333" y="62"/>
                  </a:lnTo>
                  <a:lnTo>
                    <a:pt x="1388" y="80"/>
                  </a:lnTo>
                  <a:lnTo>
                    <a:pt x="1443" y="93"/>
                  </a:lnTo>
                  <a:lnTo>
                    <a:pt x="1497" y="115"/>
                  </a:lnTo>
                  <a:lnTo>
                    <a:pt x="1552" y="138"/>
                  </a:lnTo>
                  <a:lnTo>
                    <a:pt x="1608" y="160"/>
                  </a:lnTo>
                  <a:lnTo>
                    <a:pt x="1662" y="192"/>
                  </a:lnTo>
                  <a:lnTo>
                    <a:pt x="1717" y="222"/>
                  </a:lnTo>
                  <a:lnTo>
                    <a:pt x="1717" y="31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0004" name="Freeform 68"/>
            <p:cNvSpPr>
              <a:spLocks/>
            </p:cNvSpPr>
            <p:nvPr/>
          </p:nvSpPr>
          <p:spPr bwMode="auto">
            <a:xfrm>
              <a:off x="2246" y="3188"/>
              <a:ext cx="57" cy="35"/>
            </a:xfrm>
            <a:custGeom>
              <a:avLst/>
              <a:gdLst>
                <a:gd name="T0" fmla="*/ 1279 w 1279"/>
                <a:gd name="T1" fmla="*/ 496 h 1124"/>
                <a:gd name="T2" fmla="*/ 1279 w 1279"/>
                <a:gd name="T3" fmla="*/ 562 h 1124"/>
                <a:gd name="T4" fmla="*/ 1270 w 1279"/>
                <a:gd name="T5" fmla="*/ 634 h 1124"/>
                <a:gd name="T6" fmla="*/ 1245 w 1279"/>
                <a:gd name="T7" fmla="*/ 709 h 1124"/>
                <a:gd name="T8" fmla="*/ 1216 w 1279"/>
                <a:gd name="T9" fmla="*/ 785 h 1124"/>
                <a:gd name="T10" fmla="*/ 1169 w 1279"/>
                <a:gd name="T11" fmla="*/ 861 h 1124"/>
                <a:gd name="T12" fmla="*/ 1115 w 1279"/>
                <a:gd name="T13" fmla="*/ 927 h 1124"/>
                <a:gd name="T14" fmla="*/ 1052 w 1279"/>
                <a:gd name="T15" fmla="*/ 994 h 1124"/>
                <a:gd name="T16" fmla="*/ 975 w 1279"/>
                <a:gd name="T17" fmla="*/ 1048 h 1124"/>
                <a:gd name="T18" fmla="*/ 538 w 1279"/>
                <a:gd name="T19" fmla="*/ 1124 h 1124"/>
                <a:gd name="T20" fmla="*/ 12 w 1279"/>
                <a:gd name="T21" fmla="*/ 1004 h 1124"/>
                <a:gd name="T22" fmla="*/ 0 w 1279"/>
                <a:gd name="T23" fmla="*/ 959 h 1124"/>
                <a:gd name="T24" fmla="*/ 12 w 1279"/>
                <a:gd name="T25" fmla="*/ 834 h 1124"/>
                <a:gd name="T26" fmla="*/ 71 w 1279"/>
                <a:gd name="T27" fmla="*/ 741 h 1124"/>
                <a:gd name="T28" fmla="*/ 100 w 1279"/>
                <a:gd name="T29" fmla="*/ 727 h 1124"/>
                <a:gd name="T30" fmla="*/ 184 w 1279"/>
                <a:gd name="T31" fmla="*/ 745 h 1124"/>
                <a:gd name="T32" fmla="*/ 264 w 1279"/>
                <a:gd name="T33" fmla="*/ 763 h 1124"/>
                <a:gd name="T34" fmla="*/ 348 w 1279"/>
                <a:gd name="T35" fmla="*/ 772 h 1124"/>
                <a:gd name="T36" fmla="*/ 429 w 1279"/>
                <a:gd name="T37" fmla="*/ 780 h 1124"/>
                <a:gd name="T38" fmla="*/ 513 w 1279"/>
                <a:gd name="T39" fmla="*/ 780 h 1124"/>
                <a:gd name="T40" fmla="*/ 593 w 1279"/>
                <a:gd name="T41" fmla="*/ 772 h 1124"/>
                <a:gd name="T42" fmla="*/ 677 w 1279"/>
                <a:gd name="T43" fmla="*/ 758 h 1124"/>
                <a:gd name="T44" fmla="*/ 757 w 1279"/>
                <a:gd name="T45" fmla="*/ 741 h 1124"/>
                <a:gd name="T46" fmla="*/ 870 w 1279"/>
                <a:gd name="T47" fmla="*/ 646 h 1124"/>
                <a:gd name="T48" fmla="*/ 887 w 1279"/>
                <a:gd name="T49" fmla="*/ 508 h 1124"/>
                <a:gd name="T50" fmla="*/ 782 w 1279"/>
                <a:gd name="T51" fmla="*/ 496 h 1124"/>
                <a:gd name="T52" fmla="*/ 289 w 1279"/>
                <a:gd name="T53" fmla="*/ 508 h 1124"/>
                <a:gd name="T54" fmla="*/ 331 w 1279"/>
                <a:gd name="T55" fmla="*/ 326 h 1124"/>
                <a:gd name="T56" fmla="*/ 319 w 1279"/>
                <a:gd name="T57" fmla="*/ 277 h 1124"/>
                <a:gd name="T58" fmla="*/ 479 w 1279"/>
                <a:gd name="T59" fmla="*/ 277 h 1124"/>
                <a:gd name="T60" fmla="*/ 580 w 1279"/>
                <a:gd name="T61" fmla="*/ 232 h 1124"/>
                <a:gd name="T62" fmla="*/ 1190 w 1279"/>
                <a:gd name="T63" fmla="*/ 0 h 1124"/>
                <a:gd name="T64" fmla="*/ 1262 w 1279"/>
                <a:gd name="T65" fmla="*/ 277 h 1124"/>
                <a:gd name="T66" fmla="*/ 1279 w 1279"/>
                <a:gd name="T67" fmla="*/ 496 h 1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279" h="1124">
                  <a:moveTo>
                    <a:pt x="1279" y="496"/>
                  </a:moveTo>
                  <a:lnTo>
                    <a:pt x="1279" y="562"/>
                  </a:lnTo>
                  <a:lnTo>
                    <a:pt x="1270" y="634"/>
                  </a:lnTo>
                  <a:lnTo>
                    <a:pt x="1245" y="709"/>
                  </a:lnTo>
                  <a:lnTo>
                    <a:pt x="1216" y="785"/>
                  </a:lnTo>
                  <a:lnTo>
                    <a:pt x="1169" y="861"/>
                  </a:lnTo>
                  <a:lnTo>
                    <a:pt x="1115" y="927"/>
                  </a:lnTo>
                  <a:lnTo>
                    <a:pt x="1052" y="994"/>
                  </a:lnTo>
                  <a:lnTo>
                    <a:pt x="975" y="1048"/>
                  </a:lnTo>
                  <a:lnTo>
                    <a:pt x="538" y="1124"/>
                  </a:lnTo>
                  <a:lnTo>
                    <a:pt x="12" y="1004"/>
                  </a:lnTo>
                  <a:lnTo>
                    <a:pt x="0" y="959"/>
                  </a:lnTo>
                  <a:lnTo>
                    <a:pt x="12" y="834"/>
                  </a:lnTo>
                  <a:lnTo>
                    <a:pt x="71" y="741"/>
                  </a:lnTo>
                  <a:lnTo>
                    <a:pt x="100" y="727"/>
                  </a:lnTo>
                  <a:lnTo>
                    <a:pt x="184" y="745"/>
                  </a:lnTo>
                  <a:lnTo>
                    <a:pt x="264" y="763"/>
                  </a:lnTo>
                  <a:lnTo>
                    <a:pt x="348" y="772"/>
                  </a:lnTo>
                  <a:lnTo>
                    <a:pt x="429" y="780"/>
                  </a:lnTo>
                  <a:lnTo>
                    <a:pt x="513" y="780"/>
                  </a:lnTo>
                  <a:lnTo>
                    <a:pt x="593" y="772"/>
                  </a:lnTo>
                  <a:lnTo>
                    <a:pt x="677" y="758"/>
                  </a:lnTo>
                  <a:lnTo>
                    <a:pt x="757" y="741"/>
                  </a:lnTo>
                  <a:lnTo>
                    <a:pt x="870" y="646"/>
                  </a:lnTo>
                  <a:lnTo>
                    <a:pt x="887" y="508"/>
                  </a:lnTo>
                  <a:lnTo>
                    <a:pt x="782" y="496"/>
                  </a:lnTo>
                  <a:lnTo>
                    <a:pt x="289" y="508"/>
                  </a:lnTo>
                  <a:lnTo>
                    <a:pt x="331" y="326"/>
                  </a:lnTo>
                  <a:lnTo>
                    <a:pt x="319" y="277"/>
                  </a:lnTo>
                  <a:lnTo>
                    <a:pt x="479" y="277"/>
                  </a:lnTo>
                  <a:lnTo>
                    <a:pt x="580" y="232"/>
                  </a:lnTo>
                  <a:lnTo>
                    <a:pt x="1190" y="0"/>
                  </a:lnTo>
                  <a:lnTo>
                    <a:pt x="1262" y="277"/>
                  </a:lnTo>
                  <a:lnTo>
                    <a:pt x="1279" y="496"/>
                  </a:lnTo>
                  <a:close/>
                </a:path>
              </a:pathLst>
            </a:custGeom>
            <a:solidFill>
              <a:srgbClr val="99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0005" name="Freeform 69"/>
            <p:cNvSpPr>
              <a:spLocks/>
            </p:cNvSpPr>
            <p:nvPr/>
          </p:nvSpPr>
          <p:spPr bwMode="auto">
            <a:xfrm>
              <a:off x="2019" y="3163"/>
              <a:ext cx="58" cy="23"/>
            </a:xfrm>
            <a:custGeom>
              <a:avLst/>
              <a:gdLst>
                <a:gd name="T0" fmla="*/ 1309 w 1309"/>
                <a:gd name="T1" fmla="*/ 168 h 731"/>
                <a:gd name="T2" fmla="*/ 959 w 1309"/>
                <a:gd name="T3" fmla="*/ 677 h 731"/>
                <a:gd name="T4" fmla="*/ 901 w 1309"/>
                <a:gd name="T5" fmla="*/ 677 h 731"/>
                <a:gd name="T6" fmla="*/ 846 w 1309"/>
                <a:gd name="T7" fmla="*/ 691 h 731"/>
                <a:gd name="T8" fmla="*/ 791 w 1309"/>
                <a:gd name="T9" fmla="*/ 699 h 731"/>
                <a:gd name="T10" fmla="*/ 741 w 1309"/>
                <a:gd name="T11" fmla="*/ 709 h 731"/>
                <a:gd name="T12" fmla="*/ 686 w 1309"/>
                <a:gd name="T13" fmla="*/ 717 h 731"/>
                <a:gd name="T14" fmla="*/ 631 w 1309"/>
                <a:gd name="T15" fmla="*/ 721 h 731"/>
                <a:gd name="T16" fmla="*/ 580 w 1309"/>
                <a:gd name="T17" fmla="*/ 726 h 731"/>
                <a:gd name="T18" fmla="*/ 526 w 1309"/>
                <a:gd name="T19" fmla="*/ 731 h 731"/>
                <a:gd name="T20" fmla="*/ 475 w 1309"/>
                <a:gd name="T21" fmla="*/ 731 h 731"/>
                <a:gd name="T22" fmla="*/ 421 w 1309"/>
                <a:gd name="T23" fmla="*/ 726 h 731"/>
                <a:gd name="T24" fmla="*/ 366 w 1309"/>
                <a:gd name="T25" fmla="*/ 721 h 731"/>
                <a:gd name="T26" fmla="*/ 316 w 1309"/>
                <a:gd name="T27" fmla="*/ 717 h 731"/>
                <a:gd name="T28" fmla="*/ 261 w 1309"/>
                <a:gd name="T29" fmla="*/ 709 h 731"/>
                <a:gd name="T30" fmla="*/ 207 w 1309"/>
                <a:gd name="T31" fmla="*/ 695 h 731"/>
                <a:gd name="T32" fmla="*/ 156 w 1309"/>
                <a:gd name="T33" fmla="*/ 677 h 731"/>
                <a:gd name="T34" fmla="*/ 101 w 1309"/>
                <a:gd name="T35" fmla="*/ 654 h 731"/>
                <a:gd name="T36" fmla="*/ 46 w 1309"/>
                <a:gd name="T37" fmla="*/ 632 h 731"/>
                <a:gd name="T38" fmla="*/ 12 w 1309"/>
                <a:gd name="T39" fmla="*/ 521 h 731"/>
                <a:gd name="T40" fmla="*/ 0 w 1309"/>
                <a:gd name="T41" fmla="*/ 476 h 731"/>
                <a:gd name="T42" fmla="*/ 59 w 1309"/>
                <a:gd name="T43" fmla="*/ 383 h 731"/>
                <a:gd name="T44" fmla="*/ 190 w 1309"/>
                <a:gd name="T45" fmla="*/ 262 h 731"/>
                <a:gd name="T46" fmla="*/ 265 w 1309"/>
                <a:gd name="T47" fmla="*/ 231 h 731"/>
                <a:gd name="T48" fmla="*/ 320 w 1309"/>
                <a:gd name="T49" fmla="*/ 217 h 731"/>
                <a:gd name="T50" fmla="*/ 522 w 1309"/>
                <a:gd name="T51" fmla="*/ 186 h 731"/>
                <a:gd name="T52" fmla="*/ 551 w 1309"/>
                <a:gd name="T53" fmla="*/ 168 h 731"/>
                <a:gd name="T54" fmla="*/ 657 w 1309"/>
                <a:gd name="T55" fmla="*/ 138 h 731"/>
                <a:gd name="T56" fmla="*/ 712 w 1309"/>
                <a:gd name="T57" fmla="*/ 106 h 731"/>
                <a:gd name="T58" fmla="*/ 754 w 1309"/>
                <a:gd name="T59" fmla="*/ 0 h 731"/>
                <a:gd name="T60" fmla="*/ 1280 w 1309"/>
                <a:gd name="T61" fmla="*/ 106 h 731"/>
                <a:gd name="T62" fmla="*/ 1309 w 1309"/>
                <a:gd name="T63" fmla="*/ 168 h 7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309" h="731">
                  <a:moveTo>
                    <a:pt x="1309" y="168"/>
                  </a:moveTo>
                  <a:lnTo>
                    <a:pt x="959" y="677"/>
                  </a:lnTo>
                  <a:lnTo>
                    <a:pt x="901" y="677"/>
                  </a:lnTo>
                  <a:lnTo>
                    <a:pt x="846" y="691"/>
                  </a:lnTo>
                  <a:lnTo>
                    <a:pt x="791" y="699"/>
                  </a:lnTo>
                  <a:lnTo>
                    <a:pt x="741" y="709"/>
                  </a:lnTo>
                  <a:lnTo>
                    <a:pt x="686" y="717"/>
                  </a:lnTo>
                  <a:lnTo>
                    <a:pt x="631" y="721"/>
                  </a:lnTo>
                  <a:lnTo>
                    <a:pt x="580" y="726"/>
                  </a:lnTo>
                  <a:lnTo>
                    <a:pt x="526" y="731"/>
                  </a:lnTo>
                  <a:lnTo>
                    <a:pt x="475" y="731"/>
                  </a:lnTo>
                  <a:lnTo>
                    <a:pt x="421" y="726"/>
                  </a:lnTo>
                  <a:lnTo>
                    <a:pt x="366" y="721"/>
                  </a:lnTo>
                  <a:lnTo>
                    <a:pt x="316" y="717"/>
                  </a:lnTo>
                  <a:lnTo>
                    <a:pt x="261" y="709"/>
                  </a:lnTo>
                  <a:lnTo>
                    <a:pt x="207" y="695"/>
                  </a:lnTo>
                  <a:lnTo>
                    <a:pt x="156" y="677"/>
                  </a:lnTo>
                  <a:lnTo>
                    <a:pt x="101" y="654"/>
                  </a:lnTo>
                  <a:lnTo>
                    <a:pt x="46" y="632"/>
                  </a:lnTo>
                  <a:lnTo>
                    <a:pt x="12" y="521"/>
                  </a:lnTo>
                  <a:lnTo>
                    <a:pt x="0" y="476"/>
                  </a:lnTo>
                  <a:lnTo>
                    <a:pt x="59" y="383"/>
                  </a:lnTo>
                  <a:lnTo>
                    <a:pt x="190" y="262"/>
                  </a:lnTo>
                  <a:lnTo>
                    <a:pt x="265" y="231"/>
                  </a:lnTo>
                  <a:lnTo>
                    <a:pt x="320" y="217"/>
                  </a:lnTo>
                  <a:lnTo>
                    <a:pt x="522" y="186"/>
                  </a:lnTo>
                  <a:lnTo>
                    <a:pt x="551" y="168"/>
                  </a:lnTo>
                  <a:lnTo>
                    <a:pt x="657" y="138"/>
                  </a:lnTo>
                  <a:lnTo>
                    <a:pt x="712" y="106"/>
                  </a:lnTo>
                  <a:lnTo>
                    <a:pt x="754" y="0"/>
                  </a:lnTo>
                  <a:lnTo>
                    <a:pt x="1280" y="106"/>
                  </a:lnTo>
                  <a:lnTo>
                    <a:pt x="1309" y="168"/>
                  </a:lnTo>
                  <a:close/>
                </a:path>
              </a:pathLst>
            </a:custGeom>
            <a:solidFill>
              <a:srgbClr val="99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0007" name="Rectangle 71"/>
            <p:cNvSpPr>
              <a:spLocks noChangeArrowheads="1"/>
            </p:cNvSpPr>
            <p:nvPr/>
          </p:nvSpPr>
          <p:spPr bwMode="auto">
            <a:xfrm>
              <a:off x="3028" y="3357"/>
              <a:ext cx="13" cy="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2000">
                  <a:solidFill>
                    <a:srgbClr val="000000"/>
                  </a:solidFill>
                </a:rPr>
                <a:t> </a:t>
              </a:r>
              <a:endParaRPr lang="en-US">
                <a:latin typeface="Times New Roman" charset="0"/>
              </a:endParaRPr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99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6000" dirty="0" err="1">
                <a:solidFill>
                  <a:srgbClr val="0000FF"/>
                </a:solidFill>
                <a:latin typeface="Comic Sans MS" charset="0"/>
              </a:rPr>
              <a:t>l</a:t>
            </a:r>
            <a:r>
              <a:rPr lang="en-GB" sz="6000" dirty="0" err="1" smtClean="0">
                <a:solidFill>
                  <a:srgbClr val="0000FF"/>
                </a:solidFill>
                <a:latin typeface="Comic Sans MS" charset="0"/>
              </a:rPr>
              <a:t>avar</a:t>
            </a:r>
            <a:r>
              <a:rPr lang="en-GB" sz="6000" dirty="0" smtClean="0">
                <a:solidFill>
                  <a:srgbClr val="0000FF"/>
                </a:solidFill>
                <a:latin typeface="Comic Sans MS" charset="0"/>
              </a:rPr>
              <a:t> </a:t>
            </a:r>
            <a:r>
              <a:rPr lang="en-GB" sz="6000" dirty="0" smtClean="0">
                <a:latin typeface="Comic Sans MS" charset="0"/>
              </a:rPr>
              <a:t>el </a:t>
            </a:r>
            <a:r>
              <a:rPr lang="en-GB" sz="6000" dirty="0" err="1" smtClean="0">
                <a:latin typeface="Comic Sans MS" charset="0"/>
              </a:rPr>
              <a:t>perro</a:t>
            </a:r>
            <a:endParaRPr lang="en-GB" sz="6000" dirty="0">
              <a:latin typeface="Comic Sans MS" charset="0"/>
            </a:endParaRPr>
          </a:p>
        </p:txBody>
      </p:sp>
      <p:pic>
        <p:nvPicPr>
          <p:cNvPr id="38917" name="Picture 5" descr="PE02251_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714625" y="2060575"/>
            <a:ext cx="3586163" cy="4391025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89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33375"/>
            <a:ext cx="7772400" cy="1143000"/>
          </a:xfrm>
        </p:spPr>
        <p:txBody>
          <a:bodyPr/>
          <a:lstStyle/>
          <a:p>
            <a:r>
              <a:rPr lang="en-GB" sz="6000" dirty="0" err="1">
                <a:solidFill>
                  <a:schemeClr val="accent2"/>
                </a:solidFill>
                <a:latin typeface="Comic Sans MS" charset="0"/>
              </a:rPr>
              <a:t>h</a:t>
            </a:r>
            <a:r>
              <a:rPr lang="en-GB" sz="6000" dirty="0" err="1" smtClean="0">
                <a:solidFill>
                  <a:schemeClr val="accent2"/>
                </a:solidFill>
                <a:latin typeface="Comic Sans MS" charset="0"/>
              </a:rPr>
              <a:t>acer</a:t>
            </a:r>
            <a:r>
              <a:rPr lang="en-GB" sz="6000" dirty="0" smtClean="0">
                <a:latin typeface="Comic Sans MS" charset="0"/>
              </a:rPr>
              <a:t> la </a:t>
            </a:r>
            <a:r>
              <a:rPr lang="en-GB" sz="6000" dirty="0" err="1" smtClean="0">
                <a:latin typeface="Comic Sans MS" charset="0"/>
              </a:rPr>
              <a:t>cama</a:t>
            </a:r>
            <a:endParaRPr lang="en-GB" sz="6000" dirty="0">
              <a:latin typeface="Comic Sans MS" charset="0"/>
            </a:endParaRPr>
          </a:p>
        </p:txBody>
      </p:sp>
      <p:sp>
        <p:nvSpPr>
          <p:cNvPr id="42007" name="Freeform 23"/>
          <p:cNvSpPr>
            <a:spLocks/>
          </p:cNvSpPr>
          <p:nvPr/>
        </p:nvSpPr>
        <p:spPr bwMode="auto">
          <a:xfrm>
            <a:off x="355600" y="3868738"/>
            <a:ext cx="1588" cy="0"/>
          </a:xfrm>
          <a:custGeom>
            <a:avLst/>
            <a:gdLst>
              <a:gd name="T0" fmla="*/ 0 w 21"/>
              <a:gd name="T1" fmla="*/ 21 w 21"/>
              <a:gd name="T2" fmla="*/ 0 w 21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21">
                <a:moveTo>
                  <a:pt x="0" y="0"/>
                </a:moveTo>
                <a:lnTo>
                  <a:pt x="21" y="0"/>
                </a:lnTo>
                <a:lnTo>
                  <a:pt x="0" y="0"/>
                </a:lnTo>
                <a:close/>
              </a:path>
            </a:pathLst>
          </a:custGeom>
          <a:solidFill>
            <a:srgbClr val="FFCC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42042" name="Group 58"/>
          <p:cNvGrpSpPr>
            <a:grpSpLocks/>
          </p:cNvGrpSpPr>
          <p:nvPr/>
        </p:nvGrpSpPr>
        <p:grpSpPr bwMode="auto">
          <a:xfrm>
            <a:off x="215900" y="2349500"/>
            <a:ext cx="8532813" cy="3671888"/>
            <a:chOff x="138" y="2160"/>
            <a:chExt cx="933" cy="453"/>
          </a:xfrm>
        </p:grpSpPr>
        <p:sp>
          <p:nvSpPr>
            <p:cNvPr id="41989" name="Freeform 5"/>
            <p:cNvSpPr>
              <a:spLocks/>
            </p:cNvSpPr>
            <p:nvPr/>
          </p:nvSpPr>
          <p:spPr bwMode="auto">
            <a:xfrm>
              <a:off x="138" y="2160"/>
              <a:ext cx="933" cy="453"/>
            </a:xfrm>
            <a:custGeom>
              <a:avLst/>
              <a:gdLst>
                <a:gd name="T0" fmla="*/ 17021 w 17167"/>
                <a:gd name="T1" fmla="*/ 9554 h 14663"/>
                <a:gd name="T2" fmla="*/ 16345 w 17167"/>
                <a:gd name="T3" fmla="*/ 9690 h 14663"/>
                <a:gd name="T4" fmla="*/ 16068 w 17167"/>
                <a:gd name="T5" fmla="*/ 8921 h 14663"/>
                <a:gd name="T6" fmla="*/ 15031 w 17167"/>
                <a:gd name="T7" fmla="*/ 9088 h 14663"/>
                <a:gd name="T8" fmla="*/ 14283 w 17167"/>
                <a:gd name="T9" fmla="*/ 9517 h 14663"/>
                <a:gd name="T10" fmla="*/ 13869 w 17167"/>
                <a:gd name="T11" fmla="*/ 9721 h 14663"/>
                <a:gd name="T12" fmla="*/ 13493 w 17167"/>
                <a:gd name="T13" fmla="*/ 9935 h 14663"/>
                <a:gd name="T14" fmla="*/ 13142 w 17167"/>
                <a:gd name="T15" fmla="*/ 10087 h 14663"/>
                <a:gd name="T16" fmla="*/ 12525 w 17167"/>
                <a:gd name="T17" fmla="*/ 10401 h 14663"/>
                <a:gd name="T18" fmla="*/ 9159 w 17167"/>
                <a:gd name="T19" fmla="*/ 12247 h 14663"/>
                <a:gd name="T20" fmla="*/ 7976 w 17167"/>
                <a:gd name="T21" fmla="*/ 12875 h 14663"/>
                <a:gd name="T22" fmla="*/ 7176 w 17167"/>
                <a:gd name="T23" fmla="*/ 13805 h 14663"/>
                <a:gd name="T24" fmla="*/ 6908 w 17167"/>
                <a:gd name="T25" fmla="*/ 14610 h 14663"/>
                <a:gd name="T26" fmla="*/ 6495 w 17167"/>
                <a:gd name="T27" fmla="*/ 14574 h 14663"/>
                <a:gd name="T28" fmla="*/ 6118 w 17167"/>
                <a:gd name="T29" fmla="*/ 13653 h 14663"/>
                <a:gd name="T30" fmla="*/ 6030 w 17167"/>
                <a:gd name="T31" fmla="*/ 13298 h 14663"/>
                <a:gd name="T32" fmla="*/ 4904 w 17167"/>
                <a:gd name="T33" fmla="*/ 12926 h 14663"/>
                <a:gd name="T34" fmla="*/ 1156 w 17167"/>
                <a:gd name="T35" fmla="*/ 11316 h 14663"/>
                <a:gd name="T36" fmla="*/ 1099 w 17167"/>
                <a:gd name="T37" fmla="*/ 12267 h 14663"/>
                <a:gd name="T38" fmla="*/ 445 w 17167"/>
                <a:gd name="T39" fmla="*/ 12022 h 14663"/>
                <a:gd name="T40" fmla="*/ 225 w 17167"/>
                <a:gd name="T41" fmla="*/ 11018 h 14663"/>
                <a:gd name="T42" fmla="*/ 52 w 17167"/>
                <a:gd name="T43" fmla="*/ 8450 h 14663"/>
                <a:gd name="T44" fmla="*/ 104 w 17167"/>
                <a:gd name="T45" fmla="*/ 7462 h 14663"/>
                <a:gd name="T46" fmla="*/ 10 w 17167"/>
                <a:gd name="T47" fmla="*/ 6767 h 14663"/>
                <a:gd name="T48" fmla="*/ 94 w 17167"/>
                <a:gd name="T49" fmla="*/ 6558 h 14663"/>
                <a:gd name="T50" fmla="*/ 314 w 17167"/>
                <a:gd name="T51" fmla="*/ 6395 h 14663"/>
                <a:gd name="T52" fmla="*/ 1062 w 17167"/>
                <a:gd name="T53" fmla="*/ 6919 h 14663"/>
                <a:gd name="T54" fmla="*/ 952 w 17167"/>
                <a:gd name="T55" fmla="*/ 7761 h 14663"/>
                <a:gd name="T56" fmla="*/ 1649 w 17167"/>
                <a:gd name="T57" fmla="*/ 7347 h 14663"/>
                <a:gd name="T58" fmla="*/ 2355 w 17167"/>
                <a:gd name="T59" fmla="*/ 7013 h 14663"/>
                <a:gd name="T60" fmla="*/ 2847 w 17167"/>
                <a:gd name="T61" fmla="*/ 6751 h 14663"/>
                <a:gd name="T62" fmla="*/ 3240 w 17167"/>
                <a:gd name="T63" fmla="*/ 6599 h 14663"/>
                <a:gd name="T64" fmla="*/ 4139 w 17167"/>
                <a:gd name="T65" fmla="*/ 6166 h 14663"/>
                <a:gd name="T66" fmla="*/ 4941 w 17167"/>
                <a:gd name="T67" fmla="*/ 5810 h 14663"/>
                <a:gd name="T68" fmla="*/ 7323 w 17167"/>
                <a:gd name="T69" fmla="*/ 4649 h 14663"/>
                <a:gd name="T70" fmla="*/ 7846 w 17167"/>
                <a:gd name="T71" fmla="*/ 3870 h 14663"/>
                <a:gd name="T72" fmla="*/ 8667 w 17167"/>
                <a:gd name="T73" fmla="*/ 3117 h 14663"/>
                <a:gd name="T74" fmla="*/ 8730 w 17167"/>
                <a:gd name="T75" fmla="*/ 2322 h 14663"/>
                <a:gd name="T76" fmla="*/ 9191 w 17167"/>
                <a:gd name="T77" fmla="*/ 1213 h 14663"/>
                <a:gd name="T78" fmla="*/ 9008 w 17167"/>
                <a:gd name="T79" fmla="*/ 503 h 14663"/>
                <a:gd name="T80" fmla="*/ 9343 w 17167"/>
                <a:gd name="T81" fmla="*/ 517 h 14663"/>
                <a:gd name="T82" fmla="*/ 9662 w 17167"/>
                <a:gd name="T83" fmla="*/ 685 h 14663"/>
                <a:gd name="T84" fmla="*/ 10395 w 17167"/>
                <a:gd name="T85" fmla="*/ 988 h 14663"/>
                <a:gd name="T86" fmla="*/ 10446 w 17167"/>
                <a:gd name="T87" fmla="*/ 16 h 14663"/>
                <a:gd name="T88" fmla="*/ 11179 w 17167"/>
                <a:gd name="T89" fmla="*/ 393 h 14663"/>
                <a:gd name="T90" fmla="*/ 11085 w 17167"/>
                <a:gd name="T91" fmla="*/ 1061 h 14663"/>
                <a:gd name="T92" fmla="*/ 13524 w 17167"/>
                <a:gd name="T93" fmla="*/ 1522 h 14663"/>
                <a:gd name="T94" fmla="*/ 14205 w 17167"/>
                <a:gd name="T95" fmla="*/ 1825 h 14663"/>
                <a:gd name="T96" fmla="*/ 14880 w 17167"/>
                <a:gd name="T97" fmla="*/ 2154 h 14663"/>
                <a:gd name="T98" fmla="*/ 15555 w 17167"/>
                <a:gd name="T99" fmla="*/ 2385 h 14663"/>
                <a:gd name="T100" fmla="*/ 15890 w 17167"/>
                <a:gd name="T101" fmla="*/ 2103 h 14663"/>
                <a:gd name="T102" fmla="*/ 16084 w 17167"/>
                <a:gd name="T103" fmla="*/ 1679 h 14663"/>
                <a:gd name="T104" fmla="*/ 16450 w 17167"/>
                <a:gd name="T105" fmla="*/ 1637 h 14663"/>
                <a:gd name="T106" fmla="*/ 16817 w 17167"/>
                <a:gd name="T107" fmla="*/ 1773 h 14663"/>
                <a:gd name="T108" fmla="*/ 16796 w 17167"/>
                <a:gd name="T109" fmla="*/ 2725 h 14663"/>
                <a:gd name="T110" fmla="*/ 16906 w 17167"/>
                <a:gd name="T111" fmla="*/ 4132 h 14663"/>
                <a:gd name="T112" fmla="*/ 16947 w 17167"/>
                <a:gd name="T113" fmla="*/ 5057 h 14663"/>
                <a:gd name="T114" fmla="*/ 17042 w 17167"/>
                <a:gd name="T115" fmla="*/ 5982 h 146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7167" h="14663">
                  <a:moveTo>
                    <a:pt x="17167" y="7311"/>
                  </a:moveTo>
                  <a:lnTo>
                    <a:pt x="17094" y="7761"/>
                  </a:lnTo>
                  <a:lnTo>
                    <a:pt x="17057" y="8434"/>
                  </a:lnTo>
                  <a:lnTo>
                    <a:pt x="17021" y="9554"/>
                  </a:lnTo>
                  <a:lnTo>
                    <a:pt x="16984" y="9575"/>
                  </a:lnTo>
                  <a:lnTo>
                    <a:pt x="16796" y="9705"/>
                  </a:lnTo>
                  <a:lnTo>
                    <a:pt x="16592" y="9721"/>
                  </a:lnTo>
                  <a:lnTo>
                    <a:pt x="16345" y="9690"/>
                  </a:lnTo>
                  <a:lnTo>
                    <a:pt x="16178" y="9481"/>
                  </a:lnTo>
                  <a:lnTo>
                    <a:pt x="16120" y="9350"/>
                  </a:lnTo>
                  <a:lnTo>
                    <a:pt x="16068" y="9031"/>
                  </a:lnTo>
                  <a:lnTo>
                    <a:pt x="16068" y="8921"/>
                  </a:lnTo>
                  <a:lnTo>
                    <a:pt x="16026" y="8414"/>
                  </a:lnTo>
                  <a:lnTo>
                    <a:pt x="15634" y="8602"/>
                  </a:lnTo>
                  <a:lnTo>
                    <a:pt x="15147" y="9015"/>
                  </a:lnTo>
                  <a:lnTo>
                    <a:pt x="15031" y="9088"/>
                  </a:lnTo>
                  <a:lnTo>
                    <a:pt x="14921" y="9146"/>
                  </a:lnTo>
                  <a:lnTo>
                    <a:pt x="14398" y="9481"/>
                  </a:lnTo>
                  <a:lnTo>
                    <a:pt x="14320" y="9501"/>
                  </a:lnTo>
                  <a:lnTo>
                    <a:pt x="14283" y="9517"/>
                  </a:lnTo>
                  <a:lnTo>
                    <a:pt x="14247" y="9648"/>
                  </a:lnTo>
                  <a:lnTo>
                    <a:pt x="14210" y="9690"/>
                  </a:lnTo>
                  <a:lnTo>
                    <a:pt x="13949" y="9648"/>
                  </a:lnTo>
                  <a:lnTo>
                    <a:pt x="13869" y="9721"/>
                  </a:lnTo>
                  <a:lnTo>
                    <a:pt x="13760" y="9800"/>
                  </a:lnTo>
                  <a:lnTo>
                    <a:pt x="13671" y="9847"/>
                  </a:lnTo>
                  <a:lnTo>
                    <a:pt x="13582" y="9894"/>
                  </a:lnTo>
                  <a:lnTo>
                    <a:pt x="13493" y="9935"/>
                  </a:lnTo>
                  <a:lnTo>
                    <a:pt x="13410" y="9978"/>
                  </a:lnTo>
                  <a:lnTo>
                    <a:pt x="13320" y="10019"/>
                  </a:lnTo>
                  <a:lnTo>
                    <a:pt x="13231" y="10056"/>
                  </a:lnTo>
                  <a:lnTo>
                    <a:pt x="13142" y="10087"/>
                  </a:lnTo>
                  <a:lnTo>
                    <a:pt x="13053" y="10119"/>
                  </a:lnTo>
                  <a:lnTo>
                    <a:pt x="12865" y="10208"/>
                  </a:lnTo>
                  <a:lnTo>
                    <a:pt x="12771" y="10265"/>
                  </a:lnTo>
                  <a:lnTo>
                    <a:pt x="12525" y="10401"/>
                  </a:lnTo>
                  <a:lnTo>
                    <a:pt x="12357" y="10438"/>
                  </a:lnTo>
                  <a:lnTo>
                    <a:pt x="9677" y="11875"/>
                  </a:lnTo>
                  <a:lnTo>
                    <a:pt x="9327" y="12122"/>
                  </a:lnTo>
                  <a:lnTo>
                    <a:pt x="9159" y="12247"/>
                  </a:lnTo>
                  <a:lnTo>
                    <a:pt x="8646" y="12535"/>
                  </a:lnTo>
                  <a:lnTo>
                    <a:pt x="8552" y="12550"/>
                  </a:lnTo>
                  <a:lnTo>
                    <a:pt x="8479" y="12586"/>
                  </a:lnTo>
                  <a:lnTo>
                    <a:pt x="7976" y="12875"/>
                  </a:lnTo>
                  <a:lnTo>
                    <a:pt x="7882" y="12890"/>
                  </a:lnTo>
                  <a:lnTo>
                    <a:pt x="7323" y="13130"/>
                  </a:lnTo>
                  <a:lnTo>
                    <a:pt x="7264" y="13130"/>
                  </a:lnTo>
                  <a:lnTo>
                    <a:pt x="7176" y="13805"/>
                  </a:lnTo>
                  <a:lnTo>
                    <a:pt x="7207" y="14234"/>
                  </a:lnTo>
                  <a:lnTo>
                    <a:pt x="7227" y="14291"/>
                  </a:lnTo>
                  <a:lnTo>
                    <a:pt x="6987" y="14610"/>
                  </a:lnTo>
                  <a:lnTo>
                    <a:pt x="6908" y="14610"/>
                  </a:lnTo>
                  <a:lnTo>
                    <a:pt x="6851" y="14642"/>
                  </a:lnTo>
                  <a:lnTo>
                    <a:pt x="6814" y="14663"/>
                  </a:lnTo>
                  <a:lnTo>
                    <a:pt x="6647" y="14642"/>
                  </a:lnTo>
                  <a:lnTo>
                    <a:pt x="6495" y="14574"/>
                  </a:lnTo>
                  <a:lnTo>
                    <a:pt x="6380" y="14422"/>
                  </a:lnTo>
                  <a:lnTo>
                    <a:pt x="6176" y="13952"/>
                  </a:lnTo>
                  <a:lnTo>
                    <a:pt x="6145" y="13800"/>
                  </a:lnTo>
                  <a:lnTo>
                    <a:pt x="6118" y="13653"/>
                  </a:lnTo>
                  <a:lnTo>
                    <a:pt x="6108" y="13507"/>
                  </a:lnTo>
                  <a:lnTo>
                    <a:pt x="6103" y="13355"/>
                  </a:lnTo>
                  <a:lnTo>
                    <a:pt x="6081" y="13209"/>
                  </a:lnTo>
                  <a:lnTo>
                    <a:pt x="6030" y="13298"/>
                  </a:lnTo>
                  <a:lnTo>
                    <a:pt x="5695" y="13266"/>
                  </a:lnTo>
                  <a:lnTo>
                    <a:pt x="5485" y="13130"/>
                  </a:lnTo>
                  <a:lnTo>
                    <a:pt x="5281" y="13110"/>
                  </a:lnTo>
                  <a:lnTo>
                    <a:pt x="4904" y="12926"/>
                  </a:lnTo>
                  <a:lnTo>
                    <a:pt x="4789" y="12905"/>
                  </a:lnTo>
                  <a:lnTo>
                    <a:pt x="3784" y="12419"/>
                  </a:lnTo>
                  <a:lnTo>
                    <a:pt x="2412" y="11839"/>
                  </a:lnTo>
                  <a:lnTo>
                    <a:pt x="1156" y="11316"/>
                  </a:lnTo>
                  <a:lnTo>
                    <a:pt x="1120" y="11337"/>
                  </a:lnTo>
                  <a:lnTo>
                    <a:pt x="1177" y="11897"/>
                  </a:lnTo>
                  <a:lnTo>
                    <a:pt x="1140" y="12173"/>
                  </a:lnTo>
                  <a:lnTo>
                    <a:pt x="1099" y="12267"/>
                  </a:lnTo>
                  <a:lnTo>
                    <a:pt x="1010" y="12398"/>
                  </a:lnTo>
                  <a:lnTo>
                    <a:pt x="801" y="12419"/>
                  </a:lnTo>
                  <a:lnTo>
                    <a:pt x="560" y="12247"/>
                  </a:lnTo>
                  <a:lnTo>
                    <a:pt x="445" y="12022"/>
                  </a:lnTo>
                  <a:lnTo>
                    <a:pt x="392" y="11854"/>
                  </a:lnTo>
                  <a:lnTo>
                    <a:pt x="277" y="11112"/>
                  </a:lnTo>
                  <a:lnTo>
                    <a:pt x="241" y="11055"/>
                  </a:lnTo>
                  <a:lnTo>
                    <a:pt x="225" y="11018"/>
                  </a:lnTo>
                  <a:lnTo>
                    <a:pt x="147" y="9742"/>
                  </a:lnTo>
                  <a:lnTo>
                    <a:pt x="131" y="9590"/>
                  </a:lnTo>
                  <a:lnTo>
                    <a:pt x="73" y="8681"/>
                  </a:lnTo>
                  <a:lnTo>
                    <a:pt x="52" y="8450"/>
                  </a:lnTo>
                  <a:lnTo>
                    <a:pt x="73" y="8325"/>
                  </a:lnTo>
                  <a:lnTo>
                    <a:pt x="83" y="8037"/>
                  </a:lnTo>
                  <a:lnTo>
                    <a:pt x="94" y="7750"/>
                  </a:lnTo>
                  <a:lnTo>
                    <a:pt x="104" y="7462"/>
                  </a:lnTo>
                  <a:lnTo>
                    <a:pt x="110" y="7180"/>
                  </a:lnTo>
                  <a:lnTo>
                    <a:pt x="73" y="7086"/>
                  </a:lnTo>
                  <a:lnTo>
                    <a:pt x="0" y="6824"/>
                  </a:lnTo>
                  <a:lnTo>
                    <a:pt x="10" y="6767"/>
                  </a:lnTo>
                  <a:lnTo>
                    <a:pt x="21" y="6714"/>
                  </a:lnTo>
                  <a:lnTo>
                    <a:pt x="42" y="6657"/>
                  </a:lnTo>
                  <a:lnTo>
                    <a:pt x="62" y="6604"/>
                  </a:lnTo>
                  <a:lnTo>
                    <a:pt x="94" y="6558"/>
                  </a:lnTo>
                  <a:lnTo>
                    <a:pt x="131" y="6510"/>
                  </a:lnTo>
                  <a:lnTo>
                    <a:pt x="172" y="6469"/>
                  </a:lnTo>
                  <a:lnTo>
                    <a:pt x="225" y="6432"/>
                  </a:lnTo>
                  <a:lnTo>
                    <a:pt x="314" y="6395"/>
                  </a:lnTo>
                  <a:lnTo>
                    <a:pt x="429" y="6354"/>
                  </a:lnTo>
                  <a:lnTo>
                    <a:pt x="874" y="6490"/>
                  </a:lnTo>
                  <a:lnTo>
                    <a:pt x="989" y="6636"/>
                  </a:lnTo>
                  <a:lnTo>
                    <a:pt x="1062" y="6919"/>
                  </a:lnTo>
                  <a:lnTo>
                    <a:pt x="973" y="7238"/>
                  </a:lnTo>
                  <a:lnTo>
                    <a:pt x="973" y="7389"/>
                  </a:lnTo>
                  <a:lnTo>
                    <a:pt x="915" y="7478"/>
                  </a:lnTo>
                  <a:lnTo>
                    <a:pt x="952" y="7761"/>
                  </a:lnTo>
                  <a:lnTo>
                    <a:pt x="1120" y="7593"/>
                  </a:lnTo>
                  <a:lnTo>
                    <a:pt x="1293" y="7478"/>
                  </a:lnTo>
                  <a:lnTo>
                    <a:pt x="1554" y="7368"/>
                  </a:lnTo>
                  <a:lnTo>
                    <a:pt x="1649" y="7347"/>
                  </a:lnTo>
                  <a:lnTo>
                    <a:pt x="1759" y="7311"/>
                  </a:lnTo>
                  <a:lnTo>
                    <a:pt x="1811" y="7274"/>
                  </a:lnTo>
                  <a:lnTo>
                    <a:pt x="1905" y="7201"/>
                  </a:lnTo>
                  <a:lnTo>
                    <a:pt x="2355" y="7013"/>
                  </a:lnTo>
                  <a:lnTo>
                    <a:pt x="2507" y="6919"/>
                  </a:lnTo>
                  <a:lnTo>
                    <a:pt x="2601" y="6898"/>
                  </a:lnTo>
                  <a:lnTo>
                    <a:pt x="2747" y="6824"/>
                  </a:lnTo>
                  <a:lnTo>
                    <a:pt x="2847" y="6751"/>
                  </a:lnTo>
                  <a:lnTo>
                    <a:pt x="2936" y="6709"/>
                  </a:lnTo>
                  <a:lnTo>
                    <a:pt x="3051" y="6678"/>
                  </a:lnTo>
                  <a:lnTo>
                    <a:pt x="3140" y="6620"/>
                  </a:lnTo>
                  <a:lnTo>
                    <a:pt x="3240" y="6599"/>
                  </a:lnTo>
                  <a:lnTo>
                    <a:pt x="3554" y="6432"/>
                  </a:lnTo>
                  <a:lnTo>
                    <a:pt x="3648" y="6411"/>
                  </a:lnTo>
                  <a:lnTo>
                    <a:pt x="4040" y="6186"/>
                  </a:lnTo>
                  <a:lnTo>
                    <a:pt x="4139" y="6166"/>
                  </a:lnTo>
                  <a:lnTo>
                    <a:pt x="4584" y="5961"/>
                  </a:lnTo>
                  <a:lnTo>
                    <a:pt x="4679" y="5925"/>
                  </a:lnTo>
                  <a:lnTo>
                    <a:pt x="4847" y="5836"/>
                  </a:lnTo>
                  <a:lnTo>
                    <a:pt x="4941" y="5810"/>
                  </a:lnTo>
                  <a:lnTo>
                    <a:pt x="5186" y="5684"/>
                  </a:lnTo>
                  <a:lnTo>
                    <a:pt x="5333" y="5647"/>
                  </a:lnTo>
                  <a:lnTo>
                    <a:pt x="5427" y="5606"/>
                  </a:lnTo>
                  <a:lnTo>
                    <a:pt x="7323" y="4649"/>
                  </a:lnTo>
                  <a:lnTo>
                    <a:pt x="7358" y="4445"/>
                  </a:lnTo>
                  <a:lnTo>
                    <a:pt x="7490" y="4226"/>
                  </a:lnTo>
                  <a:lnTo>
                    <a:pt x="7511" y="4241"/>
                  </a:lnTo>
                  <a:lnTo>
                    <a:pt x="7846" y="3870"/>
                  </a:lnTo>
                  <a:lnTo>
                    <a:pt x="8086" y="3755"/>
                  </a:lnTo>
                  <a:lnTo>
                    <a:pt x="8385" y="3436"/>
                  </a:lnTo>
                  <a:lnTo>
                    <a:pt x="8688" y="3320"/>
                  </a:lnTo>
                  <a:lnTo>
                    <a:pt x="8667" y="3117"/>
                  </a:lnTo>
                  <a:lnTo>
                    <a:pt x="8662" y="2918"/>
                  </a:lnTo>
                  <a:lnTo>
                    <a:pt x="8667" y="2719"/>
                  </a:lnTo>
                  <a:lnTo>
                    <a:pt x="8694" y="2521"/>
                  </a:lnTo>
                  <a:lnTo>
                    <a:pt x="8730" y="2322"/>
                  </a:lnTo>
                  <a:lnTo>
                    <a:pt x="8782" y="2123"/>
                  </a:lnTo>
                  <a:lnTo>
                    <a:pt x="8850" y="1919"/>
                  </a:lnTo>
                  <a:lnTo>
                    <a:pt x="8934" y="1715"/>
                  </a:lnTo>
                  <a:lnTo>
                    <a:pt x="9191" y="1213"/>
                  </a:lnTo>
                  <a:lnTo>
                    <a:pt x="9049" y="1010"/>
                  </a:lnTo>
                  <a:lnTo>
                    <a:pt x="9023" y="742"/>
                  </a:lnTo>
                  <a:lnTo>
                    <a:pt x="8986" y="632"/>
                  </a:lnTo>
                  <a:lnTo>
                    <a:pt x="9008" y="503"/>
                  </a:lnTo>
                  <a:lnTo>
                    <a:pt x="9096" y="492"/>
                  </a:lnTo>
                  <a:lnTo>
                    <a:pt x="9180" y="492"/>
                  </a:lnTo>
                  <a:lnTo>
                    <a:pt x="9263" y="503"/>
                  </a:lnTo>
                  <a:lnTo>
                    <a:pt x="9343" y="517"/>
                  </a:lnTo>
                  <a:lnTo>
                    <a:pt x="9421" y="544"/>
                  </a:lnTo>
                  <a:lnTo>
                    <a:pt x="9499" y="581"/>
                  </a:lnTo>
                  <a:lnTo>
                    <a:pt x="9577" y="627"/>
                  </a:lnTo>
                  <a:lnTo>
                    <a:pt x="9662" y="685"/>
                  </a:lnTo>
                  <a:lnTo>
                    <a:pt x="9756" y="800"/>
                  </a:lnTo>
                  <a:lnTo>
                    <a:pt x="9850" y="873"/>
                  </a:lnTo>
                  <a:lnTo>
                    <a:pt x="9981" y="931"/>
                  </a:lnTo>
                  <a:lnTo>
                    <a:pt x="10395" y="988"/>
                  </a:lnTo>
                  <a:lnTo>
                    <a:pt x="10295" y="538"/>
                  </a:lnTo>
                  <a:lnTo>
                    <a:pt x="10316" y="184"/>
                  </a:lnTo>
                  <a:lnTo>
                    <a:pt x="10410" y="37"/>
                  </a:lnTo>
                  <a:lnTo>
                    <a:pt x="10446" y="16"/>
                  </a:lnTo>
                  <a:lnTo>
                    <a:pt x="10709" y="0"/>
                  </a:lnTo>
                  <a:lnTo>
                    <a:pt x="11044" y="147"/>
                  </a:lnTo>
                  <a:lnTo>
                    <a:pt x="11101" y="241"/>
                  </a:lnTo>
                  <a:lnTo>
                    <a:pt x="11179" y="393"/>
                  </a:lnTo>
                  <a:lnTo>
                    <a:pt x="11195" y="706"/>
                  </a:lnTo>
                  <a:lnTo>
                    <a:pt x="11085" y="852"/>
                  </a:lnTo>
                  <a:lnTo>
                    <a:pt x="11044" y="873"/>
                  </a:lnTo>
                  <a:lnTo>
                    <a:pt x="11085" y="1061"/>
                  </a:lnTo>
                  <a:lnTo>
                    <a:pt x="12603" y="1250"/>
                  </a:lnTo>
                  <a:lnTo>
                    <a:pt x="13184" y="1417"/>
                  </a:lnTo>
                  <a:lnTo>
                    <a:pt x="13357" y="1465"/>
                  </a:lnTo>
                  <a:lnTo>
                    <a:pt x="13524" y="1522"/>
                  </a:lnTo>
                  <a:lnTo>
                    <a:pt x="13697" y="1584"/>
                  </a:lnTo>
                  <a:lnTo>
                    <a:pt x="13864" y="1658"/>
                  </a:lnTo>
                  <a:lnTo>
                    <a:pt x="14038" y="1741"/>
                  </a:lnTo>
                  <a:lnTo>
                    <a:pt x="14205" y="1825"/>
                  </a:lnTo>
                  <a:lnTo>
                    <a:pt x="14373" y="1908"/>
                  </a:lnTo>
                  <a:lnTo>
                    <a:pt x="14545" y="1993"/>
                  </a:lnTo>
                  <a:lnTo>
                    <a:pt x="14712" y="2076"/>
                  </a:lnTo>
                  <a:lnTo>
                    <a:pt x="14880" y="2154"/>
                  </a:lnTo>
                  <a:lnTo>
                    <a:pt x="15052" y="2227"/>
                  </a:lnTo>
                  <a:lnTo>
                    <a:pt x="15221" y="2291"/>
                  </a:lnTo>
                  <a:lnTo>
                    <a:pt x="15388" y="2342"/>
                  </a:lnTo>
                  <a:lnTo>
                    <a:pt x="15555" y="2385"/>
                  </a:lnTo>
                  <a:lnTo>
                    <a:pt x="15728" y="2416"/>
                  </a:lnTo>
                  <a:lnTo>
                    <a:pt x="15895" y="2427"/>
                  </a:lnTo>
                  <a:lnTo>
                    <a:pt x="15890" y="2264"/>
                  </a:lnTo>
                  <a:lnTo>
                    <a:pt x="15890" y="2103"/>
                  </a:lnTo>
                  <a:lnTo>
                    <a:pt x="15911" y="1940"/>
                  </a:lnTo>
                  <a:lnTo>
                    <a:pt x="15989" y="1773"/>
                  </a:lnTo>
                  <a:lnTo>
                    <a:pt x="16026" y="1705"/>
                  </a:lnTo>
                  <a:lnTo>
                    <a:pt x="16084" y="1679"/>
                  </a:lnTo>
                  <a:lnTo>
                    <a:pt x="16173" y="1647"/>
                  </a:lnTo>
                  <a:lnTo>
                    <a:pt x="16267" y="1632"/>
                  </a:lnTo>
                  <a:lnTo>
                    <a:pt x="16356" y="1626"/>
                  </a:lnTo>
                  <a:lnTo>
                    <a:pt x="16450" y="1637"/>
                  </a:lnTo>
                  <a:lnTo>
                    <a:pt x="16539" y="1653"/>
                  </a:lnTo>
                  <a:lnTo>
                    <a:pt x="16633" y="1684"/>
                  </a:lnTo>
                  <a:lnTo>
                    <a:pt x="16723" y="1720"/>
                  </a:lnTo>
                  <a:lnTo>
                    <a:pt x="16817" y="1773"/>
                  </a:lnTo>
                  <a:lnTo>
                    <a:pt x="17042" y="2071"/>
                  </a:lnTo>
                  <a:lnTo>
                    <a:pt x="17057" y="2264"/>
                  </a:lnTo>
                  <a:lnTo>
                    <a:pt x="16885" y="2709"/>
                  </a:lnTo>
                  <a:lnTo>
                    <a:pt x="16796" y="2725"/>
                  </a:lnTo>
                  <a:lnTo>
                    <a:pt x="16885" y="3363"/>
                  </a:lnTo>
                  <a:lnTo>
                    <a:pt x="16885" y="3588"/>
                  </a:lnTo>
                  <a:lnTo>
                    <a:pt x="16885" y="3739"/>
                  </a:lnTo>
                  <a:lnTo>
                    <a:pt x="16906" y="4132"/>
                  </a:lnTo>
                  <a:lnTo>
                    <a:pt x="16895" y="4361"/>
                  </a:lnTo>
                  <a:lnTo>
                    <a:pt x="16900" y="4591"/>
                  </a:lnTo>
                  <a:lnTo>
                    <a:pt x="16922" y="4827"/>
                  </a:lnTo>
                  <a:lnTo>
                    <a:pt x="16947" y="5057"/>
                  </a:lnTo>
                  <a:lnTo>
                    <a:pt x="16973" y="5287"/>
                  </a:lnTo>
                  <a:lnTo>
                    <a:pt x="17005" y="5517"/>
                  </a:lnTo>
                  <a:lnTo>
                    <a:pt x="17026" y="5752"/>
                  </a:lnTo>
                  <a:lnTo>
                    <a:pt x="17042" y="5982"/>
                  </a:lnTo>
                  <a:lnTo>
                    <a:pt x="17021" y="6134"/>
                  </a:lnTo>
                  <a:lnTo>
                    <a:pt x="17110" y="6934"/>
                  </a:lnTo>
                  <a:lnTo>
                    <a:pt x="17167" y="731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1990" name="Freeform 6"/>
            <p:cNvSpPr>
              <a:spLocks/>
            </p:cNvSpPr>
            <p:nvPr/>
          </p:nvSpPr>
          <p:spPr bwMode="auto">
            <a:xfrm>
              <a:off x="1017" y="2253"/>
              <a:ext cx="36" cy="200"/>
            </a:xfrm>
            <a:custGeom>
              <a:avLst/>
              <a:gdLst>
                <a:gd name="T0" fmla="*/ 639 w 659"/>
                <a:gd name="T1" fmla="*/ 4022 h 6474"/>
                <a:gd name="T2" fmla="*/ 623 w 659"/>
                <a:gd name="T3" fmla="*/ 4451 h 6474"/>
                <a:gd name="T4" fmla="*/ 581 w 659"/>
                <a:gd name="T5" fmla="*/ 4790 h 6474"/>
                <a:gd name="T6" fmla="*/ 565 w 659"/>
                <a:gd name="T7" fmla="*/ 5218 h 6474"/>
                <a:gd name="T8" fmla="*/ 565 w 659"/>
                <a:gd name="T9" fmla="*/ 5334 h 6474"/>
                <a:gd name="T10" fmla="*/ 523 w 659"/>
                <a:gd name="T11" fmla="*/ 6191 h 6474"/>
                <a:gd name="T12" fmla="*/ 544 w 659"/>
                <a:gd name="T13" fmla="*/ 6306 h 6474"/>
                <a:gd name="T14" fmla="*/ 565 w 659"/>
                <a:gd name="T15" fmla="*/ 6375 h 6474"/>
                <a:gd name="T16" fmla="*/ 230 w 659"/>
                <a:gd name="T17" fmla="*/ 6474 h 6474"/>
                <a:gd name="T18" fmla="*/ 41 w 659"/>
                <a:gd name="T19" fmla="*/ 5502 h 6474"/>
                <a:gd name="T20" fmla="*/ 20 w 659"/>
                <a:gd name="T21" fmla="*/ 5386 h 6474"/>
                <a:gd name="T22" fmla="*/ 0 w 659"/>
                <a:gd name="T23" fmla="*/ 5292 h 6474"/>
                <a:gd name="T24" fmla="*/ 94 w 659"/>
                <a:gd name="T25" fmla="*/ 5255 h 6474"/>
                <a:gd name="T26" fmla="*/ 209 w 659"/>
                <a:gd name="T27" fmla="*/ 5183 h 6474"/>
                <a:gd name="T28" fmla="*/ 377 w 659"/>
                <a:gd name="T29" fmla="*/ 4979 h 6474"/>
                <a:gd name="T30" fmla="*/ 581 w 659"/>
                <a:gd name="T31" fmla="*/ 3985 h 6474"/>
                <a:gd name="T32" fmla="*/ 581 w 659"/>
                <a:gd name="T33" fmla="*/ 3797 h 6474"/>
                <a:gd name="T34" fmla="*/ 523 w 659"/>
                <a:gd name="T35" fmla="*/ 3718 h 6474"/>
                <a:gd name="T36" fmla="*/ 455 w 659"/>
                <a:gd name="T37" fmla="*/ 3629 h 6474"/>
                <a:gd name="T38" fmla="*/ 529 w 659"/>
                <a:gd name="T39" fmla="*/ 3294 h 6474"/>
                <a:gd name="T40" fmla="*/ 538 w 659"/>
                <a:gd name="T41" fmla="*/ 2970 h 6474"/>
                <a:gd name="T42" fmla="*/ 513 w 659"/>
                <a:gd name="T43" fmla="*/ 2647 h 6474"/>
                <a:gd name="T44" fmla="*/ 471 w 659"/>
                <a:gd name="T45" fmla="*/ 2317 h 6474"/>
                <a:gd name="T46" fmla="*/ 486 w 659"/>
                <a:gd name="T47" fmla="*/ 2112 h 6474"/>
                <a:gd name="T48" fmla="*/ 434 w 659"/>
                <a:gd name="T49" fmla="*/ 2018 h 6474"/>
                <a:gd name="T50" fmla="*/ 319 w 659"/>
                <a:gd name="T51" fmla="*/ 1867 h 6474"/>
                <a:gd name="T52" fmla="*/ 172 w 659"/>
                <a:gd name="T53" fmla="*/ 1793 h 6474"/>
                <a:gd name="T54" fmla="*/ 94 w 659"/>
                <a:gd name="T55" fmla="*/ 1757 h 6474"/>
                <a:gd name="T56" fmla="*/ 94 w 659"/>
                <a:gd name="T57" fmla="*/ 1569 h 6474"/>
                <a:gd name="T58" fmla="*/ 94 w 659"/>
                <a:gd name="T59" fmla="*/ 1444 h 6474"/>
                <a:gd name="T60" fmla="*/ 73 w 659"/>
                <a:gd name="T61" fmla="*/ 1313 h 6474"/>
                <a:gd name="T62" fmla="*/ 47 w 659"/>
                <a:gd name="T63" fmla="*/ 1187 h 6474"/>
                <a:gd name="T64" fmla="*/ 26 w 659"/>
                <a:gd name="T65" fmla="*/ 1056 h 6474"/>
                <a:gd name="T66" fmla="*/ 4 w 659"/>
                <a:gd name="T67" fmla="*/ 926 h 6474"/>
                <a:gd name="T68" fmla="*/ 4 w 659"/>
                <a:gd name="T69" fmla="*/ 795 h 6474"/>
                <a:gd name="T70" fmla="*/ 26 w 659"/>
                <a:gd name="T71" fmla="*/ 670 h 6474"/>
                <a:gd name="T72" fmla="*/ 78 w 659"/>
                <a:gd name="T73" fmla="*/ 539 h 6474"/>
                <a:gd name="T74" fmla="*/ 114 w 659"/>
                <a:gd name="T75" fmla="*/ 110 h 6474"/>
                <a:gd name="T76" fmla="*/ 398 w 659"/>
                <a:gd name="T77" fmla="*/ 0 h 6474"/>
                <a:gd name="T78" fmla="*/ 398 w 659"/>
                <a:gd name="T79" fmla="*/ 89 h 6474"/>
                <a:gd name="T80" fmla="*/ 398 w 659"/>
                <a:gd name="T81" fmla="*/ 257 h 6474"/>
                <a:gd name="T82" fmla="*/ 398 w 659"/>
                <a:gd name="T83" fmla="*/ 393 h 6474"/>
                <a:gd name="T84" fmla="*/ 419 w 659"/>
                <a:gd name="T85" fmla="*/ 842 h 6474"/>
                <a:gd name="T86" fmla="*/ 449 w 659"/>
                <a:gd name="T87" fmla="*/ 1292 h 6474"/>
                <a:gd name="T88" fmla="*/ 492 w 659"/>
                <a:gd name="T89" fmla="*/ 1736 h 6474"/>
                <a:gd name="T90" fmla="*/ 534 w 659"/>
                <a:gd name="T91" fmla="*/ 2186 h 6474"/>
                <a:gd name="T92" fmla="*/ 575 w 659"/>
                <a:gd name="T93" fmla="*/ 2636 h 6474"/>
                <a:gd name="T94" fmla="*/ 612 w 659"/>
                <a:gd name="T95" fmla="*/ 3085 h 6474"/>
                <a:gd name="T96" fmla="*/ 644 w 659"/>
                <a:gd name="T97" fmla="*/ 3535 h 6474"/>
                <a:gd name="T98" fmla="*/ 659 w 659"/>
                <a:gd name="T99" fmla="*/ 3985 h 6474"/>
                <a:gd name="T100" fmla="*/ 639 w 659"/>
                <a:gd name="T101" fmla="*/ 4022 h 6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59" h="6474">
                  <a:moveTo>
                    <a:pt x="639" y="4022"/>
                  </a:moveTo>
                  <a:lnTo>
                    <a:pt x="623" y="4451"/>
                  </a:lnTo>
                  <a:lnTo>
                    <a:pt x="581" y="4790"/>
                  </a:lnTo>
                  <a:lnTo>
                    <a:pt x="565" y="5218"/>
                  </a:lnTo>
                  <a:lnTo>
                    <a:pt x="565" y="5334"/>
                  </a:lnTo>
                  <a:lnTo>
                    <a:pt x="523" y="6191"/>
                  </a:lnTo>
                  <a:lnTo>
                    <a:pt x="544" y="6306"/>
                  </a:lnTo>
                  <a:lnTo>
                    <a:pt x="565" y="6375"/>
                  </a:lnTo>
                  <a:lnTo>
                    <a:pt x="230" y="6474"/>
                  </a:lnTo>
                  <a:lnTo>
                    <a:pt x="41" y="5502"/>
                  </a:lnTo>
                  <a:lnTo>
                    <a:pt x="20" y="5386"/>
                  </a:lnTo>
                  <a:lnTo>
                    <a:pt x="0" y="5292"/>
                  </a:lnTo>
                  <a:lnTo>
                    <a:pt x="94" y="5255"/>
                  </a:lnTo>
                  <a:lnTo>
                    <a:pt x="209" y="5183"/>
                  </a:lnTo>
                  <a:lnTo>
                    <a:pt x="377" y="4979"/>
                  </a:lnTo>
                  <a:lnTo>
                    <a:pt x="581" y="3985"/>
                  </a:lnTo>
                  <a:lnTo>
                    <a:pt x="581" y="3797"/>
                  </a:lnTo>
                  <a:lnTo>
                    <a:pt x="523" y="3718"/>
                  </a:lnTo>
                  <a:lnTo>
                    <a:pt x="455" y="3629"/>
                  </a:lnTo>
                  <a:lnTo>
                    <a:pt x="529" y="3294"/>
                  </a:lnTo>
                  <a:lnTo>
                    <a:pt x="538" y="2970"/>
                  </a:lnTo>
                  <a:lnTo>
                    <a:pt x="513" y="2647"/>
                  </a:lnTo>
                  <a:lnTo>
                    <a:pt x="471" y="2317"/>
                  </a:lnTo>
                  <a:lnTo>
                    <a:pt x="486" y="2112"/>
                  </a:lnTo>
                  <a:lnTo>
                    <a:pt x="434" y="2018"/>
                  </a:lnTo>
                  <a:lnTo>
                    <a:pt x="319" y="1867"/>
                  </a:lnTo>
                  <a:lnTo>
                    <a:pt x="172" y="1793"/>
                  </a:lnTo>
                  <a:lnTo>
                    <a:pt x="94" y="1757"/>
                  </a:lnTo>
                  <a:lnTo>
                    <a:pt x="94" y="1569"/>
                  </a:lnTo>
                  <a:lnTo>
                    <a:pt x="94" y="1444"/>
                  </a:lnTo>
                  <a:lnTo>
                    <a:pt x="73" y="1313"/>
                  </a:lnTo>
                  <a:lnTo>
                    <a:pt x="47" y="1187"/>
                  </a:lnTo>
                  <a:lnTo>
                    <a:pt x="26" y="1056"/>
                  </a:lnTo>
                  <a:lnTo>
                    <a:pt x="4" y="926"/>
                  </a:lnTo>
                  <a:lnTo>
                    <a:pt x="4" y="795"/>
                  </a:lnTo>
                  <a:lnTo>
                    <a:pt x="26" y="670"/>
                  </a:lnTo>
                  <a:lnTo>
                    <a:pt x="78" y="539"/>
                  </a:lnTo>
                  <a:lnTo>
                    <a:pt x="114" y="110"/>
                  </a:lnTo>
                  <a:lnTo>
                    <a:pt x="398" y="0"/>
                  </a:lnTo>
                  <a:lnTo>
                    <a:pt x="398" y="89"/>
                  </a:lnTo>
                  <a:lnTo>
                    <a:pt x="398" y="257"/>
                  </a:lnTo>
                  <a:lnTo>
                    <a:pt x="398" y="393"/>
                  </a:lnTo>
                  <a:lnTo>
                    <a:pt x="419" y="842"/>
                  </a:lnTo>
                  <a:lnTo>
                    <a:pt x="449" y="1292"/>
                  </a:lnTo>
                  <a:lnTo>
                    <a:pt x="492" y="1736"/>
                  </a:lnTo>
                  <a:lnTo>
                    <a:pt x="534" y="2186"/>
                  </a:lnTo>
                  <a:lnTo>
                    <a:pt x="575" y="2636"/>
                  </a:lnTo>
                  <a:lnTo>
                    <a:pt x="612" y="3085"/>
                  </a:lnTo>
                  <a:lnTo>
                    <a:pt x="644" y="3535"/>
                  </a:lnTo>
                  <a:lnTo>
                    <a:pt x="659" y="3985"/>
                  </a:lnTo>
                  <a:lnTo>
                    <a:pt x="639" y="4022"/>
                  </a:lnTo>
                  <a:close/>
                </a:path>
              </a:pathLst>
            </a:custGeom>
            <a:solidFill>
              <a:srgbClr val="FFC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1991" name="Freeform 7"/>
            <p:cNvSpPr>
              <a:spLocks/>
            </p:cNvSpPr>
            <p:nvPr/>
          </p:nvSpPr>
          <p:spPr bwMode="auto">
            <a:xfrm>
              <a:off x="1017" y="2215"/>
              <a:ext cx="33" cy="23"/>
            </a:xfrm>
            <a:custGeom>
              <a:avLst/>
              <a:gdLst>
                <a:gd name="T0" fmla="*/ 618 w 618"/>
                <a:gd name="T1" fmla="*/ 528 h 748"/>
                <a:gd name="T2" fmla="*/ 450 w 618"/>
                <a:gd name="T3" fmla="*/ 748 h 748"/>
                <a:gd name="T4" fmla="*/ 0 w 618"/>
                <a:gd name="T5" fmla="*/ 633 h 748"/>
                <a:gd name="T6" fmla="*/ 36 w 618"/>
                <a:gd name="T7" fmla="*/ 528 h 748"/>
                <a:gd name="T8" fmla="*/ 57 w 618"/>
                <a:gd name="T9" fmla="*/ 78 h 748"/>
                <a:gd name="T10" fmla="*/ 146 w 618"/>
                <a:gd name="T11" fmla="*/ 0 h 748"/>
                <a:gd name="T12" fmla="*/ 393 w 618"/>
                <a:gd name="T13" fmla="*/ 16 h 748"/>
                <a:gd name="T14" fmla="*/ 581 w 618"/>
                <a:gd name="T15" fmla="*/ 135 h 748"/>
                <a:gd name="T16" fmla="*/ 618 w 618"/>
                <a:gd name="T17" fmla="*/ 188 h 748"/>
                <a:gd name="T18" fmla="*/ 618 w 618"/>
                <a:gd name="T19" fmla="*/ 528 h 7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18" h="748">
                  <a:moveTo>
                    <a:pt x="618" y="528"/>
                  </a:moveTo>
                  <a:lnTo>
                    <a:pt x="450" y="748"/>
                  </a:lnTo>
                  <a:lnTo>
                    <a:pt x="0" y="633"/>
                  </a:lnTo>
                  <a:lnTo>
                    <a:pt x="36" y="528"/>
                  </a:lnTo>
                  <a:lnTo>
                    <a:pt x="57" y="78"/>
                  </a:lnTo>
                  <a:lnTo>
                    <a:pt x="146" y="0"/>
                  </a:lnTo>
                  <a:lnTo>
                    <a:pt x="393" y="16"/>
                  </a:lnTo>
                  <a:lnTo>
                    <a:pt x="581" y="135"/>
                  </a:lnTo>
                  <a:lnTo>
                    <a:pt x="618" y="188"/>
                  </a:lnTo>
                  <a:lnTo>
                    <a:pt x="618" y="528"/>
                  </a:lnTo>
                  <a:close/>
                </a:path>
              </a:pathLst>
            </a:custGeom>
            <a:solidFill>
              <a:srgbClr val="FFC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1993" name="Freeform 9"/>
            <p:cNvSpPr>
              <a:spLocks/>
            </p:cNvSpPr>
            <p:nvPr/>
          </p:nvSpPr>
          <p:spPr bwMode="auto">
            <a:xfrm>
              <a:off x="956" y="2307"/>
              <a:ext cx="76" cy="69"/>
            </a:xfrm>
            <a:custGeom>
              <a:avLst/>
              <a:gdLst>
                <a:gd name="T0" fmla="*/ 1403 w 1403"/>
                <a:gd name="T1" fmla="*/ 1501 h 2212"/>
                <a:gd name="T2" fmla="*/ 1403 w 1403"/>
                <a:gd name="T3" fmla="*/ 1574 h 2212"/>
                <a:gd name="T4" fmla="*/ 1366 w 1403"/>
                <a:gd name="T5" fmla="*/ 1636 h 2212"/>
                <a:gd name="T6" fmla="*/ 1324 w 1403"/>
                <a:gd name="T7" fmla="*/ 1689 h 2212"/>
                <a:gd name="T8" fmla="*/ 1271 w 1403"/>
                <a:gd name="T9" fmla="*/ 1736 h 2212"/>
                <a:gd name="T10" fmla="*/ 1214 w 1403"/>
                <a:gd name="T11" fmla="*/ 1783 h 2212"/>
                <a:gd name="T12" fmla="*/ 1156 w 1403"/>
                <a:gd name="T13" fmla="*/ 1825 h 2212"/>
                <a:gd name="T14" fmla="*/ 1099 w 1403"/>
                <a:gd name="T15" fmla="*/ 1867 h 2212"/>
                <a:gd name="T16" fmla="*/ 1041 w 1403"/>
                <a:gd name="T17" fmla="*/ 1914 h 2212"/>
                <a:gd name="T18" fmla="*/ 989 w 1403"/>
                <a:gd name="T19" fmla="*/ 1966 h 2212"/>
                <a:gd name="T20" fmla="*/ 560 w 1403"/>
                <a:gd name="T21" fmla="*/ 2212 h 2212"/>
                <a:gd name="T22" fmla="*/ 539 w 1403"/>
                <a:gd name="T23" fmla="*/ 2118 h 2212"/>
                <a:gd name="T24" fmla="*/ 560 w 1403"/>
                <a:gd name="T25" fmla="*/ 2003 h 2212"/>
                <a:gd name="T26" fmla="*/ 539 w 1403"/>
                <a:gd name="T27" fmla="*/ 1647 h 2212"/>
                <a:gd name="T28" fmla="*/ 445 w 1403"/>
                <a:gd name="T29" fmla="*/ 1239 h 2212"/>
                <a:gd name="T30" fmla="*/ 408 w 1403"/>
                <a:gd name="T31" fmla="*/ 1124 h 2212"/>
                <a:gd name="T32" fmla="*/ 293 w 1403"/>
                <a:gd name="T33" fmla="*/ 978 h 2212"/>
                <a:gd name="T34" fmla="*/ 0 w 1403"/>
                <a:gd name="T35" fmla="*/ 679 h 2212"/>
                <a:gd name="T36" fmla="*/ 408 w 1403"/>
                <a:gd name="T37" fmla="*/ 225 h 2212"/>
                <a:gd name="T38" fmla="*/ 560 w 1403"/>
                <a:gd name="T39" fmla="*/ 0 h 2212"/>
                <a:gd name="T40" fmla="*/ 1287 w 1403"/>
                <a:gd name="T41" fmla="*/ 225 h 2212"/>
                <a:gd name="T42" fmla="*/ 1381 w 1403"/>
                <a:gd name="T43" fmla="*/ 957 h 2212"/>
                <a:gd name="T44" fmla="*/ 1381 w 1403"/>
                <a:gd name="T45" fmla="*/ 1108 h 2212"/>
                <a:gd name="T46" fmla="*/ 1403 w 1403"/>
                <a:gd name="T47" fmla="*/ 1501 h 2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403" h="2212">
                  <a:moveTo>
                    <a:pt x="1403" y="1501"/>
                  </a:moveTo>
                  <a:lnTo>
                    <a:pt x="1403" y="1574"/>
                  </a:lnTo>
                  <a:lnTo>
                    <a:pt x="1366" y="1636"/>
                  </a:lnTo>
                  <a:lnTo>
                    <a:pt x="1324" y="1689"/>
                  </a:lnTo>
                  <a:lnTo>
                    <a:pt x="1271" y="1736"/>
                  </a:lnTo>
                  <a:lnTo>
                    <a:pt x="1214" y="1783"/>
                  </a:lnTo>
                  <a:lnTo>
                    <a:pt x="1156" y="1825"/>
                  </a:lnTo>
                  <a:lnTo>
                    <a:pt x="1099" y="1867"/>
                  </a:lnTo>
                  <a:lnTo>
                    <a:pt x="1041" y="1914"/>
                  </a:lnTo>
                  <a:lnTo>
                    <a:pt x="989" y="1966"/>
                  </a:lnTo>
                  <a:lnTo>
                    <a:pt x="560" y="2212"/>
                  </a:lnTo>
                  <a:lnTo>
                    <a:pt x="539" y="2118"/>
                  </a:lnTo>
                  <a:lnTo>
                    <a:pt x="560" y="2003"/>
                  </a:lnTo>
                  <a:lnTo>
                    <a:pt x="539" y="1647"/>
                  </a:lnTo>
                  <a:lnTo>
                    <a:pt x="445" y="1239"/>
                  </a:lnTo>
                  <a:lnTo>
                    <a:pt x="408" y="1124"/>
                  </a:lnTo>
                  <a:lnTo>
                    <a:pt x="293" y="978"/>
                  </a:lnTo>
                  <a:lnTo>
                    <a:pt x="0" y="679"/>
                  </a:lnTo>
                  <a:lnTo>
                    <a:pt x="408" y="225"/>
                  </a:lnTo>
                  <a:lnTo>
                    <a:pt x="560" y="0"/>
                  </a:lnTo>
                  <a:lnTo>
                    <a:pt x="1287" y="225"/>
                  </a:lnTo>
                  <a:lnTo>
                    <a:pt x="1381" y="957"/>
                  </a:lnTo>
                  <a:lnTo>
                    <a:pt x="1381" y="1108"/>
                  </a:lnTo>
                  <a:lnTo>
                    <a:pt x="1403" y="150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1994" name="Freeform 10"/>
            <p:cNvSpPr>
              <a:spLocks/>
            </p:cNvSpPr>
            <p:nvPr/>
          </p:nvSpPr>
          <p:spPr bwMode="auto">
            <a:xfrm>
              <a:off x="588" y="2183"/>
              <a:ext cx="444" cy="162"/>
            </a:xfrm>
            <a:custGeom>
              <a:avLst/>
              <a:gdLst>
                <a:gd name="T0" fmla="*/ 8108 w 8166"/>
                <a:gd name="T1" fmla="*/ 2004 h 5219"/>
                <a:gd name="T2" fmla="*/ 7674 w 8166"/>
                <a:gd name="T3" fmla="*/ 2846 h 5219"/>
                <a:gd name="T4" fmla="*/ 7580 w 8166"/>
                <a:gd name="T5" fmla="*/ 3170 h 5219"/>
                <a:gd name="T6" fmla="*/ 7407 w 8166"/>
                <a:gd name="T7" fmla="*/ 3494 h 5219"/>
                <a:gd name="T8" fmla="*/ 7160 w 8166"/>
                <a:gd name="T9" fmla="*/ 3818 h 5219"/>
                <a:gd name="T10" fmla="*/ 6852 w 8166"/>
                <a:gd name="T11" fmla="*/ 4152 h 5219"/>
                <a:gd name="T12" fmla="*/ 6328 w 8166"/>
                <a:gd name="T13" fmla="*/ 4566 h 5219"/>
                <a:gd name="T14" fmla="*/ 5899 w 8166"/>
                <a:gd name="T15" fmla="*/ 5219 h 5219"/>
                <a:gd name="T16" fmla="*/ 5748 w 8166"/>
                <a:gd name="T17" fmla="*/ 4926 h 5219"/>
                <a:gd name="T18" fmla="*/ 5596 w 8166"/>
                <a:gd name="T19" fmla="*/ 4864 h 5219"/>
                <a:gd name="T20" fmla="*/ 5360 w 8166"/>
                <a:gd name="T21" fmla="*/ 4770 h 5219"/>
                <a:gd name="T22" fmla="*/ 5115 w 8166"/>
                <a:gd name="T23" fmla="*/ 4722 h 5219"/>
                <a:gd name="T24" fmla="*/ 4863 w 8166"/>
                <a:gd name="T25" fmla="*/ 4665 h 5219"/>
                <a:gd name="T26" fmla="*/ 4611 w 8166"/>
                <a:gd name="T27" fmla="*/ 4607 h 5219"/>
                <a:gd name="T28" fmla="*/ 4366 w 8166"/>
                <a:gd name="T29" fmla="*/ 4540 h 5219"/>
                <a:gd name="T30" fmla="*/ 4115 w 8166"/>
                <a:gd name="T31" fmla="*/ 4467 h 5219"/>
                <a:gd name="T32" fmla="*/ 3863 w 8166"/>
                <a:gd name="T33" fmla="*/ 4388 h 5219"/>
                <a:gd name="T34" fmla="*/ 3618 w 8166"/>
                <a:gd name="T35" fmla="*/ 4304 h 5219"/>
                <a:gd name="T36" fmla="*/ 3366 w 8166"/>
                <a:gd name="T37" fmla="*/ 4216 h 5219"/>
                <a:gd name="T38" fmla="*/ 3120 w 8166"/>
                <a:gd name="T39" fmla="*/ 4122 h 5219"/>
                <a:gd name="T40" fmla="*/ 2869 w 8166"/>
                <a:gd name="T41" fmla="*/ 4022 h 5219"/>
                <a:gd name="T42" fmla="*/ 2618 w 8166"/>
                <a:gd name="T43" fmla="*/ 3912 h 5219"/>
                <a:gd name="T44" fmla="*/ 2371 w 8166"/>
                <a:gd name="T45" fmla="*/ 3803 h 5219"/>
                <a:gd name="T46" fmla="*/ 2121 w 8166"/>
                <a:gd name="T47" fmla="*/ 3687 h 5219"/>
                <a:gd name="T48" fmla="*/ 1869 w 8166"/>
                <a:gd name="T49" fmla="*/ 3562 h 5219"/>
                <a:gd name="T50" fmla="*/ 1623 w 8166"/>
                <a:gd name="T51" fmla="*/ 3436 h 5219"/>
                <a:gd name="T52" fmla="*/ 1382 w 8166"/>
                <a:gd name="T53" fmla="*/ 3310 h 5219"/>
                <a:gd name="T54" fmla="*/ 1188 w 8166"/>
                <a:gd name="T55" fmla="*/ 3206 h 5219"/>
                <a:gd name="T56" fmla="*/ 995 w 8166"/>
                <a:gd name="T57" fmla="*/ 3107 h 5219"/>
                <a:gd name="T58" fmla="*/ 796 w 8166"/>
                <a:gd name="T59" fmla="*/ 3023 h 5219"/>
                <a:gd name="T60" fmla="*/ 603 w 8166"/>
                <a:gd name="T61" fmla="*/ 2976 h 5219"/>
                <a:gd name="T62" fmla="*/ 241 w 8166"/>
                <a:gd name="T63" fmla="*/ 2809 h 5219"/>
                <a:gd name="T64" fmla="*/ 415 w 8166"/>
                <a:gd name="T65" fmla="*/ 2694 h 5219"/>
                <a:gd name="T66" fmla="*/ 487 w 8166"/>
                <a:gd name="T67" fmla="*/ 2752 h 5219"/>
                <a:gd name="T68" fmla="*/ 603 w 8166"/>
                <a:gd name="T69" fmla="*/ 2657 h 5219"/>
                <a:gd name="T70" fmla="*/ 619 w 8166"/>
                <a:gd name="T71" fmla="*/ 2098 h 5219"/>
                <a:gd name="T72" fmla="*/ 770 w 8166"/>
                <a:gd name="T73" fmla="*/ 1538 h 5219"/>
                <a:gd name="T74" fmla="*/ 974 w 8166"/>
                <a:gd name="T75" fmla="*/ 659 h 5219"/>
                <a:gd name="T76" fmla="*/ 1068 w 8166"/>
                <a:gd name="T77" fmla="*/ 319 h 5219"/>
                <a:gd name="T78" fmla="*/ 1084 w 8166"/>
                <a:gd name="T79" fmla="*/ 0 h 5219"/>
                <a:gd name="T80" fmla="*/ 1649 w 8166"/>
                <a:gd name="T81" fmla="*/ 413 h 5219"/>
                <a:gd name="T82" fmla="*/ 1880 w 8166"/>
                <a:gd name="T83" fmla="*/ 393 h 5219"/>
                <a:gd name="T84" fmla="*/ 2261 w 8166"/>
                <a:gd name="T85" fmla="*/ 498 h 5219"/>
                <a:gd name="T86" fmla="*/ 2639 w 8166"/>
                <a:gd name="T87" fmla="*/ 571 h 5219"/>
                <a:gd name="T88" fmla="*/ 3020 w 8166"/>
                <a:gd name="T89" fmla="*/ 622 h 5219"/>
                <a:gd name="T90" fmla="*/ 3398 w 8166"/>
                <a:gd name="T91" fmla="*/ 665 h 5219"/>
                <a:gd name="T92" fmla="*/ 3774 w 8166"/>
                <a:gd name="T93" fmla="*/ 707 h 5219"/>
                <a:gd name="T94" fmla="*/ 4152 w 8166"/>
                <a:gd name="T95" fmla="*/ 764 h 5219"/>
                <a:gd name="T96" fmla="*/ 4533 w 8166"/>
                <a:gd name="T97" fmla="*/ 847 h 5219"/>
                <a:gd name="T98" fmla="*/ 6548 w 8166"/>
                <a:gd name="T99" fmla="*/ 1664 h 5219"/>
                <a:gd name="T100" fmla="*/ 6742 w 8166"/>
                <a:gd name="T101" fmla="*/ 1758 h 5219"/>
                <a:gd name="T102" fmla="*/ 6926 w 8166"/>
                <a:gd name="T103" fmla="*/ 1831 h 5219"/>
                <a:gd name="T104" fmla="*/ 7114 w 8166"/>
                <a:gd name="T105" fmla="*/ 1889 h 5219"/>
                <a:gd name="T106" fmla="*/ 7302 w 8166"/>
                <a:gd name="T107" fmla="*/ 1925 h 5219"/>
                <a:gd name="T108" fmla="*/ 8144 w 8166"/>
                <a:gd name="T109" fmla="*/ 1925 h 5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8166" h="5219">
                  <a:moveTo>
                    <a:pt x="8166" y="1967"/>
                  </a:moveTo>
                  <a:lnTo>
                    <a:pt x="8108" y="2004"/>
                  </a:lnTo>
                  <a:lnTo>
                    <a:pt x="7862" y="2224"/>
                  </a:lnTo>
                  <a:lnTo>
                    <a:pt x="7674" y="2846"/>
                  </a:lnTo>
                  <a:lnTo>
                    <a:pt x="7637" y="3007"/>
                  </a:lnTo>
                  <a:lnTo>
                    <a:pt x="7580" y="3170"/>
                  </a:lnTo>
                  <a:lnTo>
                    <a:pt x="7501" y="3332"/>
                  </a:lnTo>
                  <a:lnTo>
                    <a:pt x="7407" y="3494"/>
                  </a:lnTo>
                  <a:lnTo>
                    <a:pt x="7291" y="3656"/>
                  </a:lnTo>
                  <a:lnTo>
                    <a:pt x="7160" y="3818"/>
                  </a:lnTo>
                  <a:lnTo>
                    <a:pt x="7014" y="3985"/>
                  </a:lnTo>
                  <a:lnTo>
                    <a:pt x="6852" y="4152"/>
                  </a:lnTo>
                  <a:lnTo>
                    <a:pt x="6422" y="4487"/>
                  </a:lnTo>
                  <a:lnTo>
                    <a:pt x="6328" y="4566"/>
                  </a:lnTo>
                  <a:lnTo>
                    <a:pt x="5988" y="4827"/>
                  </a:lnTo>
                  <a:lnTo>
                    <a:pt x="5899" y="5219"/>
                  </a:lnTo>
                  <a:lnTo>
                    <a:pt x="5764" y="4958"/>
                  </a:lnTo>
                  <a:lnTo>
                    <a:pt x="5748" y="4926"/>
                  </a:lnTo>
                  <a:lnTo>
                    <a:pt x="5674" y="4864"/>
                  </a:lnTo>
                  <a:lnTo>
                    <a:pt x="5596" y="4864"/>
                  </a:lnTo>
                  <a:lnTo>
                    <a:pt x="5486" y="4790"/>
                  </a:lnTo>
                  <a:lnTo>
                    <a:pt x="5360" y="4770"/>
                  </a:lnTo>
                  <a:lnTo>
                    <a:pt x="5234" y="4744"/>
                  </a:lnTo>
                  <a:lnTo>
                    <a:pt x="5115" y="4722"/>
                  </a:lnTo>
                  <a:lnTo>
                    <a:pt x="4989" y="4696"/>
                  </a:lnTo>
                  <a:lnTo>
                    <a:pt x="4863" y="4665"/>
                  </a:lnTo>
                  <a:lnTo>
                    <a:pt x="4737" y="4639"/>
                  </a:lnTo>
                  <a:lnTo>
                    <a:pt x="4611" y="4607"/>
                  </a:lnTo>
                  <a:lnTo>
                    <a:pt x="4491" y="4571"/>
                  </a:lnTo>
                  <a:lnTo>
                    <a:pt x="4366" y="4540"/>
                  </a:lnTo>
                  <a:lnTo>
                    <a:pt x="4240" y="4503"/>
                  </a:lnTo>
                  <a:lnTo>
                    <a:pt x="4115" y="4467"/>
                  </a:lnTo>
                  <a:lnTo>
                    <a:pt x="3989" y="4430"/>
                  </a:lnTo>
                  <a:lnTo>
                    <a:pt x="3863" y="4388"/>
                  </a:lnTo>
                  <a:lnTo>
                    <a:pt x="3742" y="4346"/>
                  </a:lnTo>
                  <a:lnTo>
                    <a:pt x="3618" y="4304"/>
                  </a:lnTo>
                  <a:lnTo>
                    <a:pt x="3492" y="4262"/>
                  </a:lnTo>
                  <a:lnTo>
                    <a:pt x="3366" y="4216"/>
                  </a:lnTo>
                  <a:lnTo>
                    <a:pt x="3240" y="4168"/>
                  </a:lnTo>
                  <a:lnTo>
                    <a:pt x="3120" y="4122"/>
                  </a:lnTo>
                  <a:lnTo>
                    <a:pt x="2994" y="4069"/>
                  </a:lnTo>
                  <a:lnTo>
                    <a:pt x="2869" y="4022"/>
                  </a:lnTo>
                  <a:lnTo>
                    <a:pt x="2743" y="3969"/>
                  </a:lnTo>
                  <a:lnTo>
                    <a:pt x="2618" y="3912"/>
                  </a:lnTo>
                  <a:lnTo>
                    <a:pt x="2497" y="3860"/>
                  </a:lnTo>
                  <a:lnTo>
                    <a:pt x="2371" y="3803"/>
                  </a:lnTo>
                  <a:lnTo>
                    <a:pt x="2246" y="3744"/>
                  </a:lnTo>
                  <a:lnTo>
                    <a:pt x="2121" y="3687"/>
                  </a:lnTo>
                  <a:lnTo>
                    <a:pt x="1995" y="3624"/>
                  </a:lnTo>
                  <a:lnTo>
                    <a:pt x="1869" y="3562"/>
                  </a:lnTo>
                  <a:lnTo>
                    <a:pt x="1749" y="3499"/>
                  </a:lnTo>
                  <a:lnTo>
                    <a:pt x="1623" y="3436"/>
                  </a:lnTo>
                  <a:lnTo>
                    <a:pt x="1497" y="3368"/>
                  </a:lnTo>
                  <a:lnTo>
                    <a:pt x="1382" y="3310"/>
                  </a:lnTo>
                  <a:lnTo>
                    <a:pt x="1288" y="3259"/>
                  </a:lnTo>
                  <a:lnTo>
                    <a:pt x="1188" y="3206"/>
                  </a:lnTo>
                  <a:lnTo>
                    <a:pt x="1094" y="3159"/>
                  </a:lnTo>
                  <a:lnTo>
                    <a:pt x="995" y="3107"/>
                  </a:lnTo>
                  <a:lnTo>
                    <a:pt x="896" y="3065"/>
                  </a:lnTo>
                  <a:lnTo>
                    <a:pt x="796" y="3023"/>
                  </a:lnTo>
                  <a:lnTo>
                    <a:pt x="702" y="2997"/>
                  </a:lnTo>
                  <a:lnTo>
                    <a:pt x="603" y="2976"/>
                  </a:lnTo>
                  <a:lnTo>
                    <a:pt x="0" y="3107"/>
                  </a:lnTo>
                  <a:lnTo>
                    <a:pt x="241" y="2809"/>
                  </a:lnTo>
                  <a:lnTo>
                    <a:pt x="294" y="2788"/>
                  </a:lnTo>
                  <a:lnTo>
                    <a:pt x="415" y="2694"/>
                  </a:lnTo>
                  <a:lnTo>
                    <a:pt x="487" y="2694"/>
                  </a:lnTo>
                  <a:lnTo>
                    <a:pt x="487" y="2752"/>
                  </a:lnTo>
                  <a:lnTo>
                    <a:pt x="524" y="2788"/>
                  </a:lnTo>
                  <a:lnTo>
                    <a:pt x="603" y="2657"/>
                  </a:lnTo>
                  <a:lnTo>
                    <a:pt x="603" y="2506"/>
                  </a:lnTo>
                  <a:lnTo>
                    <a:pt x="619" y="2098"/>
                  </a:lnTo>
                  <a:lnTo>
                    <a:pt x="649" y="1868"/>
                  </a:lnTo>
                  <a:lnTo>
                    <a:pt x="770" y="1538"/>
                  </a:lnTo>
                  <a:lnTo>
                    <a:pt x="786" y="1355"/>
                  </a:lnTo>
                  <a:lnTo>
                    <a:pt x="974" y="659"/>
                  </a:lnTo>
                  <a:lnTo>
                    <a:pt x="1084" y="356"/>
                  </a:lnTo>
                  <a:lnTo>
                    <a:pt x="1068" y="319"/>
                  </a:lnTo>
                  <a:lnTo>
                    <a:pt x="974" y="21"/>
                  </a:lnTo>
                  <a:lnTo>
                    <a:pt x="1084" y="0"/>
                  </a:lnTo>
                  <a:lnTo>
                    <a:pt x="1555" y="399"/>
                  </a:lnTo>
                  <a:lnTo>
                    <a:pt x="1649" y="413"/>
                  </a:lnTo>
                  <a:lnTo>
                    <a:pt x="1686" y="319"/>
                  </a:lnTo>
                  <a:lnTo>
                    <a:pt x="1880" y="393"/>
                  </a:lnTo>
                  <a:lnTo>
                    <a:pt x="2068" y="450"/>
                  </a:lnTo>
                  <a:lnTo>
                    <a:pt x="2261" y="498"/>
                  </a:lnTo>
                  <a:lnTo>
                    <a:pt x="2450" y="539"/>
                  </a:lnTo>
                  <a:lnTo>
                    <a:pt x="2639" y="571"/>
                  </a:lnTo>
                  <a:lnTo>
                    <a:pt x="2827" y="602"/>
                  </a:lnTo>
                  <a:lnTo>
                    <a:pt x="3020" y="622"/>
                  </a:lnTo>
                  <a:lnTo>
                    <a:pt x="3209" y="644"/>
                  </a:lnTo>
                  <a:lnTo>
                    <a:pt x="3398" y="665"/>
                  </a:lnTo>
                  <a:lnTo>
                    <a:pt x="3586" y="686"/>
                  </a:lnTo>
                  <a:lnTo>
                    <a:pt x="3774" y="707"/>
                  </a:lnTo>
                  <a:lnTo>
                    <a:pt x="3962" y="732"/>
                  </a:lnTo>
                  <a:lnTo>
                    <a:pt x="4152" y="764"/>
                  </a:lnTo>
                  <a:lnTo>
                    <a:pt x="4340" y="801"/>
                  </a:lnTo>
                  <a:lnTo>
                    <a:pt x="4533" y="847"/>
                  </a:lnTo>
                  <a:lnTo>
                    <a:pt x="4721" y="900"/>
                  </a:lnTo>
                  <a:lnTo>
                    <a:pt x="6548" y="1664"/>
                  </a:lnTo>
                  <a:lnTo>
                    <a:pt x="6648" y="1710"/>
                  </a:lnTo>
                  <a:lnTo>
                    <a:pt x="6742" y="1758"/>
                  </a:lnTo>
                  <a:lnTo>
                    <a:pt x="6836" y="1799"/>
                  </a:lnTo>
                  <a:lnTo>
                    <a:pt x="6926" y="1831"/>
                  </a:lnTo>
                  <a:lnTo>
                    <a:pt x="7020" y="1862"/>
                  </a:lnTo>
                  <a:lnTo>
                    <a:pt x="7114" y="1889"/>
                  </a:lnTo>
                  <a:lnTo>
                    <a:pt x="7208" y="1909"/>
                  </a:lnTo>
                  <a:lnTo>
                    <a:pt x="7302" y="1925"/>
                  </a:lnTo>
                  <a:lnTo>
                    <a:pt x="7600" y="1967"/>
                  </a:lnTo>
                  <a:lnTo>
                    <a:pt x="8144" y="1925"/>
                  </a:lnTo>
                  <a:lnTo>
                    <a:pt x="8166" y="1967"/>
                  </a:lnTo>
                  <a:close/>
                </a:path>
              </a:pathLst>
            </a:custGeom>
            <a:solidFill>
              <a:srgbClr val="9999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1995" name="Freeform 11"/>
            <p:cNvSpPr>
              <a:spLocks/>
            </p:cNvSpPr>
            <p:nvPr/>
          </p:nvSpPr>
          <p:spPr bwMode="auto">
            <a:xfrm>
              <a:off x="995" y="2290"/>
              <a:ext cx="16" cy="15"/>
            </a:xfrm>
            <a:custGeom>
              <a:avLst/>
              <a:gdLst>
                <a:gd name="T0" fmla="*/ 303 w 303"/>
                <a:gd name="T1" fmla="*/ 466 h 466"/>
                <a:gd name="T2" fmla="*/ 0 w 303"/>
                <a:gd name="T3" fmla="*/ 376 h 466"/>
                <a:gd name="T4" fmla="*/ 188 w 303"/>
                <a:gd name="T5" fmla="*/ 0 h 466"/>
                <a:gd name="T6" fmla="*/ 303 w 303"/>
                <a:gd name="T7" fmla="*/ 466 h 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03" h="466">
                  <a:moveTo>
                    <a:pt x="303" y="466"/>
                  </a:moveTo>
                  <a:lnTo>
                    <a:pt x="0" y="376"/>
                  </a:lnTo>
                  <a:lnTo>
                    <a:pt x="188" y="0"/>
                  </a:lnTo>
                  <a:lnTo>
                    <a:pt x="303" y="46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1996" name="Freeform 12"/>
            <p:cNvSpPr>
              <a:spLocks/>
            </p:cNvSpPr>
            <p:nvPr/>
          </p:nvSpPr>
          <p:spPr bwMode="auto">
            <a:xfrm>
              <a:off x="900" y="2248"/>
              <a:ext cx="97" cy="79"/>
            </a:xfrm>
            <a:custGeom>
              <a:avLst/>
              <a:gdLst>
                <a:gd name="T0" fmla="*/ 1769 w 1790"/>
                <a:gd name="T1" fmla="*/ 110 h 2546"/>
                <a:gd name="T2" fmla="*/ 1748 w 1790"/>
                <a:gd name="T3" fmla="*/ 172 h 2546"/>
                <a:gd name="T4" fmla="*/ 1340 w 1790"/>
                <a:gd name="T5" fmla="*/ 339 h 2546"/>
                <a:gd name="T6" fmla="*/ 1251 w 1790"/>
                <a:gd name="T7" fmla="*/ 360 h 2546"/>
                <a:gd name="T8" fmla="*/ 1173 w 1790"/>
                <a:gd name="T9" fmla="*/ 433 h 2546"/>
                <a:gd name="T10" fmla="*/ 1099 w 1790"/>
                <a:gd name="T11" fmla="*/ 507 h 2546"/>
                <a:gd name="T12" fmla="*/ 999 w 1790"/>
                <a:gd name="T13" fmla="*/ 601 h 2546"/>
                <a:gd name="T14" fmla="*/ 900 w 1790"/>
                <a:gd name="T15" fmla="*/ 674 h 2546"/>
                <a:gd name="T16" fmla="*/ 816 w 1790"/>
                <a:gd name="T17" fmla="*/ 752 h 2546"/>
                <a:gd name="T18" fmla="*/ 738 w 1790"/>
                <a:gd name="T19" fmla="*/ 831 h 2546"/>
                <a:gd name="T20" fmla="*/ 669 w 1790"/>
                <a:gd name="T21" fmla="*/ 914 h 2546"/>
                <a:gd name="T22" fmla="*/ 618 w 1790"/>
                <a:gd name="T23" fmla="*/ 998 h 2546"/>
                <a:gd name="T24" fmla="*/ 565 w 1790"/>
                <a:gd name="T25" fmla="*/ 1081 h 2546"/>
                <a:gd name="T26" fmla="*/ 529 w 1790"/>
                <a:gd name="T27" fmla="*/ 1171 h 2546"/>
                <a:gd name="T28" fmla="*/ 497 w 1790"/>
                <a:gd name="T29" fmla="*/ 1254 h 2546"/>
                <a:gd name="T30" fmla="*/ 251 w 1790"/>
                <a:gd name="T31" fmla="*/ 2002 h 2546"/>
                <a:gd name="T32" fmla="*/ 1602 w 1790"/>
                <a:gd name="T33" fmla="*/ 360 h 2546"/>
                <a:gd name="T34" fmla="*/ 1659 w 1790"/>
                <a:gd name="T35" fmla="*/ 360 h 2546"/>
                <a:gd name="T36" fmla="*/ 1659 w 1790"/>
                <a:gd name="T37" fmla="*/ 464 h 2546"/>
                <a:gd name="T38" fmla="*/ 685 w 1790"/>
                <a:gd name="T39" fmla="*/ 1928 h 2546"/>
                <a:gd name="T40" fmla="*/ 251 w 1790"/>
                <a:gd name="T41" fmla="*/ 2452 h 2546"/>
                <a:gd name="T42" fmla="*/ 141 w 1790"/>
                <a:gd name="T43" fmla="*/ 2546 h 2546"/>
                <a:gd name="T44" fmla="*/ 47 w 1790"/>
                <a:gd name="T45" fmla="*/ 2472 h 2546"/>
                <a:gd name="T46" fmla="*/ 6 w 1790"/>
                <a:gd name="T47" fmla="*/ 2253 h 2546"/>
                <a:gd name="T48" fmla="*/ 0 w 1790"/>
                <a:gd name="T49" fmla="*/ 2034 h 2546"/>
                <a:gd name="T50" fmla="*/ 27 w 1790"/>
                <a:gd name="T51" fmla="*/ 1814 h 2546"/>
                <a:gd name="T52" fmla="*/ 84 w 1790"/>
                <a:gd name="T53" fmla="*/ 1595 h 2546"/>
                <a:gd name="T54" fmla="*/ 157 w 1790"/>
                <a:gd name="T55" fmla="*/ 1370 h 2546"/>
                <a:gd name="T56" fmla="*/ 251 w 1790"/>
                <a:gd name="T57" fmla="*/ 1150 h 2546"/>
                <a:gd name="T58" fmla="*/ 361 w 1790"/>
                <a:gd name="T59" fmla="*/ 930 h 2546"/>
                <a:gd name="T60" fmla="*/ 476 w 1790"/>
                <a:gd name="T61" fmla="*/ 716 h 2546"/>
                <a:gd name="T62" fmla="*/ 911 w 1790"/>
                <a:gd name="T63" fmla="*/ 282 h 2546"/>
                <a:gd name="T64" fmla="*/ 1283 w 1790"/>
                <a:gd name="T65" fmla="*/ 78 h 2546"/>
                <a:gd name="T66" fmla="*/ 1377 w 1790"/>
                <a:gd name="T67" fmla="*/ 57 h 2546"/>
                <a:gd name="T68" fmla="*/ 1659 w 1790"/>
                <a:gd name="T69" fmla="*/ 0 h 2546"/>
                <a:gd name="T70" fmla="*/ 1790 w 1790"/>
                <a:gd name="T71" fmla="*/ 20 h 2546"/>
                <a:gd name="T72" fmla="*/ 1769 w 1790"/>
                <a:gd name="T73" fmla="*/ 110 h 25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790" h="2546">
                  <a:moveTo>
                    <a:pt x="1769" y="110"/>
                  </a:moveTo>
                  <a:lnTo>
                    <a:pt x="1748" y="172"/>
                  </a:lnTo>
                  <a:lnTo>
                    <a:pt x="1340" y="339"/>
                  </a:lnTo>
                  <a:lnTo>
                    <a:pt x="1251" y="360"/>
                  </a:lnTo>
                  <a:lnTo>
                    <a:pt x="1173" y="433"/>
                  </a:lnTo>
                  <a:lnTo>
                    <a:pt x="1099" y="507"/>
                  </a:lnTo>
                  <a:lnTo>
                    <a:pt x="999" y="601"/>
                  </a:lnTo>
                  <a:lnTo>
                    <a:pt x="900" y="674"/>
                  </a:lnTo>
                  <a:lnTo>
                    <a:pt x="816" y="752"/>
                  </a:lnTo>
                  <a:lnTo>
                    <a:pt x="738" y="831"/>
                  </a:lnTo>
                  <a:lnTo>
                    <a:pt x="669" y="914"/>
                  </a:lnTo>
                  <a:lnTo>
                    <a:pt x="618" y="998"/>
                  </a:lnTo>
                  <a:lnTo>
                    <a:pt x="565" y="1081"/>
                  </a:lnTo>
                  <a:lnTo>
                    <a:pt x="529" y="1171"/>
                  </a:lnTo>
                  <a:lnTo>
                    <a:pt x="497" y="1254"/>
                  </a:lnTo>
                  <a:lnTo>
                    <a:pt x="251" y="2002"/>
                  </a:lnTo>
                  <a:lnTo>
                    <a:pt x="1602" y="360"/>
                  </a:lnTo>
                  <a:lnTo>
                    <a:pt x="1659" y="360"/>
                  </a:lnTo>
                  <a:lnTo>
                    <a:pt x="1659" y="464"/>
                  </a:lnTo>
                  <a:lnTo>
                    <a:pt x="685" y="1928"/>
                  </a:lnTo>
                  <a:lnTo>
                    <a:pt x="251" y="2452"/>
                  </a:lnTo>
                  <a:lnTo>
                    <a:pt x="141" y="2546"/>
                  </a:lnTo>
                  <a:lnTo>
                    <a:pt x="47" y="2472"/>
                  </a:lnTo>
                  <a:lnTo>
                    <a:pt x="6" y="2253"/>
                  </a:lnTo>
                  <a:lnTo>
                    <a:pt x="0" y="2034"/>
                  </a:lnTo>
                  <a:lnTo>
                    <a:pt x="27" y="1814"/>
                  </a:lnTo>
                  <a:lnTo>
                    <a:pt x="84" y="1595"/>
                  </a:lnTo>
                  <a:lnTo>
                    <a:pt x="157" y="1370"/>
                  </a:lnTo>
                  <a:lnTo>
                    <a:pt x="251" y="1150"/>
                  </a:lnTo>
                  <a:lnTo>
                    <a:pt x="361" y="930"/>
                  </a:lnTo>
                  <a:lnTo>
                    <a:pt x="476" y="716"/>
                  </a:lnTo>
                  <a:lnTo>
                    <a:pt x="911" y="282"/>
                  </a:lnTo>
                  <a:lnTo>
                    <a:pt x="1283" y="78"/>
                  </a:lnTo>
                  <a:lnTo>
                    <a:pt x="1377" y="57"/>
                  </a:lnTo>
                  <a:lnTo>
                    <a:pt x="1659" y="0"/>
                  </a:lnTo>
                  <a:lnTo>
                    <a:pt x="1790" y="20"/>
                  </a:lnTo>
                  <a:lnTo>
                    <a:pt x="1769" y="1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1997" name="Freeform 13"/>
            <p:cNvSpPr>
              <a:spLocks/>
            </p:cNvSpPr>
            <p:nvPr/>
          </p:nvSpPr>
          <p:spPr bwMode="auto">
            <a:xfrm>
              <a:off x="549" y="2282"/>
              <a:ext cx="429" cy="162"/>
            </a:xfrm>
            <a:custGeom>
              <a:avLst/>
              <a:gdLst>
                <a:gd name="T0" fmla="*/ 7820 w 7898"/>
                <a:gd name="T1" fmla="*/ 4282 h 5198"/>
                <a:gd name="T2" fmla="*/ 7683 w 7898"/>
                <a:gd name="T3" fmla="*/ 4470 h 5198"/>
                <a:gd name="T4" fmla="*/ 7516 w 7898"/>
                <a:gd name="T5" fmla="*/ 4612 h 5198"/>
                <a:gd name="T6" fmla="*/ 7348 w 7898"/>
                <a:gd name="T7" fmla="*/ 4738 h 5198"/>
                <a:gd name="T8" fmla="*/ 7176 w 7898"/>
                <a:gd name="T9" fmla="*/ 4853 h 5198"/>
                <a:gd name="T10" fmla="*/ 6940 w 7898"/>
                <a:gd name="T11" fmla="*/ 5009 h 5198"/>
                <a:gd name="T12" fmla="*/ 6695 w 7898"/>
                <a:gd name="T13" fmla="*/ 5198 h 5198"/>
                <a:gd name="T14" fmla="*/ 6569 w 7898"/>
                <a:gd name="T15" fmla="*/ 5124 h 5198"/>
                <a:gd name="T16" fmla="*/ 6475 w 7898"/>
                <a:gd name="T17" fmla="*/ 5198 h 5198"/>
                <a:gd name="T18" fmla="*/ 6323 w 7898"/>
                <a:gd name="T19" fmla="*/ 4826 h 5198"/>
                <a:gd name="T20" fmla="*/ 6250 w 7898"/>
                <a:gd name="T21" fmla="*/ 4225 h 5198"/>
                <a:gd name="T22" fmla="*/ 6119 w 7898"/>
                <a:gd name="T23" fmla="*/ 3347 h 5198"/>
                <a:gd name="T24" fmla="*/ 5783 w 7898"/>
                <a:gd name="T25" fmla="*/ 2599 h 5198"/>
                <a:gd name="T26" fmla="*/ 5485 w 7898"/>
                <a:gd name="T27" fmla="*/ 2385 h 5198"/>
                <a:gd name="T28" fmla="*/ 5177 w 7898"/>
                <a:gd name="T29" fmla="*/ 2222 h 5198"/>
                <a:gd name="T30" fmla="*/ 4863 w 7898"/>
                <a:gd name="T31" fmla="*/ 2097 h 5198"/>
                <a:gd name="T32" fmla="*/ 4549 w 7898"/>
                <a:gd name="T33" fmla="*/ 2002 h 5198"/>
                <a:gd name="T34" fmla="*/ 4229 w 7898"/>
                <a:gd name="T35" fmla="*/ 1924 h 5198"/>
                <a:gd name="T36" fmla="*/ 3910 w 7898"/>
                <a:gd name="T37" fmla="*/ 1851 h 5198"/>
                <a:gd name="T38" fmla="*/ 3591 w 7898"/>
                <a:gd name="T39" fmla="*/ 1762 h 5198"/>
                <a:gd name="T40" fmla="*/ 3272 w 7898"/>
                <a:gd name="T41" fmla="*/ 1658 h 5198"/>
                <a:gd name="T42" fmla="*/ 0 w 7898"/>
                <a:gd name="T43" fmla="*/ 653 h 5198"/>
                <a:gd name="T44" fmla="*/ 482 w 7898"/>
                <a:gd name="T45" fmla="*/ 225 h 5198"/>
                <a:gd name="T46" fmla="*/ 1120 w 7898"/>
                <a:gd name="T47" fmla="*/ 88 h 5198"/>
                <a:gd name="T48" fmla="*/ 1309 w 7898"/>
                <a:gd name="T49" fmla="*/ 0 h 5198"/>
                <a:gd name="T50" fmla="*/ 1418 w 7898"/>
                <a:gd name="T51" fmla="*/ 110 h 5198"/>
                <a:gd name="T52" fmla="*/ 1685 w 7898"/>
                <a:gd name="T53" fmla="*/ 313 h 5198"/>
                <a:gd name="T54" fmla="*/ 2973 w 7898"/>
                <a:gd name="T55" fmla="*/ 915 h 5198"/>
                <a:gd name="T56" fmla="*/ 6066 w 7898"/>
                <a:gd name="T57" fmla="*/ 1683 h 5198"/>
                <a:gd name="T58" fmla="*/ 6344 w 7898"/>
                <a:gd name="T59" fmla="*/ 1778 h 5198"/>
                <a:gd name="T60" fmla="*/ 6548 w 7898"/>
                <a:gd name="T61" fmla="*/ 2301 h 5198"/>
                <a:gd name="T62" fmla="*/ 6715 w 7898"/>
                <a:gd name="T63" fmla="*/ 2301 h 5198"/>
                <a:gd name="T64" fmla="*/ 6867 w 7898"/>
                <a:gd name="T65" fmla="*/ 1908 h 5198"/>
                <a:gd name="T66" fmla="*/ 6998 w 7898"/>
                <a:gd name="T67" fmla="*/ 1736 h 5198"/>
                <a:gd name="T68" fmla="*/ 7207 w 7898"/>
                <a:gd name="T69" fmla="*/ 1589 h 5198"/>
                <a:gd name="T70" fmla="*/ 7339 w 7898"/>
                <a:gd name="T71" fmla="*/ 1658 h 5198"/>
                <a:gd name="T72" fmla="*/ 7458 w 7898"/>
                <a:gd name="T73" fmla="*/ 1741 h 5198"/>
                <a:gd name="T74" fmla="*/ 7563 w 7898"/>
                <a:gd name="T75" fmla="*/ 1846 h 5198"/>
                <a:gd name="T76" fmla="*/ 7653 w 7898"/>
                <a:gd name="T77" fmla="*/ 1961 h 5198"/>
                <a:gd name="T78" fmla="*/ 7715 w 7898"/>
                <a:gd name="T79" fmla="*/ 2076 h 5198"/>
                <a:gd name="T80" fmla="*/ 7820 w 7898"/>
                <a:gd name="T81" fmla="*/ 2489 h 5198"/>
                <a:gd name="T82" fmla="*/ 7820 w 7898"/>
                <a:gd name="T83" fmla="*/ 2824 h 5198"/>
                <a:gd name="T84" fmla="*/ 7783 w 7898"/>
                <a:gd name="T85" fmla="*/ 3195 h 5198"/>
                <a:gd name="T86" fmla="*/ 7862 w 7898"/>
                <a:gd name="T87" fmla="*/ 3629 h 5198"/>
                <a:gd name="T88" fmla="*/ 7898 w 7898"/>
                <a:gd name="T89" fmla="*/ 4058 h 5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898" h="5198">
                  <a:moveTo>
                    <a:pt x="7882" y="4110"/>
                  </a:moveTo>
                  <a:lnTo>
                    <a:pt x="7820" y="4282"/>
                  </a:lnTo>
                  <a:lnTo>
                    <a:pt x="7768" y="4398"/>
                  </a:lnTo>
                  <a:lnTo>
                    <a:pt x="7683" y="4470"/>
                  </a:lnTo>
                  <a:lnTo>
                    <a:pt x="7600" y="4544"/>
                  </a:lnTo>
                  <a:lnTo>
                    <a:pt x="7516" y="4612"/>
                  </a:lnTo>
                  <a:lnTo>
                    <a:pt x="7433" y="4680"/>
                  </a:lnTo>
                  <a:lnTo>
                    <a:pt x="7348" y="4738"/>
                  </a:lnTo>
                  <a:lnTo>
                    <a:pt x="7265" y="4795"/>
                  </a:lnTo>
                  <a:lnTo>
                    <a:pt x="7176" y="4853"/>
                  </a:lnTo>
                  <a:lnTo>
                    <a:pt x="7092" y="4899"/>
                  </a:lnTo>
                  <a:lnTo>
                    <a:pt x="6940" y="5009"/>
                  </a:lnTo>
                  <a:lnTo>
                    <a:pt x="6736" y="5182"/>
                  </a:lnTo>
                  <a:lnTo>
                    <a:pt x="6695" y="5198"/>
                  </a:lnTo>
                  <a:lnTo>
                    <a:pt x="6626" y="5108"/>
                  </a:lnTo>
                  <a:lnTo>
                    <a:pt x="6569" y="5124"/>
                  </a:lnTo>
                  <a:lnTo>
                    <a:pt x="6527" y="5145"/>
                  </a:lnTo>
                  <a:lnTo>
                    <a:pt x="6475" y="5198"/>
                  </a:lnTo>
                  <a:lnTo>
                    <a:pt x="6401" y="5161"/>
                  </a:lnTo>
                  <a:lnTo>
                    <a:pt x="6323" y="4826"/>
                  </a:lnTo>
                  <a:lnTo>
                    <a:pt x="6323" y="4732"/>
                  </a:lnTo>
                  <a:lnTo>
                    <a:pt x="6250" y="4225"/>
                  </a:lnTo>
                  <a:lnTo>
                    <a:pt x="6250" y="4110"/>
                  </a:lnTo>
                  <a:lnTo>
                    <a:pt x="6119" y="3347"/>
                  </a:lnTo>
                  <a:lnTo>
                    <a:pt x="5856" y="2714"/>
                  </a:lnTo>
                  <a:lnTo>
                    <a:pt x="5783" y="2599"/>
                  </a:lnTo>
                  <a:lnTo>
                    <a:pt x="5632" y="2484"/>
                  </a:lnTo>
                  <a:lnTo>
                    <a:pt x="5485" y="2385"/>
                  </a:lnTo>
                  <a:lnTo>
                    <a:pt x="5328" y="2296"/>
                  </a:lnTo>
                  <a:lnTo>
                    <a:pt x="5177" y="2222"/>
                  </a:lnTo>
                  <a:lnTo>
                    <a:pt x="5019" y="2154"/>
                  </a:lnTo>
                  <a:lnTo>
                    <a:pt x="4863" y="2097"/>
                  </a:lnTo>
                  <a:lnTo>
                    <a:pt x="4705" y="2050"/>
                  </a:lnTo>
                  <a:lnTo>
                    <a:pt x="4549" y="2002"/>
                  </a:lnTo>
                  <a:lnTo>
                    <a:pt x="4386" y="1966"/>
                  </a:lnTo>
                  <a:lnTo>
                    <a:pt x="4229" y="1924"/>
                  </a:lnTo>
                  <a:lnTo>
                    <a:pt x="4067" y="1887"/>
                  </a:lnTo>
                  <a:lnTo>
                    <a:pt x="3910" y="1851"/>
                  </a:lnTo>
                  <a:lnTo>
                    <a:pt x="3747" y="1809"/>
                  </a:lnTo>
                  <a:lnTo>
                    <a:pt x="3591" y="1762"/>
                  </a:lnTo>
                  <a:lnTo>
                    <a:pt x="3428" y="1715"/>
                  </a:lnTo>
                  <a:lnTo>
                    <a:pt x="3272" y="1658"/>
                  </a:lnTo>
                  <a:lnTo>
                    <a:pt x="597" y="894"/>
                  </a:lnTo>
                  <a:lnTo>
                    <a:pt x="0" y="653"/>
                  </a:lnTo>
                  <a:lnTo>
                    <a:pt x="278" y="313"/>
                  </a:lnTo>
                  <a:lnTo>
                    <a:pt x="482" y="225"/>
                  </a:lnTo>
                  <a:lnTo>
                    <a:pt x="1021" y="110"/>
                  </a:lnTo>
                  <a:lnTo>
                    <a:pt x="1120" y="88"/>
                  </a:lnTo>
                  <a:lnTo>
                    <a:pt x="1230" y="0"/>
                  </a:lnTo>
                  <a:lnTo>
                    <a:pt x="1309" y="0"/>
                  </a:lnTo>
                  <a:lnTo>
                    <a:pt x="1403" y="73"/>
                  </a:lnTo>
                  <a:lnTo>
                    <a:pt x="1418" y="110"/>
                  </a:lnTo>
                  <a:lnTo>
                    <a:pt x="1649" y="277"/>
                  </a:lnTo>
                  <a:lnTo>
                    <a:pt x="1685" y="313"/>
                  </a:lnTo>
                  <a:lnTo>
                    <a:pt x="1795" y="450"/>
                  </a:lnTo>
                  <a:lnTo>
                    <a:pt x="2973" y="915"/>
                  </a:lnTo>
                  <a:lnTo>
                    <a:pt x="4789" y="1417"/>
                  </a:lnTo>
                  <a:lnTo>
                    <a:pt x="6066" y="1683"/>
                  </a:lnTo>
                  <a:lnTo>
                    <a:pt x="6134" y="1658"/>
                  </a:lnTo>
                  <a:lnTo>
                    <a:pt x="6344" y="1778"/>
                  </a:lnTo>
                  <a:lnTo>
                    <a:pt x="6491" y="2222"/>
                  </a:lnTo>
                  <a:lnTo>
                    <a:pt x="6548" y="2301"/>
                  </a:lnTo>
                  <a:lnTo>
                    <a:pt x="6605" y="2301"/>
                  </a:lnTo>
                  <a:lnTo>
                    <a:pt x="6715" y="2301"/>
                  </a:lnTo>
                  <a:lnTo>
                    <a:pt x="6810" y="2202"/>
                  </a:lnTo>
                  <a:lnTo>
                    <a:pt x="6867" y="1908"/>
                  </a:lnTo>
                  <a:lnTo>
                    <a:pt x="6924" y="1793"/>
                  </a:lnTo>
                  <a:lnTo>
                    <a:pt x="6998" y="1736"/>
                  </a:lnTo>
                  <a:lnTo>
                    <a:pt x="7055" y="1720"/>
                  </a:lnTo>
                  <a:lnTo>
                    <a:pt x="7207" y="1589"/>
                  </a:lnTo>
                  <a:lnTo>
                    <a:pt x="7275" y="1589"/>
                  </a:lnTo>
                  <a:lnTo>
                    <a:pt x="7339" y="1658"/>
                  </a:lnTo>
                  <a:lnTo>
                    <a:pt x="7401" y="1699"/>
                  </a:lnTo>
                  <a:lnTo>
                    <a:pt x="7458" y="1741"/>
                  </a:lnTo>
                  <a:lnTo>
                    <a:pt x="7511" y="1793"/>
                  </a:lnTo>
                  <a:lnTo>
                    <a:pt x="7563" y="1846"/>
                  </a:lnTo>
                  <a:lnTo>
                    <a:pt x="7610" y="1903"/>
                  </a:lnTo>
                  <a:lnTo>
                    <a:pt x="7653" y="1961"/>
                  </a:lnTo>
                  <a:lnTo>
                    <a:pt x="7688" y="2018"/>
                  </a:lnTo>
                  <a:lnTo>
                    <a:pt x="7715" y="2076"/>
                  </a:lnTo>
                  <a:lnTo>
                    <a:pt x="7783" y="2243"/>
                  </a:lnTo>
                  <a:lnTo>
                    <a:pt x="7820" y="2489"/>
                  </a:lnTo>
                  <a:lnTo>
                    <a:pt x="7841" y="2672"/>
                  </a:lnTo>
                  <a:lnTo>
                    <a:pt x="7820" y="2824"/>
                  </a:lnTo>
                  <a:lnTo>
                    <a:pt x="7841" y="3106"/>
                  </a:lnTo>
                  <a:lnTo>
                    <a:pt x="7783" y="3195"/>
                  </a:lnTo>
                  <a:lnTo>
                    <a:pt x="7830" y="3409"/>
                  </a:lnTo>
                  <a:lnTo>
                    <a:pt x="7862" y="3629"/>
                  </a:lnTo>
                  <a:lnTo>
                    <a:pt x="7882" y="3843"/>
                  </a:lnTo>
                  <a:lnTo>
                    <a:pt x="7898" y="4058"/>
                  </a:lnTo>
                  <a:lnTo>
                    <a:pt x="7882" y="411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1998" name="Freeform 14"/>
            <p:cNvSpPr>
              <a:spLocks/>
            </p:cNvSpPr>
            <p:nvPr/>
          </p:nvSpPr>
          <p:spPr bwMode="auto">
            <a:xfrm>
              <a:off x="200" y="2313"/>
              <a:ext cx="685" cy="246"/>
            </a:xfrm>
            <a:custGeom>
              <a:avLst/>
              <a:gdLst>
                <a:gd name="T0" fmla="*/ 12453 w 12620"/>
                <a:gd name="T1" fmla="*/ 4487 h 7969"/>
                <a:gd name="T2" fmla="*/ 9663 w 12620"/>
                <a:gd name="T3" fmla="*/ 5878 h 7969"/>
                <a:gd name="T4" fmla="*/ 8783 w 12620"/>
                <a:gd name="T5" fmla="*/ 6417 h 7969"/>
                <a:gd name="T6" fmla="*/ 8035 w 12620"/>
                <a:gd name="T7" fmla="*/ 6845 h 7969"/>
                <a:gd name="T8" fmla="*/ 7548 w 12620"/>
                <a:gd name="T9" fmla="*/ 7143 h 7969"/>
                <a:gd name="T10" fmla="*/ 7171 w 12620"/>
                <a:gd name="T11" fmla="*/ 7374 h 7969"/>
                <a:gd name="T12" fmla="*/ 6124 w 12620"/>
                <a:gd name="T13" fmla="*/ 7969 h 7969"/>
                <a:gd name="T14" fmla="*/ 5993 w 12620"/>
                <a:gd name="T15" fmla="*/ 6454 h 7969"/>
                <a:gd name="T16" fmla="*/ 6124 w 12620"/>
                <a:gd name="T17" fmla="*/ 5502 h 7969"/>
                <a:gd name="T18" fmla="*/ 6910 w 12620"/>
                <a:gd name="T19" fmla="*/ 5047 h 7969"/>
                <a:gd name="T20" fmla="*/ 7197 w 12620"/>
                <a:gd name="T21" fmla="*/ 4864 h 7969"/>
                <a:gd name="T22" fmla="*/ 7460 w 12620"/>
                <a:gd name="T23" fmla="*/ 4696 h 7969"/>
                <a:gd name="T24" fmla="*/ 7726 w 12620"/>
                <a:gd name="T25" fmla="*/ 4529 h 7969"/>
                <a:gd name="T26" fmla="*/ 7993 w 12620"/>
                <a:gd name="T27" fmla="*/ 4361 h 7969"/>
                <a:gd name="T28" fmla="*/ 8255 w 12620"/>
                <a:gd name="T29" fmla="*/ 4189 h 7969"/>
                <a:gd name="T30" fmla="*/ 8726 w 12620"/>
                <a:gd name="T31" fmla="*/ 3927 h 7969"/>
                <a:gd name="T32" fmla="*/ 9176 w 12620"/>
                <a:gd name="T33" fmla="*/ 3666 h 7969"/>
                <a:gd name="T34" fmla="*/ 9663 w 12620"/>
                <a:gd name="T35" fmla="*/ 3310 h 7969"/>
                <a:gd name="T36" fmla="*/ 10097 w 12620"/>
                <a:gd name="T37" fmla="*/ 3034 h 7969"/>
                <a:gd name="T38" fmla="*/ 10678 w 12620"/>
                <a:gd name="T39" fmla="*/ 2673 h 7969"/>
                <a:gd name="T40" fmla="*/ 11107 w 12620"/>
                <a:gd name="T41" fmla="*/ 2317 h 7969"/>
                <a:gd name="T42" fmla="*/ 11406 w 12620"/>
                <a:gd name="T43" fmla="*/ 2134 h 7969"/>
                <a:gd name="T44" fmla="*/ 10568 w 12620"/>
                <a:gd name="T45" fmla="*/ 2557 h 7969"/>
                <a:gd name="T46" fmla="*/ 9929 w 12620"/>
                <a:gd name="T47" fmla="*/ 2970 h 7969"/>
                <a:gd name="T48" fmla="*/ 9490 w 12620"/>
                <a:gd name="T49" fmla="*/ 3289 h 7969"/>
                <a:gd name="T50" fmla="*/ 9056 w 12620"/>
                <a:gd name="T51" fmla="*/ 3572 h 7969"/>
                <a:gd name="T52" fmla="*/ 8621 w 12620"/>
                <a:gd name="T53" fmla="*/ 3839 h 7969"/>
                <a:gd name="T54" fmla="*/ 8187 w 12620"/>
                <a:gd name="T55" fmla="*/ 4100 h 7969"/>
                <a:gd name="T56" fmla="*/ 7747 w 12620"/>
                <a:gd name="T57" fmla="*/ 4377 h 7969"/>
                <a:gd name="T58" fmla="*/ 7364 w 12620"/>
                <a:gd name="T59" fmla="*/ 4545 h 7969"/>
                <a:gd name="T60" fmla="*/ 6889 w 12620"/>
                <a:gd name="T61" fmla="*/ 4864 h 7969"/>
                <a:gd name="T62" fmla="*/ 5878 w 12620"/>
                <a:gd name="T63" fmla="*/ 5371 h 7969"/>
                <a:gd name="T64" fmla="*/ 5842 w 12620"/>
                <a:gd name="T65" fmla="*/ 4346 h 7969"/>
                <a:gd name="T66" fmla="*/ 5957 w 12620"/>
                <a:gd name="T67" fmla="*/ 3702 h 7969"/>
                <a:gd name="T68" fmla="*/ 5319 w 12620"/>
                <a:gd name="T69" fmla="*/ 3034 h 7969"/>
                <a:gd name="T70" fmla="*/ 5114 w 12620"/>
                <a:gd name="T71" fmla="*/ 3122 h 7969"/>
                <a:gd name="T72" fmla="*/ 4947 w 12620"/>
                <a:gd name="T73" fmla="*/ 3227 h 7969"/>
                <a:gd name="T74" fmla="*/ 4863 w 12620"/>
                <a:gd name="T75" fmla="*/ 3404 h 7969"/>
                <a:gd name="T76" fmla="*/ 4831 w 12620"/>
                <a:gd name="T77" fmla="*/ 3572 h 7969"/>
                <a:gd name="T78" fmla="*/ 4994 w 12620"/>
                <a:gd name="T79" fmla="*/ 4331 h 7969"/>
                <a:gd name="T80" fmla="*/ 5000 w 12620"/>
                <a:gd name="T81" fmla="*/ 4864 h 7969"/>
                <a:gd name="T82" fmla="*/ 0 w 12620"/>
                <a:gd name="T83" fmla="*/ 3122 h 7969"/>
                <a:gd name="T84" fmla="*/ 697 w 12620"/>
                <a:gd name="T85" fmla="*/ 2731 h 7969"/>
                <a:gd name="T86" fmla="*/ 1199 w 12620"/>
                <a:gd name="T87" fmla="*/ 2557 h 7969"/>
                <a:gd name="T88" fmla="*/ 1555 w 12620"/>
                <a:gd name="T89" fmla="*/ 2354 h 7969"/>
                <a:gd name="T90" fmla="*/ 2288 w 12620"/>
                <a:gd name="T91" fmla="*/ 2019 h 7969"/>
                <a:gd name="T92" fmla="*/ 2999 w 12620"/>
                <a:gd name="T93" fmla="*/ 1721 h 7969"/>
                <a:gd name="T94" fmla="*/ 4161 w 12620"/>
                <a:gd name="T95" fmla="*/ 1198 h 7969"/>
                <a:gd name="T96" fmla="*/ 5130 w 12620"/>
                <a:gd name="T97" fmla="*/ 711 h 7969"/>
                <a:gd name="T98" fmla="*/ 5392 w 12620"/>
                <a:gd name="T99" fmla="*/ 544 h 7969"/>
                <a:gd name="T100" fmla="*/ 6240 w 12620"/>
                <a:gd name="T101" fmla="*/ 16 h 7969"/>
                <a:gd name="T102" fmla="*/ 6554 w 12620"/>
                <a:gd name="T103" fmla="*/ 167 h 7969"/>
                <a:gd name="T104" fmla="*/ 8825 w 12620"/>
                <a:gd name="T105" fmla="*/ 874 h 7969"/>
                <a:gd name="T106" fmla="*/ 9276 w 12620"/>
                <a:gd name="T107" fmla="*/ 1015 h 7969"/>
                <a:gd name="T108" fmla="*/ 9730 w 12620"/>
                <a:gd name="T109" fmla="*/ 1129 h 7969"/>
                <a:gd name="T110" fmla="*/ 10181 w 12620"/>
                <a:gd name="T111" fmla="*/ 1245 h 7969"/>
                <a:gd name="T112" fmla="*/ 10636 w 12620"/>
                <a:gd name="T113" fmla="*/ 1365 h 7969"/>
                <a:gd name="T114" fmla="*/ 11087 w 12620"/>
                <a:gd name="T115" fmla="*/ 1517 h 7969"/>
                <a:gd name="T116" fmla="*/ 12117 w 12620"/>
                <a:gd name="T117" fmla="*/ 1852 h 7969"/>
                <a:gd name="T118" fmla="*/ 12284 w 12620"/>
                <a:gd name="T119" fmla="*/ 2453 h 7969"/>
                <a:gd name="T120" fmla="*/ 12380 w 12620"/>
                <a:gd name="T121" fmla="*/ 2882 h 79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2620" h="7969">
                  <a:moveTo>
                    <a:pt x="12604" y="4377"/>
                  </a:moveTo>
                  <a:lnTo>
                    <a:pt x="12547" y="4430"/>
                  </a:lnTo>
                  <a:lnTo>
                    <a:pt x="12453" y="4487"/>
                  </a:lnTo>
                  <a:lnTo>
                    <a:pt x="12337" y="4565"/>
                  </a:lnTo>
                  <a:lnTo>
                    <a:pt x="11536" y="4958"/>
                  </a:lnTo>
                  <a:lnTo>
                    <a:pt x="9663" y="5878"/>
                  </a:lnTo>
                  <a:lnTo>
                    <a:pt x="9569" y="5951"/>
                  </a:lnTo>
                  <a:lnTo>
                    <a:pt x="8877" y="6344"/>
                  </a:lnTo>
                  <a:lnTo>
                    <a:pt x="8783" y="6417"/>
                  </a:lnTo>
                  <a:lnTo>
                    <a:pt x="8579" y="6527"/>
                  </a:lnTo>
                  <a:lnTo>
                    <a:pt x="8485" y="6605"/>
                  </a:lnTo>
                  <a:lnTo>
                    <a:pt x="8035" y="6845"/>
                  </a:lnTo>
                  <a:lnTo>
                    <a:pt x="7941" y="6903"/>
                  </a:lnTo>
                  <a:lnTo>
                    <a:pt x="7774" y="7018"/>
                  </a:lnTo>
                  <a:lnTo>
                    <a:pt x="7548" y="7143"/>
                  </a:lnTo>
                  <a:lnTo>
                    <a:pt x="7438" y="7221"/>
                  </a:lnTo>
                  <a:lnTo>
                    <a:pt x="7339" y="7253"/>
                  </a:lnTo>
                  <a:lnTo>
                    <a:pt x="7171" y="7374"/>
                  </a:lnTo>
                  <a:lnTo>
                    <a:pt x="6967" y="7483"/>
                  </a:lnTo>
                  <a:lnTo>
                    <a:pt x="6873" y="7562"/>
                  </a:lnTo>
                  <a:lnTo>
                    <a:pt x="6124" y="7969"/>
                  </a:lnTo>
                  <a:lnTo>
                    <a:pt x="6051" y="7599"/>
                  </a:lnTo>
                  <a:lnTo>
                    <a:pt x="6051" y="7499"/>
                  </a:lnTo>
                  <a:lnTo>
                    <a:pt x="5993" y="6454"/>
                  </a:lnTo>
                  <a:lnTo>
                    <a:pt x="5920" y="5627"/>
                  </a:lnTo>
                  <a:lnTo>
                    <a:pt x="6036" y="5517"/>
                  </a:lnTo>
                  <a:lnTo>
                    <a:pt x="6124" y="5502"/>
                  </a:lnTo>
                  <a:lnTo>
                    <a:pt x="6763" y="5146"/>
                  </a:lnTo>
                  <a:lnTo>
                    <a:pt x="6852" y="5068"/>
                  </a:lnTo>
                  <a:lnTo>
                    <a:pt x="6910" y="5047"/>
                  </a:lnTo>
                  <a:lnTo>
                    <a:pt x="7025" y="4974"/>
                  </a:lnTo>
                  <a:lnTo>
                    <a:pt x="7114" y="4916"/>
                  </a:lnTo>
                  <a:lnTo>
                    <a:pt x="7197" y="4864"/>
                  </a:lnTo>
                  <a:lnTo>
                    <a:pt x="7286" y="4806"/>
                  </a:lnTo>
                  <a:lnTo>
                    <a:pt x="7375" y="4754"/>
                  </a:lnTo>
                  <a:lnTo>
                    <a:pt x="7460" y="4696"/>
                  </a:lnTo>
                  <a:lnTo>
                    <a:pt x="7548" y="4639"/>
                  </a:lnTo>
                  <a:lnTo>
                    <a:pt x="7637" y="4586"/>
                  </a:lnTo>
                  <a:lnTo>
                    <a:pt x="7726" y="4529"/>
                  </a:lnTo>
                  <a:lnTo>
                    <a:pt x="7815" y="4471"/>
                  </a:lnTo>
                  <a:lnTo>
                    <a:pt x="7904" y="4414"/>
                  </a:lnTo>
                  <a:lnTo>
                    <a:pt x="7993" y="4361"/>
                  </a:lnTo>
                  <a:lnTo>
                    <a:pt x="8077" y="4304"/>
                  </a:lnTo>
                  <a:lnTo>
                    <a:pt x="8166" y="4246"/>
                  </a:lnTo>
                  <a:lnTo>
                    <a:pt x="8255" y="4189"/>
                  </a:lnTo>
                  <a:lnTo>
                    <a:pt x="8338" y="4136"/>
                  </a:lnTo>
                  <a:lnTo>
                    <a:pt x="8428" y="4079"/>
                  </a:lnTo>
                  <a:lnTo>
                    <a:pt x="8726" y="3927"/>
                  </a:lnTo>
                  <a:lnTo>
                    <a:pt x="8820" y="3854"/>
                  </a:lnTo>
                  <a:lnTo>
                    <a:pt x="8914" y="3817"/>
                  </a:lnTo>
                  <a:lnTo>
                    <a:pt x="9176" y="3666"/>
                  </a:lnTo>
                  <a:lnTo>
                    <a:pt x="9510" y="3457"/>
                  </a:lnTo>
                  <a:lnTo>
                    <a:pt x="9610" y="3389"/>
                  </a:lnTo>
                  <a:lnTo>
                    <a:pt x="9663" y="3310"/>
                  </a:lnTo>
                  <a:lnTo>
                    <a:pt x="9851" y="3216"/>
                  </a:lnTo>
                  <a:lnTo>
                    <a:pt x="9929" y="3164"/>
                  </a:lnTo>
                  <a:lnTo>
                    <a:pt x="10097" y="3034"/>
                  </a:lnTo>
                  <a:lnTo>
                    <a:pt x="10285" y="2898"/>
                  </a:lnTo>
                  <a:lnTo>
                    <a:pt x="10432" y="2825"/>
                  </a:lnTo>
                  <a:lnTo>
                    <a:pt x="10678" y="2673"/>
                  </a:lnTo>
                  <a:lnTo>
                    <a:pt x="10803" y="2557"/>
                  </a:lnTo>
                  <a:lnTo>
                    <a:pt x="11029" y="2391"/>
                  </a:lnTo>
                  <a:lnTo>
                    <a:pt x="11107" y="2317"/>
                  </a:lnTo>
                  <a:lnTo>
                    <a:pt x="11181" y="2302"/>
                  </a:lnTo>
                  <a:lnTo>
                    <a:pt x="11369" y="2150"/>
                  </a:lnTo>
                  <a:lnTo>
                    <a:pt x="11406" y="2134"/>
                  </a:lnTo>
                  <a:lnTo>
                    <a:pt x="11484" y="2056"/>
                  </a:lnTo>
                  <a:lnTo>
                    <a:pt x="11484" y="1998"/>
                  </a:lnTo>
                  <a:lnTo>
                    <a:pt x="10568" y="2557"/>
                  </a:lnTo>
                  <a:lnTo>
                    <a:pt x="10285" y="2745"/>
                  </a:lnTo>
                  <a:lnTo>
                    <a:pt x="10097" y="2861"/>
                  </a:lnTo>
                  <a:lnTo>
                    <a:pt x="9929" y="2970"/>
                  </a:lnTo>
                  <a:lnTo>
                    <a:pt x="9783" y="3080"/>
                  </a:lnTo>
                  <a:lnTo>
                    <a:pt x="9636" y="3185"/>
                  </a:lnTo>
                  <a:lnTo>
                    <a:pt x="9490" y="3289"/>
                  </a:lnTo>
                  <a:lnTo>
                    <a:pt x="9343" y="3383"/>
                  </a:lnTo>
                  <a:lnTo>
                    <a:pt x="9196" y="3478"/>
                  </a:lnTo>
                  <a:lnTo>
                    <a:pt x="9056" y="3572"/>
                  </a:lnTo>
                  <a:lnTo>
                    <a:pt x="8909" y="3661"/>
                  </a:lnTo>
                  <a:lnTo>
                    <a:pt x="8767" y="3750"/>
                  </a:lnTo>
                  <a:lnTo>
                    <a:pt x="8621" y="3839"/>
                  </a:lnTo>
                  <a:lnTo>
                    <a:pt x="8474" y="3927"/>
                  </a:lnTo>
                  <a:lnTo>
                    <a:pt x="8333" y="4012"/>
                  </a:lnTo>
                  <a:lnTo>
                    <a:pt x="8187" y="4100"/>
                  </a:lnTo>
                  <a:lnTo>
                    <a:pt x="8040" y="4189"/>
                  </a:lnTo>
                  <a:lnTo>
                    <a:pt x="7894" y="4283"/>
                  </a:lnTo>
                  <a:lnTo>
                    <a:pt x="7747" y="4377"/>
                  </a:lnTo>
                  <a:lnTo>
                    <a:pt x="7600" y="4471"/>
                  </a:lnTo>
                  <a:lnTo>
                    <a:pt x="7380" y="4581"/>
                  </a:lnTo>
                  <a:lnTo>
                    <a:pt x="7364" y="4545"/>
                  </a:lnTo>
                  <a:lnTo>
                    <a:pt x="7208" y="4675"/>
                  </a:lnTo>
                  <a:lnTo>
                    <a:pt x="7114" y="4754"/>
                  </a:lnTo>
                  <a:lnTo>
                    <a:pt x="6889" y="4864"/>
                  </a:lnTo>
                  <a:lnTo>
                    <a:pt x="6800" y="4937"/>
                  </a:lnTo>
                  <a:lnTo>
                    <a:pt x="5993" y="5329"/>
                  </a:lnTo>
                  <a:lnTo>
                    <a:pt x="5878" y="5371"/>
                  </a:lnTo>
                  <a:lnTo>
                    <a:pt x="5858" y="5026"/>
                  </a:lnTo>
                  <a:lnTo>
                    <a:pt x="5842" y="4680"/>
                  </a:lnTo>
                  <a:lnTo>
                    <a:pt x="5842" y="4346"/>
                  </a:lnTo>
                  <a:lnTo>
                    <a:pt x="5878" y="4021"/>
                  </a:lnTo>
                  <a:lnTo>
                    <a:pt x="5920" y="3817"/>
                  </a:lnTo>
                  <a:lnTo>
                    <a:pt x="5957" y="3702"/>
                  </a:lnTo>
                  <a:lnTo>
                    <a:pt x="5878" y="3498"/>
                  </a:lnTo>
                  <a:lnTo>
                    <a:pt x="5507" y="3064"/>
                  </a:lnTo>
                  <a:lnTo>
                    <a:pt x="5319" y="3034"/>
                  </a:lnTo>
                  <a:lnTo>
                    <a:pt x="5266" y="3086"/>
                  </a:lnTo>
                  <a:lnTo>
                    <a:pt x="5172" y="3086"/>
                  </a:lnTo>
                  <a:lnTo>
                    <a:pt x="5114" y="3122"/>
                  </a:lnTo>
                  <a:lnTo>
                    <a:pt x="5020" y="3138"/>
                  </a:lnTo>
                  <a:lnTo>
                    <a:pt x="4978" y="3180"/>
                  </a:lnTo>
                  <a:lnTo>
                    <a:pt x="4947" y="3227"/>
                  </a:lnTo>
                  <a:lnTo>
                    <a:pt x="4910" y="3284"/>
                  </a:lnTo>
                  <a:lnTo>
                    <a:pt x="4884" y="3342"/>
                  </a:lnTo>
                  <a:lnTo>
                    <a:pt x="4863" y="3404"/>
                  </a:lnTo>
                  <a:lnTo>
                    <a:pt x="4847" y="3463"/>
                  </a:lnTo>
                  <a:lnTo>
                    <a:pt x="4837" y="3520"/>
                  </a:lnTo>
                  <a:lnTo>
                    <a:pt x="4831" y="3572"/>
                  </a:lnTo>
                  <a:lnTo>
                    <a:pt x="4941" y="3891"/>
                  </a:lnTo>
                  <a:lnTo>
                    <a:pt x="4984" y="4111"/>
                  </a:lnTo>
                  <a:lnTo>
                    <a:pt x="4994" y="4331"/>
                  </a:lnTo>
                  <a:lnTo>
                    <a:pt x="5000" y="4549"/>
                  </a:lnTo>
                  <a:lnTo>
                    <a:pt x="5020" y="4769"/>
                  </a:lnTo>
                  <a:lnTo>
                    <a:pt x="5000" y="4864"/>
                  </a:lnTo>
                  <a:lnTo>
                    <a:pt x="4026" y="4545"/>
                  </a:lnTo>
                  <a:lnTo>
                    <a:pt x="1293" y="3592"/>
                  </a:lnTo>
                  <a:lnTo>
                    <a:pt x="0" y="3122"/>
                  </a:lnTo>
                  <a:lnTo>
                    <a:pt x="74" y="3013"/>
                  </a:lnTo>
                  <a:lnTo>
                    <a:pt x="168" y="2955"/>
                  </a:lnTo>
                  <a:lnTo>
                    <a:pt x="697" y="2731"/>
                  </a:lnTo>
                  <a:lnTo>
                    <a:pt x="922" y="2673"/>
                  </a:lnTo>
                  <a:lnTo>
                    <a:pt x="974" y="2600"/>
                  </a:lnTo>
                  <a:lnTo>
                    <a:pt x="1199" y="2557"/>
                  </a:lnTo>
                  <a:lnTo>
                    <a:pt x="1351" y="2453"/>
                  </a:lnTo>
                  <a:lnTo>
                    <a:pt x="1461" y="2432"/>
                  </a:lnTo>
                  <a:lnTo>
                    <a:pt x="1555" y="2354"/>
                  </a:lnTo>
                  <a:lnTo>
                    <a:pt x="1853" y="2207"/>
                  </a:lnTo>
                  <a:lnTo>
                    <a:pt x="2230" y="2097"/>
                  </a:lnTo>
                  <a:lnTo>
                    <a:pt x="2288" y="2019"/>
                  </a:lnTo>
                  <a:lnTo>
                    <a:pt x="2623" y="1852"/>
                  </a:lnTo>
                  <a:lnTo>
                    <a:pt x="2717" y="1773"/>
                  </a:lnTo>
                  <a:lnTo>
                    <a:pt x="2999" y="1721"/>
                  </a:lnTo>
                  <a:lnTo>
                    <a:pt x="3109" y="1627"/>
                  </a:lnTo>
                  <a:lnTo>
                    <a:pt x="4046" y="1230"/>
                  </a:lnTo>
                  <a:lnTo>
                    <a:pt x="4161" y="1198"/>
                  </a:lnTo>
                  <a:lnTo>
                    <a:pt x="4345" y="1083"/>
                  </a:lnTo>
                  <a:lnTo>
                    <a:pt x="4439" y="1025"/>
                  </a:lnTo>
                  <a:lnTo>
                    <a:pt x="5130" y="711"/>
                  </a:lnTo>
                  <a:lnTo>
                    <a:pt x="5240" y="617"/>
                  </a:lnTo>
                  <a:lnTo>
                    <a:pt x="5303" y="596"/>
                  </a:lnTo>
                  <a:lnTo>
                    <a:pt x="5392" y="544"/>
                  </a:lnTo>
                  <a:lnTo>
                    <a:pt x="5899" y="293"/>
                  </a:lnTo>
                  <a:lnTo>
                    <a:pt x="5993" y="225"/>
                  </a:lnTo>
                  <a:lnTo>
                    <a:pt x="6240" y="16"/>
                  </a:lnTo>
                  <a:lnTo>
                    <a:pt x="6291" y="16"/>
                  </a:lnTo>
                  <a:lnTo>
                    <a:pt x="6328" y="0"/>
                  </a:lnTo>
                  <a:lnTo>
                    <a:pt x="6554" y="167"/>
                  </a:lnTo>
                  <a:lnTo>
                    <a:pt x="7642" y="507"/>
                  </a:lnTo>
                  <a:lnTo>
                    <a:pt x="8673" y="821"/>
                  </a:lnTo>
                  <a:lnTo>
                    <a:pt x="8825" y="874"/>
                  </a:lnTo>
                  <a:lnTo>
                    <a:pt x="8971" y="926"/>
                  </a:lnTo>
                  <a:lnTo>
                    <a:pt x="9124" y="973"/>
                  </a:lnTo>
                  <a:lnTo>
                    <a:pt x="9276" y="1015"/>
                  </a:lnTo>
                  <a:lnTo>
                    <a:pt x="9427" y="1057"/>
                  </a:lnTo>
                  <a:lnTo>
                    <a:pt x="9579" y="1094"/>
                  </a:lnTo>
                  <a:lnTo>
                    <a:pt x="9730" y="1129"/>
                  </a:lnTo>
                  <a:lnTo>
                    <a:pt x="9883" y="1166"/>
                  </a:lnTo>
                  <a:lnTo>
                    <a:pt x="10030" y="1209"/>
                  </a:lnTo>
                  <a:lnTo>
                    <a:pt x="10181" y="1245"/>
                  </a:lnTo>
                  <a:lnTo>
                    <a:pt x="10333" y="1282"/>
                  </a:lnTo>
                  <a:lnTo>
                    <a:pt x="10484" y="1324"/>
                  </a:lnTo>
                  <a:lnTo>
                    <a:pt x="10636" y="1365"/>
                  </a:lnTo>
                  <a:lnTo>
                    <a:pt x="10787" y="1413"/>
                  </a:lnTo>
                  <a:lnTo>
                    <a:pt x="10934" y="1464"/>
                  </a:lnTo>
                  <a:lnTo>
                    <a:pt x="11087" y="1517"/>
                  </a:lnTo>
                  <a:lnTo>
                    <a:pt x="11777" y="1721"/>
                  </a:lnTo>
                  <a:lnTo>
                    <a:pt x="11913" y="1794"/>
                  </a:lnTo>
                  <a:lnTo>
                    <a:pt x="12117" y="1852"/>
                  </a:lnTo>
                  <a:lnTo>
                    <a:pt x="12211" y="1998"/>
                  </a:lnTo>
                  <a:lnTo>
                    <a:pt x="12227" y="2040"/>
                  </a:lnTo>
                  <a:lnTo>
                    <a:pt x="12284" y="2453"/>
                  </a:lnTo>
                  <a:lnTo>
                    <a:pt x="12337" y="2673"/>
                  </a:lnTo>
                  <a:lnTo>
                    <a:pt x="12337" y="2767"/>
                  </a:lnTo>
                  <a:lnTo>
                    <a:pt x="12380" y="2882"/>
                  </a:lnTo>
                  <a:lnTo>
                    <a:pt x="12620" y="4340"/>
                  </a:lnTo>
                  <a:lnTo>
                    <a:pt x="12604" y="4377"/>
                  </a:lnTo>
                  <a:close/>
                </a:path>
              </a:pathLst>
            </a:custGeom>
            <a:solidFill>
              <a:srgbClr val="9999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1999" name="Freeform 15"/>
            <p:cNvSpPr>
              <a:spLocks/>
            </p:cNvSpPr>
            <p:nvPr/>
          </p:nvSpPr>
          <p:spPr bwMode="auto">
            <a:xfrm>
              <a:off x="705" y="2176"/>
              <a:ext cx="31" cy="9"/>
            </a:xfrm>
            <a:custGeom>
              <a:avLst/>
              <a:gdLst>
                <a:gd name="T0" fmla="*/ 560 w 576"/>
                <a:gd name="T1" fmla="*/ 224 h 298"/>
                <a:gd name="T2" fmla="*/ 487 w 576"/>
                <a:gd name="T3" fmla="*/ 298 h 298"/>
                <a:gd name="T4" fmla="*/ 205 w 576"/>
                <a:gd name="T5" fmla="*/ 261 h 298"/>
                <a:gd name="T6" fmla="*/ 205 w 576"/>
                <a:gd name="T7" fmla="*/ 204 h 298"/>
                <a:gd name="T8" fmla="*/ 95 w 576"/>
                <a:gd name="T9" fmla="*/ 188 h 298"/>
                <a:gd name="T10" fmla="*/ 0 w 576"/>
                <a:gd name="T11" fmla="*/ 73 h 298"/>
                <a:gd name="T12" fmla="*/ 168 w 576"/>
                <a:gd name="T13" fmla="*/ 15 h 298"/>
                <a:gd name="T14" fmla="*/ 278 w 576"/>
                <a:gd name="T15" fmla="*/ 15 h 298"/>
                <a:gd name="T16" fmla="*/ 356 w 576"/>
                <a:gd name="T17" fmla="*/ 0 h 298"/>
                <a:gd name="T18" fmla="*/ 576 w 576"/>
                <a:gd name="T19" fmla="*/ 114 h 298"/>
                <a:gd name="T20" fmla="*/ 560 w 576"/>
                <a:gd name="T21" fmla="*/ 224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76" h="298">
                  <a:moveTo>
                    <a:pt x="560" y="224"/>
                  </a:moveTo>
                  <a:lnTo>
                    <a:pt x="487" y="298"/>
                  </a:lnTo>
                  <a:lnTo>
                    <a:pt x="205" y="261"/>
                  </a:lnTo>
                  <a:lnTo>
                    <a:pt x="205" y="204"/>
                  </a:lnTo>
                  <a:lnTo>
                    <a:pt x="95" y="188"/>
                  </a:lnTo>
                  <a:lnTo>
                    <a:pt x="0" y="73"/>
                  </a:lnTo>
                  <a:lnTo>
                    <a:pt x="168" y="15"/>
                  </a:lnTo>
                  <a:lnTo>
                    <a:pt x="278" y="15"/>
                  </a:lnTo>
                  <a:lnTo>
                    <a:pt x="356" y="0"/>
                  </a:lnTo>
                  <a:lnTo>
                    <a:pt x="576" y="114"/>
                  </a:lnTo>
                  <a:lnTo>
                    <a:pt x="560" y="224"/>
                  </a:lnTo>
                  <a:close/>
                </a:path>
              </a:pathLst>
            </a:custGeom>
            <a:solidFill>
              <a:srgbClr val="FFC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2000" name="Freeform 16"/>
            <p:cNvSpPr>
              <a:spLocks/>
            </p:cNvSpPr>
            <p:nvPr/>
          </p:nvSpPr>
          <p:spPr bwMode="auto">
            <a:xfrm>
              <a:off x="709" y="2185"/>
              <a:ext cx="23" cy="8"/>
            </a:xfrm>
            <a:custGeom>
              <a:avLst/>
              <a:gdLst>
                <a:gd name="T0" fmla="*/ 429 w 429"/>
                <a:gd name="T1" fmla="*/ 261 h 261"/>
                <a:gd name="T2" fmla="*/ 57 w 429"/>
                <a:gd name="T3" fmla="*/ 241 h 261"/>
                <a:gd name="T4" fmla="*/ 0 w 429"/>
                <a:gd name="T5" fmla="*/ 0 h 261"/>
                <a:gd name="T6" fmla="*/ 204 w 429"/>
                <a:gd name="T7" fmla="*/ 73 h 261"/>
                <a:gd name="T8" fmla="*/ 413 w 429"/>
                <a:gd name="T9" fmla="*/ 131 h 261"/>
                <a:gd name="T10" fmla="*/ 429 w 429"/>
                <a:gd name="T11" fmla="*/ 261 h 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9" h="261">
                  <a:moveTo>
                    <a:pt x="429" y="261"/>
                  </a:moveTo>
                  <a:lnTo>
                    <a:pt x="57" y="241"/>
                  </a:lnTo>
                  <a:lnTo>
                    <a:pt x="0" y="0"/>
                  </a:lnTo>
                  <a:lnTo>
                    <a:pt x="204" y="73"/>
                  </a:lnTo>
                  <a:lnTo>
                    <a:pt x="413" y="131"/>
                  </a:lnTo>
                  <a:lnTo>
                    <a:pt x="429" y="26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2001" name="Freeform 17"/>
            <p:cNvSpPr>
              <a:spLocks/>
            </p:cNvSpPr>
            <p:nvPr/>
          </p:nvSpPr>
          <p:spPr bwMode="auto">
            <a:xfrm>
              <a:off x="632" y="2260"/>
              <a:ext cx="47" cy="10"/>
            </a:xfrm>
            <a:custGeom>
              <a:avLst/>
              <a:gdLst>
                <a:gd name="T0" fmla="*/ 858 w 858"/>
                <a:gd name="T1" fmla="*/ 72 h 324"/>
                <a:gd name="T2" fmla="*/ 690 w 858"/>
                <a:gd name="T3" fmla="*/ 151 h 324"/>
                <a:gd name="T4" fmla="*/ 596 w 858"/>
                <a:gd name="T5" fmla="*/ 230 h 324"/>
                <a:gd name="T6" fmla="*/ 466 w 858"/>
                <a:gd name="T7" fmla="*/ 260 h 324"/>
                <a:gd name="T8" fmla="*/ 408 w 858"/>
                <a:gd name="T9" fmla="*/ 324 h 324"/>
                <a:gd name="T10" fmla="*/ 204 w 858"/>
                <a:gd name="T11" fmla="*/ 324 h 324"/>
                <a:gd name="T12" fmla="*/ 16 w 858"/>
                <a:gd name="T13" fmla="*/ 209 h 324"/>
                <a:gd name="T14" fmla="*/ 0 w 858"/>
                <a:gd name="T15" fmla="*/ 172 h 324"/>
                <a:gd name="T16" fmla="*/ 37 w 858"/>
                <a:gd name="T17" fmla="*/ 99 h 324"/>
                <a:gd name="T18" fmla="*/ 89 w 858"/>
                <a:gd name="T19" fmla="*/ 72 h 324"/>
                <a:gd name="T20" fmla="*/ 575 w 858"/>
                <a:gd name="T21" fmla="*/ 0 h 324"/>
                <a:gd name="T22" fmla="*/ 800 w 858"/>
                <a:gd name="T23" fmla="*/ 0 h 324"/>
                <a:gd name="T24" fmla="*/ 858 w 858"/>
                <a:gd name="T25" fmla="*/ 72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58" h="324">
                  <a:moveTo>
                    <a:pt x="858" y="72"/>
                  </a:moveTo>
                  <a:lnTo>
                    <a:pt x="690" y="151"/>
                  </a:lnTo>
                  <a:lnTo>
                    <a:pt x="596" y="230"/>
                  </a:lnTo>
                  <a:lnTo>
                    <a:pt x="466" y="260"/>
                  </a:lnTo>
                  <a:lnTo>
                    <a:pt x="408" y="324"/>
                  </a:lnTo>
                  <a:lnTo>
                    <a:pt x="204" y="324"/>
                  </a:lnTo>
                  <a:lnTo>
                    <a:pt x="16" y="209"/>
                  </a:lnTo>
                  <a:lnTo>
                    <a:pt x="0" y="172"/>
                  </a:lnTo>
                  <a:lnTo>
                    <a:pt x="37" y="99"/>
                  </a:lnTo>
                  <a:lnTo>
                    <a:pt x="89" y="72"/>
                  </a:lnTo>
                  <a:lnTo>
                    <a:pt x="575" y="0"/>
                  </a:lnTo>
                  <a:lnTo>
                    <a:pt x="800" y="0"/>
                  </a:lnTo>
                  <a:lnTo>
                    <a:pt x="858" y="7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2016" name="Freeform 32"/>
            <p:cNvSpPr>
              <a:spLocks/>
            </p:cNvSpPr>
            <p:nvPr/>
          </p:nvSpPr>
          <p:spPr bwMode="auto">
            <a:xfrm>
              <a:off x="138" y="2160"/>
              <a:ext cx="933" cy="453"/>
            </a:xfrm>
            <a:custGeom>
              <a:avLst/>
              <a:gdLst>
                <a:gd name="T0" fmla="*/ 17021 w 17167"/>
                <a:gd name="T1" fmla="*/ 9554 h 14663"/>
                <a:gd name="T2" fmla="*/ 16345 w 17167"/>
                <a:gd name="T3" fmla="*/ 9690 h 14663"/>
                <a:gd name="T4" fmla="*/ 16068 w 17167"/>
                <a:gd name="T5" fmla="*/ 8921 h 14663"/>
                <a:gd name="T6" fmla="*/ 15031 w 17167"/>
                <a:gd name="T7" fmla="*/ 9088 h 14663"/>
                <a:gd name="T8" fmla="*/ 14283 w 17167"/>
                <a:gd name="T9" fmla="*/ 9517 h 14663"/>
                <a:gd name="T10" fmla="*/ 13869 w 17167"/>
                <a:gd name="T11" fmla="*/ 9721 h 14663"/>
                <a:gd name="T12" fmla="*/ 13493 w 17167"/>
                <a:gd name="T13" fmla="*/ 9935 h 14663"/>
                <a:gd name="T14" fmla="*/ 13142 w 17167"/>
                <a:gd name="T15" fmla="*/ 10087 h 14663"/>
                <a:gd name="T16" fmla="*/ 12525 w 17167"/>
                <a:gd name="T17" fmla="*/ 10401 h 14663"/>
                <a:gd name="T18" fmla="*/ 9159 w 17167"/>
                <a:gd name="T19" fmla="*/ 12247 h 14663"/>
                <a:gd name="T20" fmla="*/ 7976 w 17167"/>
                <a:gd name="T21" fmla="*/ 12875 h 14663"/>
                <a:gd name="T22" fmla="*/ 7176 w 17167"/>
                <a:gd name="T23" fmla="*/ 13805 h 14663"/>
                <a:gd name="T24" fmla="*/ 6908 w 17167"/>
                <a:gd name="T25" fmla="*/ 14610 h 14663"/>
                <a:gd name="T26" fmla="*/ 6495 w 17167"/>
                <a:gd name="T27" fmla="*/ 14574 h 14663"/>
                <a:gd name="T28" fmla="*/ 6118 w 17167"/>
                <a:gd name="T29" fmla="*/ 13653 h 14663"/>
                <a:gd name="T30" fmla="*/ 6030 w 17167"/>
                <a:gd name="T31" fmla="*/ 13298 h 14663"/>
                <a:gd name="T32" fmla="*/ 4904 w 17167"/>
                <a:gd name="T33" fmla="*/ 12926 h 14663"/>
                <a:gd name="T34" fmla="*/ 1156 w 17167"/>
                <a:gd name="T35" fmla="*/ 11316 h 14663"/>
                <a:gd name="T36" fmla="*/ 1099 w 17167"/>
                <a:gd name="T37" fmla="*/ 12267 h 14663"/>
                <a:gd name="T38" fmla="*/ 445 w 17167"/>
                <a:gd name="T39" fmla="*/ 12022 h 14663"/>
                <a:gd name="T40" fmla="*/ 225 w 17167"/>
                <a:gd name="T41" fmla="*/ 11018 h 14663"/>
                <a:gd name="T42" fmla="*/ 52 w 17167"/>
                <a:gd name="T43" fmla="*/ 8450 h 14663"/>
                <a:gd name="T44" fmla="*/ 104 w 17167"/>
                <a:gd name="T45" fmla="*/ 7462 h 14663"/>
                <a:gd name="T46" fmla="*/ 10 w 17167"/>
                <a:gd name="T47" fmla="*/ 6767 h 14663"/>
                <a:gd name="T48" fmla="*/ 94 w 17167"/>
                <a:gd name="T49" fmla="*/ 6558 h 14663"/>
                <a:gd name="T50" fmla="*/ 314 w 17167"/>
                <a:gd name="T51" fmla="*/ 6395 h 14663"/>
                <a:gd name="T52" fmla="*/ 1062 w 17167"/>
                <a:gd name="T53" fmla="*/ 6919 h 14663"/>
                <a:gd name="T54" fmla="*/ 952 w 17167"/>
                <a:gd name="T55" fmla="*/ 7761 h 14663"/>
                <a:gd name="T56" fmla="*/ 1649 w 17167"/>
                <a:gd name="T57" fmla="*/ 7347 h 14663"/>
                <a:gd name="T58" fmla="*/ 2355 w 17167"/>
                <a:gd name="T59" fmla="*/ 7013 h 14663"/>
                <a:gd name="T60" fmla="*/ 2847 w 17167"/>
                <a:gd name="T61" fmla="*/ 6751 h 14663"/>
                <a:gd name="T62" fmla="*/ 3240 w 17167"/>
                <a:gd name="T63" fmla="*/ 6599 h 14663"/>
                <a:gd name="T64" fmla="*/ 4139 w 17167"/>
                <a:gd name="T65" fmla="*/ 6166 h 14663"/>
                <a:gd name="T66" fmla="*/ 4941 w 17167"/>
                <a:gd name="T67" fmla="*/ 5810 h 14663"/>
                <a:gd name="T68" fmla="*/ 7323 w 17167"/>
                <a:gd name="T69" fmla="*/ 4649 h 14663"/>
                <a:gd name="T70" fmla="*/ 7846 w 17167"/>
                <a:gd name="T71" fmla="*/ 3870 h 14663"/>
                <a:gd name="T72" fmla="*/ 8667 w 17167"/>
                <a:gd name="T73" fmla="*/ 3117 h 14663"/>
                <a:gd name="T74" fmla="*/ 8730 w 17167"/>
                <a:gd name="T75" fmla="*/ 2322 h 14663"/>
                <a:gd name="T76" fmla="*/ 9191 w 17167"/>
                <a:gd name="T77" fmla="*/ 1213 h 14663"/>
                <a:gd name="T78" fmla="*/ 9008 w 17167"/>
                <a:gd name="T79" fmla="*/ 503 h 14663"/>
                <a:gd name="T80" fmla="*/ 9343 w 17167"/>
                <a:gd name="T81" fmla="*/ 517 h 14663"/>
                <a:gd name="T82" fmla="*/ 9662 w 17167"/>
                <a:gd name="T83" fmla="*/ 685 h 14663"/>
                <a:gd name="T84" fmla="*/ 10395 w 17167"/>
                <a:gd name="T85" fmla="*/ 988 h 14663"/>
                <a:gd name="T86" fmla="*/ 10446 w 17167"/>
                <a:gd name="T87" fmla="*/ 16 h 14663"/>
                <a:gd name="T88" fmla="*/ 11179 w 17167"/>
                <a:gd name="T89" fmla="*/ 393 h 14663"/>
                <a:gd name="T90" fmla="*/ 11085 w 17167"/>
                <a:gd name="T91" fmla="*/ 1061 h 14663"/>
                <a:gd name="T92" fmla="*/ 13524 w 17167"/>
                <a:gd name="T93" fmla="*/ 1522 h 14663"/>
                <a:gd name="T94" fmla="*/ 14205 w 17167"/>
                <a:gd name="T95" fmla="*/ 1825 h 14663"/>
                <a:gd name="T96" fmla="*/ 14880 w 17167"/>
                <a:gd name="T97" fmla="*/ 2154 h 14663"/>
                <a:gd name="T98" fmla="*/ 15555 w 17167"/>
                <a:gd name="T99" fmla="*/ 2385 h 14663"/>
                <a:gd name="T100" fmla="*/ 15890 w 17167"/>
                <a:gd name="T101" fmla="*/ 2103 h 14663"/>
                <a:gd name="T102" fmla="*/ 16084 w 17167"/>
                <a:gd name="T103" fmla="*/ 1679 h 14663"/>
                <a:gd name="T104" fmla="*/ 16450 w 17167"/>
                <a:gd name="T105" fmla="*/ 1637 h 14663"/>
                <a:gd name="T106" fmla="*/ 16817 w 17167"/>
                <a:gd name="T107" fmla="*/ 1773 h 14663"/>
                <a:gd name="T108" fmla="*/ 16796 w 17167"/>
                <a:gd name="T109" fmla="*/ 2725 h 14663"/>
                <a:gd name="T110" fmla="*/ 16906 w 17167"/>
                <a:gd name="T111" fmla="*/ 4132 h 14663"/>
                <a:gd name="T112" fmla="*/ 16947 w 17167"/>
                <a:gd name="T113" fmla="*/ 5057 h 14663"/>
                <a:gd name="T114" fmla="*/ 17042 w 17167"/>
                <a:gd name="T115" fmla="*/ 5982 h 146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7167" h="14663">
                  <a:moveTo>
                    <a:pt x="17167" y="7311"/>
                  </a:moveTo>
                  <a:lnTo>
                    <a:pt x="17094" y="7761"/>
                  </a:lnTo>
                  <a:lnTo>
                    <a:pt x="17057" y="8434"/>
                  </a:lnTo>
                  <a:lnTo>
                    <a:pt x="17021" y="9554"/>
                  </a:lnTo>
                  <a:lnTo>
                    <a:pt x="16984" y="9575"/>
                  </a:lnTo>
                  <a:lnTo>
                    <a:pt x="16796" y="9705"/>
                  </a:lnTo>
                  <a:lnTo>
                    <a:pt x="16592" y="9721"/>
                  </a:lnTo>
                  <a:lnTo>
                    <a:pt x="16345" y="9690"/>
                  </a:lnTo>
                  <a:lnTo>
                    <a:pt x="16178" y="9481"/>
                  </a:lnTo>
                  <a:lnTo>
                    <a:pt x="16120" y="9350"/>
                  </a:lnTo>
                  <a:lnTo>
                    <a:pt x="16068" y="9031"/>
                  </a:lnTo>
                  <a:lnTo>
                    <a:pt x="16068" y="8921"/>
                  </a:lnTo>
                  <a:lnTo>
                    <a:pt x="16026" y="8414"/>
                  </a:lnTo>
                  <a:lnTo>
                    <a:pt x="15634" y="8602"/>
                  </a:lnTo>
                  <a:lnTo>
                    <a:pt x="15147" y="9015"/>
                  </a:lnTo>
                  <a:lnTo>
                    <a:pt x="15031" y="9088"/>
                  </a:lnTo>
                  <a:lnTo>
                    <a:pt x="14921" y="9146"/>
                  </a:lnTo>
                  <a:lnTo>
                    <a:pt x="14398" y="9481"/>
                  </a:lnTo>
                  <a:lnTo>
                    <a:pt x="14320" y="9501"/>
                  </a:lnTo>
                  <a:lnTo>
                    <a:pt x="14283" y="9517"/>
                  </a:lnTo>
                  <a:lnTo>
                    <a:pt x="14247" y="9648"/>
                  </a:lnTo>
                  <a:lnTo>
                    <a:pt x="14210" y="9690"/>
                  </a:lnTo>
                  <a:lnTo>
                    <a:pt x="13949" y="9648"/>
                  </a:lnTo>
                  <a:lnTo>
                    <a:pt x="13869" y="9721"/>
                  </a:lnTo>
                  <a:lnTo>
                    <a:pt x="13760" y="9800"/>
                  </a:lnTo>
                  <a:lnTo>
                    <a:pt x="13671" y="9847"/>
                  </a:lnTo>
                  <a:lnTo>
                    <a:pt x="13582" y="9894"/>
                  </a:lnTo>
                  <a:lnTo>
                    <a:pt x="13493" y="9935"/>
                  </a:lnTo>
                  <a:lnTo>
                    <a:pt x="13410" y="9978"/>
                  </a:lnTo>
                  <a:lnTo>
                    <a:pt x="13320" y="10019"/>
                  </a:lnTo>
                  <a:lnTo>
                    <a:pt x="13231" y="10056"/>
                  </a:lnTo>
                  <a:lnTo>
                    <a:pt x="13142" y="10087"/>
                  </a:lnTo>
                  <a:lnTo>
                    <a:pt x="13053" y="10119"/>
                  </a:lnTo>
                  <a:lnTo>
                    <a:pt x="12865" y="10208"/>
                  </a:lnTo>
                  <a:lnTo>
                    <a:pt x="12771" y="10265"/>
                  </a:lnTo>
                  <a:lnTo>
                    <a:pt x="12525" y="10401"/>
                  </a:lnTo>
                  <a:lnTo>
                    <a:pt x="12357" y="10438"/>
                  </a:lnTo>
                  <a:lnTo>
                    <a:pt x="9677" y="11875"/>
                  </a:lnTo>
                  <a:lnTo>
                    <a:pt x="9327" y="12122"/>
                  </a:lnTo>
                  <a:lnTo>
                    <a:pt x="9159" y="12247"/>
                  </a:lnTo>
                  <a:lnTo>
                    <a:pt x="8646" y="12535"/>
                  </a:lnTo>
                  <a:lnTo>
                    <a:pt x="8552" y="12550"/>
                  </a:lnTo>
                  <a:lnTo>
                    <a:pt x="8479" y="12586"/>
                  </a:lnTo>
                  <a:lnTo>
                    <a:pt x="7976" y="12875"/>
                  </a:lnTo>
                  <a:lnTo>
                    <a:pt x="7882" y="12890"/>
                  </a:lnTo>
                  <a:lnTo>
                    <a:pt x="7323" y="13130"/>
                  </a:lnTo>
                  <a:lnTo>
                    <a:pt x="7264" y="13130"/>
                  </a:lnTo>
                  <a:lnTo>
                    <a:pt x="7176" y="13805"/>
                  </a:lnTo>
                  <a:lnTo>
                    <a:pt x="7207" y="14234"/>
                  </a:lnTo>
                  <a:lnTo>
                    <a:pt x="7227" y="14291"/>
                  </a:lnTo>
                  <a:lnTo>
                    <a:pt x="6987" y="14610"/>
                  </a:lnTo>
                  <a:lnTo>
                    <a:pt x="6908" y="14610"/>
                  </a:lnTo>
                  <a:lnTo>
                    <a:pt x="6851" y="14642"/>
                  </a:lnTo>
                  <a:lnTo>
                    <a:pt x="6814" y="14663"/>
                  </a:lnTo>
                  <a:lnTo>
                    <a:pt x="6647" y="14642"/>
                  </a:lnTo>
                  <a:lnTo>
                    <a:pt x="6495" y="14574"/>
                  </a:lnTo>
                  <a:lnTo>
                    <a:pt x="6380" y="14422"/>
                  </a:lnTo>
                  <a:lnTo>
                    <a:pt x="6176" y="13952"/>
                  </a:lnTo>
                  <a:lnTo>
                    <a:pt x="6145" y="13800"/>
                  </a:lnTo>
                  <a:lnTo>
                    <a:pt x="6118" y="13653"/>
                  </a:lnTo>
                  <a:lnTo>
                    <a:pt x="6108" y="13507"/>
                  </a:lnTo>
                  <a:lnTo>
                    <a:pt x="6103" y="13355"/>
                  </a:lnTo>
                  <a:lnTo>
                    <a:pt x="6081" y="13209"/>
                  </a:lnTo>
                  <a:lnTo>
                    <a:pt x="6030" y="13298"/>
                  </a:lnTo>
                  <a:lnTo>
                    <a:pt x="5695" y="13266"/>
                  </a:lnTo>
                  <a:lnTo>
                    <a:pt x="5485" y="13130"/>
                  </a:lnTo>
                  <a:lnTo>
                    <a:pt x="5281" y="13110"/>
                  </a:lnTo>
                  <a:lnTo>
                    <a:pt x="4904" y="12926"/>
                  </a:lnTo>
                  <a:lnTo>
                    <a:pt x="4789" y="12905"/>
                  </a:lnTo>
                  <a:lnTo>
                    <a:pt x="3784" y="12419"/>
                  </a:lnTo>
                  <a:lnTo>
                    <a:pt x="2412" y="11839"/>
                  </a:lnTo>
                  <a:lnTo>
                    <a:pt x="1156" y="11316"/>
                  </a:lnTo>
                  <a:lnTo>
                    <a:pt x="1120" y="11337"/>
                  </a:lnTo>
                  <a:lnTo>
                    <a:pt x="1177" y="11897"/>
                  </a:lnTo>
                  <a:lnTo>
                    <a:pt x="1140" y="12173"/>
                  </a:lnTo>
                  <a:lnTo>
                    <a:pt x="1099" y="12267"/>
                  </a:lnTo>
                  <a:lnTo>
                    <a:pt x="1010" y="12398"/>
                  </a:lnTo>
                  <a:lnTo>
                    <a:pt x="801" y="12419"/>
                  </a:lnTo>
                  <a:lnTo>
                    <a:pt x="560" y="12247"/>
                  </a:lnTo>
                  <a:lnTo>
                    <a:pt x="445" y="12022"/>
                  </a:lnTo>
                  <a:lnTo>
                    <a:pt x="392" y="11854"/>
                  </a:lnTo>
                  <a:lnTo>
                    <a:pt x="277" y="11112"/>
                  </a:lnTo>
                  <a:lnTo>
                    <a:pt x="241" y="11055"/>
                  </a:lnTo>
                  <a:lnTo>
                    <a:pt x="225" y="11018"/>
                  </a:lnTo>
                  <a:lnTo>
                    <a:pt x="147" y="9742"/>
                  </a:lnTo>
                  <a:lnTo>
                    <a:pt x="131" y="9590"/>
                  </a:lnTo>
                  <a:lnTo>
                    <a:pt x="73" y="8681"/>
                  </a:lnTo>
                  <a:lnTo>
                    <a:pt x="52" y="8450"/>
                  </a:lnTo>
                  <a:lnTo>
                    <a:pt x="73" y="8325"/>
                  </a:lnTo>
                  <a:lnTo>
                    <a:pt x="83" y="8037"/>
                  </a:lnTo>
                  <a:lnTo>
                    <a:pt x="94" y="7750"/>
                  </a:lnTo>
                  <a:lnTo>
                    <a:pt x="104" y="7462"/>
                  </a:lnTo>
                  <a:lnTo>
                    <a:pt x="110" y="7180"/>
                  </a:lnTo>
                  <a:lnTo>
                    <a:pt x="73" y="7086"/>
                  </a:lnTo>
                  <a:lnTo>
                    <a:pt x="0" y="6824"/>
                  </a:lnTo>
                  <a:lnTo>
                    <a:pt x="10" y="6767"/>
                  </a:lnTo>
                  <a:lnTo>
                    <a:pt x="21" y="6714"/>
                  </a:lnTo>
                  <a:lnTo>
                    <a:pt x="42" y="6657"/>
                  </a:lnTo>
                  <a:lnTo>
                    <a:pt x="62" y="6604"/>
                  </a:lnTo>
                  <a:lnTo>
                    <a:pt x="94" y="6558"/>
                  </a:lnTo>
                  <a:lnTo>
                    <a:pt x="131" y="6510"/>
                  </a:lnTo>
                  <a:lnTo>
                    <a:pt x="172" y="6469"/>
                  </a:lnTo>
                  <a:lnTo>
                    <a:pt x="225" y="6432"/>
                  </a:lnTo>
                  <a:lnTo>
                    <a:pt x="314" y="6395"/>
                  </a:lnTo>
                  <a:lnTo>
                    <a:pt x="429" y="6354"/>
                  </a:lnTo>
                  <a:lnTo>
                    <a:pt x="874" y="6490"/>
                  </a:lnTo>
                  <a:lnTo>
                    <a:pt x="989" y="6636"/>
                  </a:lnTo>
                  <a:lnTo>
                    <a:pt x="1062" y="6919"/>
                  </a:lnTo>
                  <a:lnTo>
                    <a:pt x="973" y="7238"/>
                  </a:lnTo>
                  <a:lnTo>
                    <a:pt x="973" y="7389"/>
                  </a:lnTo>
                  <a:lnTo>
                    <a:pt x="915" y="7478"/>
                  </a:lnTo>
                  <a:lnTo>
                    <a:pt x="952" y="7761"/>
                  </a:lnTo>
                  <a:lnTo>
                    <a:pt x="1120" y="7593"/>
                  </a:lnTo>
                  <a:lnTo>
                    <a:pt x="1293" y="7478"/>
                  </a:lnTo>
                  <a:lnTo>
                    <a:pt x="1554" y="7368"/>
                  </a:lnTo>
                  <a:lnTo>
                    <a:pt x="1649" y="7347"/>
                  </a:lnTo>
                  <a:lnTo>
                    <a:pt x="1759" y="7311"/>
                  </a:lnTo>
                  <a:lnTo>
                    <a:pt x="1811" y="7274"/>
                  </a:lnTo>
                  <a:lnTo>
                    <a:pt x="1905" y="7201"/>
                  </a:lnTo>
                  <a:lnTo>
                    <a:pt x="2355" y="7013"/>
                  </a:lnTo>
                  <a:lnTo>
                    <a:pt x="2507" y="6919"/>
                  </a:lnTo>
                  <a:lnTo>
                    <a:pt x="2601" y="6898"/>
                  </a:lnTo>
                  <a:lnTo>
                    <a:pt x="2747" y="6824"/>
                  </a:lnTo>
                  <a:lnTo>
                    <a:pt x="2847" y="6751"/>
                  </a:lnTo>
                  <a:lnTo>
                    <a:pt x="2936" y="6709"/>
                  </a:lnTo>
                  <a:lnTo>
                    <a:pt x="3051" y="6678"/>
                  </a:lnTo>
                  <a:lnTo>
                    <a:pt x="3140" y="6620"/>
                  </a:lnTo>
                  <a:lnTo>
                    <a:pt x="3240" y="6599"/>
                  </a:lnTo>
                  <a:lnTo>
                    <a:pt x="3554" y="6432"/>
                  </a:lnTo>
                  <a:lnTo>
                    <a:pt x="3648" y="6411"/>
                  </a:lnTo>
                  <a:lnTo>
                    <a:pt x="4040" y="6186"/>
                  </a:lnTo>
                  <a:lnTo>
                    <a:pt x="4139" y="6166"/>
                  </a:lnTo>
                  <a:lnTo>
                    <a:pt x="4584" y="5961"/>
                  </a:lnTo>
                  <a:lnTo>
                    <a:pt x="4679" y="5925"/>
                  </a:lnTo>
                  <a:lnTo>
                    <a:pt x="4847" y="5836"/>
                  </a:lnTo>
                  <a:lnTo>
                    <a:pt x="4941" y="5810"/>
                  </a:lnTo>
                  <a:lnTo>
                    <a:pt x="5186" y="5684"/>
                  </a:lnTo>
                  <a:lnTo>
                    <a:pt x="5333" y="5647"/>
                  </a:lnTo>
                  <a:lnTo>
                    <a:pt x="5427" y="5606"/>
                  </a:lnTo>
                  <a:lnTo>
                    <a:pt x="7323" y="4649"/>
                  </a:lnTo>
                  <a:lnTo>
                    <a:pt x="7358" y="4445"/>
                  </a:lnTo>
                  <a:lnTo>
                    <a:pt x="7490" y="4226"/>
                  </a:lnTo>
                  <a:lnTo>
                    <a:pt x="7511" y="4241"/>
                  </a:lnTo>
                  <a:lnTo>
                    <a:pt x="7846" y="3870"/>
                  </a:lnTo>
                  <a:lnTo>
                    <a:pt x="8086" y="3755"/>
                  </a:lnTo>
                  <a:lnTo>
                    <a:pt x="8385" y="3436"/>
                  </a:lnTo>
                  <a:lnTo>
                    <a:pt x="8688" y="3320"/>
                  </a:lnTo>
                  <a:lnTo>
                    <a:pt x="8667" y="3117"/>
                  </a:lnTo>
                  <a:lnTo>
                    <a:pt x="8662" y="2918"/>
                  </a:lnTo>
                  <a:lnTo>
                    <a:pt x="8667" y="2719"/>
                  </a:lnTo>
                  <a:lnTo>
                    <a:pt x="8694" y="2521"/>
                  </a:lnTo>
                  <a:lnTo>
                    <a:pt x="8730" y="2322"/>
                  </a:lnTo>
                  <a:lnTo>
                    <a:pt x="8782" y="2123"/>
                  </a:lnTo>
                  <a:lnTo>
                    <a:pt x="8850" y="1919"/>
                  </a:lnTo>
                  <a:lnTo>
                    <a:pt x="8934" y="1715"/>
                  </a:lnTo>
                  <a:lnTo>
                    <a:pt x="9191" y="1213"/>
                  </a:lnTo>
                  <a:lnTo>
                    <a:pt x="9049" y="1010"/>
                  </a:lnTo>
                  <a:lnTo>
                    <a:pt x="9023" y="742"/>
                  </a:lnTo>
                  <a:lnTo>
                    <a:pt x="8986" y="632"/>
                  </a:lnTo>
                  <a:lnTo>
                    <a:pt x="9008" y="503"/>
                  </a:lnTo>
                  <a:lnTo>
                    <a:pt x="9096" y="492"/>
                  </a:lnTo>
                  <a:lnTo>
                    <a:pt x="9180" y="492"/>
                  </a:lnTo>
                  <a:lnTo>
                    <a:pt x="9263" y="503"/>
                  </a:lnTo>
                  <a:lnTo>
                    <a:pt x="9343" y="517"/>
                  </a:lnTo>
                  <a:lnTo>
                    <a:pt x="9421" y="544"/>
                  </a:lnTo>
                  <a:lnTo>
                    <a:pt x="9499" y="581"/>
                  </a:lnTo>
                  <a:lnTo>
                    <a:pt x="9577" y="627"/>
                  </a:lnTo>
                  <a:lnTo>
                    <a:pt x="9662" y="685"/>
                  </a:lnTo>
                  <a:lnTo>
                    <a:pt x="9756" y="800"/>
                  </a:lnTo>
                  <a:lnTo>
                    <a:pt x="9850" y="873"/>
                  </a:lnTo>
                  <a:lnTo>
                    <a:pt x="9981" y="931"/>
                  </a:lnTo>
                  <a:lnTo>
                    <a:pt x="10395" y="988"/>
                  </a:lnTo>
                  <a:lnTo>
                    <a:pt x="10295" y="538"/>
                  </a:lnTo>
                  <a:lnTo>
                    <a:pt x="10316" y="184"/>
                  </a:lnTo>
                  <a:lnTo>
                    <a:pt x="10410" y="37"/>
                  </a:lnTo>
                  <a:lnTo>
                    <a:pt x="10446" y="16"/>
                  </a:lnTo>
                  <a:lnTo>
                    <a:pt x="10709" y="0"/>
                  </a:lnTo>
                  <a:lnTo>
                    <a:pt x="11044" y="147"/>
                  </a:lnTo>
                  <a:lnTo>
                    <a:pt x="11101" y="241"/>
                  </a:lnTo>
                  <a:lnTo>
                    <a:pt x="11179" y="393"/>
                  </a:lnTo>
                  <a:lnTo>
                    <a:pt x="11195" y="706"/>
                  </a:lnTo>
                  <a:lnTo>
                    <a:pt x="11085" y="852"/>
                  </a:lnTo>
                  <a:lnTo>
                    <a:pt x="11044" y="873"/>
                  </a:lnTo>
                  <a:lnTo>
                    <a:pt x="11085" y="1061"/>
                  </a:lnTo>
                  <a:lnTo>
                    <a:pt x="12603" y="1250"/>
                  </a:lnTo>
                  <a:lnTo>
                    <a:pt x="13184" y="1417"/>
                  </a:lnTo>
                  <a:lnTo>
                    <a:pt x="13357" y="1465"/>
                  </a:lnTo>
                  <a:lnTo>
                    <a:pt x="13524" y="1522"/>
                  </a:lnTo>
                  <a:lnTo>
                    <a:pt x="13697" y="1584"/>
                  </a:lnTo>
                  <a:lnTo>
                    <a:pt x="13864" y="1658"/>
                  </a:lnTo>
                  <a:lnTo>
                    <a:pt x="14038" y="1741"/>
                  </a:lnTo>
                  <a:lnTo>
                    <a:pt x="14205" y="1825"/>
                  </a:lnTo>
                  <a:lnTo>
                    <a:pt x="14373" y="1908"/>
                  </a:lnTo>
                  <a:lnTo>
                    <a:pt x="14545" y="1993"/>
                  </a:lnTo>
                  <a:lnTo>
                    <a:pt x="14712" y="2076"/>
                  </a:lnTo>
                  <a:lnTo>
                    <a:pt x="14880" y="2154"/>
                  </a:lnTo>
                  <a:lnTo>
                    <a:pt x="15052" y="2227"/>
                  </a:lnTo>
                  <a:lnTo>
                    <a:pt x="15221" y="2291"/>
                  </a:lnTo>
                  <a:lnTo>
                    <a:pt x="15388" y="2342"/>
                  </a:lnTo>
                  <a:lnTo>
                    <a:pt x="15555" y="2385"/>
                  </a:lnTo>
                  <a:lnTo>
                    <a:pt x="15728" y="2416"/>
                  </a:lnTo>
                  <a:lnTo>
                    <a:pt x="15895" y="2427"/>
                  </a:lnTo>
                  <a:lnTo>
                    <a:pt x="15890" y="2264"/>
                  </a:lnTo>
                  <a:lnTo>
                    <a:pt x="15890" y="2103"/>
                  </a:lnTo>
                  <a:lnTo>
                    <a:pt x="15911" y="1940"/>
                  </a:lnTo>
                  <a:lnTo>
                    <a:pt x="15989" y="1773"/>
                  </a:lnTo>
                  <a:lnTo>
                    <a:pt x="16026" y="1705"/>
                  </a:lnTo>
                  <a:lnTo>
                    <a:pt x="16084" y="1679"/>
                  </a:lnTo>
                  <a:lnTo>
                    <a:pt x="16173" y="1647"/>
                  </a:lnTo>
                  <a:lnTo>
                    <a:pt x="16267" y="1632"/>
                  </a:lnTo>
                  <a:lnTo>
                    <a:pt x="16356" y="1626"/>
                  </a:lnTo>
                  <a:lnTo>
                    <a:pt x="16450" y="1637"/>
                  </a:lnTo>
                  <a:lnTo>
                    <a:pt x="16539" y="1653"/>
                  </a:lnTo>
                  <a:lnTo>
                    <a:pt x="16633" y="1684"/>
                  </a:lnTo>
                  <a:lnTo>
                    <a:pt x="16723" y="1720"/>
                  </a:lnTo>
                  <a:lnTo>
                    <a:pt x="16817" y="1773"/>
                  </a:lnTo>
                  <a:lnTo>
                    <a:pt x="17042" y="2071"/>
                  </a:lnTo>
                  <a:lnTo>
                    <a:pt x="17057" y="2264"/>
                  </a:lnTo>
                  <a:lnTo>
                    <a:pt x="16885" y="2709"/>
                  </a:lnTo>
                  <a:lnTo>
                    <a:pt x="16796" y="2725"/>
                  </a:lnTo>
                  <a:lnTo>
                    <a:pt x="16885" y="3363"/>
                  </a:lnTo>
                  <a:lnTo>
                    <a:pt x="16885" y="3588"/>
                  </a:lnTo>
                  <a:lnTo>
                    <a:pt x="16885" y="3739"/>
                  </a:lnTo>
                  <a:lnTo>
                    <a:pt x="16906" y="4132"/>
                  </a:lnTo>
                  <a:lnTo>
                    <a:pt x="16895" y="4361"/>
                  </a:lnTo>
                  <a:lnTo>
                    <a:pt x="16900" y="4591"/>
                  </a:lnTo>
                  <a:lnTo>
                    <a:pt x="16922" y="4827"/>
                  </a:lnTo>
                  <a:lnTo>
                    <a:pt x="16947" y="5057"/>
                  </a:lnTo>
                  <a:lnTo>
                    <a:pt x="16973" y="5287"/>
                  </a:lnTo>
                  <a:lnTo>
                    <a:pt x="17005" y="5517"/>
                  </a:lnTo>
                  <a:lnTo>
                    <a:pt x="17026" y="5752"/>
                  </a:lnTo>
                  <a:lnTo>
                    <a:pt x="17042" y="5982"/>
                  </a:lnTo>
                  <a:lnTo>
                    <a:pt x="17021" y="6134"/>
                  </a:lnTo>
                  <a:lnTo>
                    <a:pt x="17110" y="6934"/>
                  </a:lnTo>
                  <a:lnTo>
                    <a:pt x="17167" y="731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2017" name="Freeform 33"/>
            <p:cNvSpPr>
              <a:spLocks/>
            </p:cNvSpPr>
            <p:nvPr/>
          </p:nvSpPr>
          <p:spPr bwMode="auto">
            <a:xfrm>
              <a:off x="1017" y="2253"/>
              <a:ext cx="36" cy="200"/>
            </a:xfrm>
            <a:custGeom>
              <a:avLst/>
              <a:gdLst>
                <a:gd name="T0" fmla="*/ 639 w 659"/>
                <a:gd name="T1" fmla="*/ 4022 h 6474"/>
                <a:gd name="T2" fmla="*/ 623 w 659"/>
                <a:gd name="T3" fmla="*/ 4451 h 6474"/>
                <a:gd name="T4" fmla="*/ 581 w 659"/>
                <a:gd name="T5" fmla="*/ 4790 h 6474"/>
                <a:gd name="T6" fmla="*/ 565 w 659"/>
                <a:gd name="T7" fmla="*/ 5218 h 6474"/>
                <a:gd name="T8" fmla="*/ 565 w 659"/>
                <a:gd name="T9" fmla="*/ 5334 h 6474"/>
                <a:gd name="T10" fmla="*/ 523 w 659"/>
                <a:gd name="T11" fmla="*/ 6191 h 6474"/>
                <a:gd name="T12" fmla="*/ 544 w 659"/>
                <a:gd name="T13" fmla="*/ 6306 h 6474"/>
                <a:gd name="T14" fmla="*/ 565 w 659"/>
                <a:gd name="T15" fmla="*/ 6375 h 6474"/>
                <a:gd name="T16" fmla="*/ 230 w 659"/>
                <a:gd name="T17" fmla="*/ 6474 h 6474"/>
                <a:gd name="T18" fmla="*/ 41 w 659"/>
                <a:gd name="T19" fmla="*/ 5502 h 6474"/>
                <a:gd name="T20" fmla="*/ 20 w 659"/>
                <a:gd name="T21" fmla="*/ 5386 h 6474"/>
                <a:gd name="T22" fmla="*/ 0 w 659"/>
                <a:gd name="T23" fmla="*/ 5292 h 6474"/>
                <a:gd name="T24" fmla="*/ 94 w 659"/>
                <a:gd name="T25" fmla="*/ 5255 h 6474"/>
                <a:gd name="T26" fmla="*/ 209 w 659"/>
                <a:gd name="T27" fmla="*/ 5183 h 6474"/>
                <a:gd name="T28" fmla="*/ 377 w 659"/>
                <a:gd name="T29" fmla="*/ 4979 h 6474"/>
                <a:gd name="T30" fmla="*/ 581 w 659"/>
                <a:gd name="T31" fmla="*/ 3985 h 6474"/>
                <a:gd name="T32" fmla="*/ 581 w 659"/>
                <a:gd name="T33" fmla="*/ 3797 h 6474"/>
                <a:gd name="T34" fmla="*/ 523 w 659"/>
                <a:gd name="T35" fmla="*/ 3718 h 6474"/>
                <a:gd name="T36" fmla="*/ 455 w 659"/>
                <a:gd name="T37" fmla="*/ 3629 h 6474"/>
                <a:gd name="T38" fmla="*/ 529 w 659"/>
                <a:gd name="T39" fmla="*/ 3294 h 6474"/>
                <a:gd name="T40" fmla="*/ 538 w 659"/>
                <a:gd name="T41" fmla="*/ 2970 h 6474"/>
                <a:gd name="T42" fmla="*/ 513 w 659"/>
                <a:gd name="T43" fmla="*/ 2647 h 6474"/>
                <a:gd name="T44" fmla="*/ 471 w 659"/>
                <a:gd name="T45" fmla="*/ 2317 h 6474"/>
                <a:gd name="T46" fmla="*/ 486 w 659"/>
                <a:gd name="T47" fmla="*/ 2112 h 6474"/>
                <a:gd name="T48" fmla="*/ 434 w 659"/>
                <a:gd name="T49" fmla="*/ 2018 h 6474"/>
                <a:gd name="T50" fmla="*/ 319 w 659"/>
                <a:gd name="T51" fmla="*/ 1867 h 6474"/>
                <a:gd name="T52" fmla="*/ 172 w 659"/>
                <a:gd name="T53" fmla="*/ 1793 h 6474"/>
                <a:gd name="T54" fmla="*/ 94 w 659"/>
                <a:gd name="T55" fmla="*/ 1757 h 6474"/>
                <a:gd name="T56" fmla="*/ 94 w 659"/>
                <a:gd name="T57" fmla="*/ 1569 h 6474"/>
                <a:gd name="T58" fmla="*/ 94 w 659"/>
                <a:gd name="T59" fmla="*/ 1444 h 6474"/>
                <a:gd name="T60" fmla="*/ 73 w 659"/>
                <a:gd name="T61" fmla="*/ 1313 h 6474"/>
                <a:gd name="T62" fmla="*/ 47 w 659"/>
                <a:gd name="T63" fmla="*/ 1187 h 6474"/>
                <a:gd name="T64" fmla="*/ 26 w 659"/>
                <a:gd name="T65" fmla="*/ 1056 h 6474"/>
                <a:gd name="T66" fmla="*/ 4 w 659"/>
                <a:gd name="T67" fmla="*/ 926 h 6474"/>
                <a:gd name="T68" fmla="*/ 4 w 659"/>
                <a:gd name="T69" fmla="*/ 795 h 6474"/>
                <a:gd name="T70" fmla="*/ 26 w 659"/>
                <a:gd name="T71" fmla="*/ 670 h 6474"/>
                <a:gd name="T72" fmla="*/ 78 w 659"/>
                <a:gd name="T73" fmla="*/ 539 h 6474"/>
                <a:gd name="T74" fmla="*/ 114 w 659"/>
                <a:gd name="T75" fmla="*/ 110 h 6474"/>
                <a:gd name="T76" fmla="*/ 398 w 659"/>
                <a:gd name="T77" fmla="*/ 0 h 6474"/>
                <a:gd name="T78" fmla="*/ 398 w 659"/>
                <a:gd name="T79" fmla="*/ 89 h 6474"/>
                <a:gd name="T80" fmla="*/ 398 w 659"/>
                <a:gd name="T81" fmla="*/ 257 h 6474"/>
                <a:gd name="T82" fmla="*/ 398 w 659"/>
                <a:gd name="T83" fmla="*/ 393 h 6474"/>
                <a:gd name="T84" fmla="*/ 419 w 659"/>
                <a:gd name="T85" fmla="*/ 842 h 6474"/>
                <a:gd name="T86" fmla="*/ 449 w 659"/>
                <a:gd name="T87" fmla="*/ 1292 h 6474"/>
                <a:gd name="T88" fmla="*/ 492 w 659"/>
                <a:gd name="T89" fmla="*/ 1736 h 6474"/>
                <a:gd name="T90" fmla="*/ 534 w 659"/>
                <a:gd name="T91" fmla="*/ 2186 h 6474"/>
                <a:gd name="T92" fmla="*/ 575 w 659"/>
                <a:gd name="T93" fmla="*/ 2636 h 6474"/>
                <a:gd name="T94" fmla="*/ 612 w 659"/>
                <a:gd name="T95" fmla="*/ 3085 h 6474"/>
                <a:gd name="T96" fmla="*/ 644 w 659"/>
                <a:gd name="T97" fmla="*/ 3535 h 6474"/>
                <a:gd name="T98" fmla="*/ 659 w 659"/>
                <a:gd name="T99" fmla="*/ 3985 h 6474"/>
                <a:gd name="T100" fmla="*/ 639 w 659"/>
                <a:gd name="T101" fmla="*/ 4022 h 6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59" h="6474">
                  <a:moveTo>
                    <a:pt x="639" y="4022"/>
                  </a:moveTo>
                  <a:lnTo>
                    <a:pt x="623" y="4451"/>
                  </a:lnTo>
                  <a:lnTo>
                    <a:pt x="581" y="4790"/>
                  </a:lnTo>
                  <a:lnTo>
                    <a:pt x="565" y="5218"/>
                  </a:lnTo>
                  <a:lnTo>
                    <a:pt x="565" y="5334"/>
                  </a:lnTo>
                  <a:lnTo>
                    <a:pt x="523" y="6191"/>
                  </a:lnTo>
                  <a:lnTo>
                    <a:pt x="544" y="6306"/>
                  </a:lnTo>
                  <a:lnTo>
                    <a:pt x="565" y="6375"/>
                  </a:lnTo>
                  <a:lnTo>
                    <a:pt x="230" y="6474"/>
                  </a:lnTo>
                  <a:lnTo>
                    <a:pt x="41" y="5502"/>
                  </a:lnTo>
                  <a:lnTo>
                    <a:pt x="20" y="5386"/>
                  </a:lnTo>
                  <a:lnTo>
                    <a:pt x="0" y="5292"/>
                  </a:lnTo>
                  <a:lnTo>
                    <a:pt x="94" y="5255"/>
                  </a:lnTo>
                  <a:lnTo>
                    <a:pt x="209" y="5183"/>
                  </a:lnTo>
                  <a:lnTo>
                    <a:pt x="377" y="4979"/>
                  </a:lnTo>
                  <a:lnTo>
                    <a:pt x="581" y="3985"/>
                  </a:lnTo>
                  <a:lnTo>
                    <a:pt x="581" y="3797"/>
                  </a:lnTo>
                  <a:lnTo>
                    <a:pt x="523" y="3718"/>
                  </a:lnTo>
                  <a:lnTo>
                    <a:pt x="455" y="3629"/>
                  </a:lnTo>
                  <a:lnTo>
                    <a:pt x="529" y="3294"/>
                  </a:lnTo>
                  <a:lnTo>
                    <a:pt x="538" y="2970"/>
                  </a:lnTo>
                  <a:lnTo>
                    <a:pt x="513" y="2647"/>
                  </a:lnTo>
                  <a:lnTo>
                    <a:pt x="471" y="2317"/>
                  </a:lnTo>
                  <a:lnTo>
                    <a:pt x="486" y="2112"/>
                  </a:lnTo>
                  <a:lnTo>
                    <a:pt x="434" y="2018"/>
                  </a:lnTo>
                  <a:lnTo>
                    <a:pt x="319" y="1867"/>
                  </a:lnTo>
                  <a:lnTo>
                    <a:pt x="172" y="1793"/>
                  </a:lnTo>
                  <a:lnTo>
                    <a:pt x="94" y="1757"/>
                  </a:lnTo>
                  <a:lnTo>
                    <a:pt x="94" y="1569"/>
                  </a:lnTo>
                  <a:lnTo>
                    <a:pt x="94" y="1444"/>
                  </a:lnTo>
                  <a:lnTo>
                    <a:pt x="73" y="1313"/>
                  </a:lnTo>
                  <a:lnTo>
                    <a:pt x="47" y="1187"/>
                  </a:lnTo>
                  <a:lnTo>
                    <a:pt x="26" y="1056"/>
                  </a:lnTo>
                  <a:lnTo>
                    <a:pt x="4" y="926"/>
                  </a:lnTo>
                  <a:lnTo>
                    <a:pt x="4" y="795"/>
                  </a:lnTo>
                  <a:lnTo>
                    <a:pt x="26" y="670"/>
                  </a:lnTo>
                  <a:lnTo>
                    <a:pt x="78" y="539"/>
                  </a:lnTo>
                  <a:lnTo>
                    <a:pt x="114" y="110"/>
                  </a:lnTo>
                  <a:lnTo>
                    <a:pt x="398" y="0"/>
                  </a:lnTo>
                  <a:lnTo>
                    <a:pt x="398" y="89"/>
                  </a:lnTo>
                  <a:lnTo>
                    <a:pt x="398" y="257"/>
                  </a:lnTo>
                  <a:lnTo>
                    <a:pt x="398" y="393"/>
                  </a:lnTo>
                  <a:lnTo>
                    <a:pt x="419" y="842"/>
                  </a:lnTo>
                  <a:lnTo>
                    <a:pt x="449" y="1292"/>
                  </a:lnTo>
                  <a:lnTo>
                    <a:pt x="492" y="1736"/>
                  </a:lnTo>
                  <a:lnTo>
                    <a:pt x="534" y="2186"/>
                  </a:lnTo>
                  <a:lnTo>
                    <a:pt x="575" y="2636"/>
                  </a:lnTo>
                  <a:lnTo>
                    <a:pt x="612" y="3085"/>
                  </a:lnTo>
                  <a:lnTo>
                    <a:pt x="644" y="3535"/>
                  </a:lnTo>
                  <a:lnTo>
                    <a:pt x="659" y="3985"/>
                  </a:lnTo>
                  <a:lnTo>
                    <a:pt x="639" y="4022"/>
                  </a:lnTo>
                  <a:close/>
                </a:path>
              </a:pathLst>
            </a:custGeom>
            <a:solidFill>
              <a:srgbClr val="FFC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2018" name="Freeform 34"/>
            <p:cNvSpPr>
              <a:spLocks/>
            </p:cNvSpPr>
            <p:nvPr/>
          </p:nvSpPr>
          <p:spPr bwMode="auto">
            <a:xfrm>
              <a:off x="1017" y="2215"/>
              <a:ext cx="33" cy="23"/>
            </a:xfrm>
            <a:custGeom>
              <a:avLst/>
              <a:gdLst>
                <a:gd name="T0" fmla="*/ 618 w 618"/>
                <a:gd name="T1" fmla="*/ 528 h 748"/>
                <a:gd name="T2" fmla="*/ 450 w 618"/>
                <a:gd name="T3" fmla="*/ 748 h 748"/>
                <a:gd name="T4" fmla="*/ 0 w 618"/>
                <a:gd name="T5" fmla="*/ 633 h 748"/>
                <a:gd name="T6" fmla="*/ 36 w 618"/>
                <a:gd name="T7" fmla="*/ 528 h 748"/>
                <a:gd name="T8" fmla="*/ 57 w 618"/>
                <a:gd name="T9" fmla="*/ 78 h 748"/>
                <a:gd name="T10" fmla="*/ 146 w 618"/>
                <a:gd name="T11" fmla="*/ 0 h 748"/>
                <a:gd name="T12" fmla="*/ 393 w 618"/>
                <a:gd name="T13" fmla="*/ 16 h 748"/>
                <a:gd name="T14" fmla="*/ 581 w 618"/>
                <a:gd name="T15" fmla="*/ 135 h 748"/>
                <a:gd name="T16" fmla="*/ 618 w 618"/>
                <a:gd name="T17" fmla="*/ 188 h 748"/>
                <a:gd name="T18" fmla="*/ 618 w 618"/>
                <a:gd name="T19" fmla="*/ 528 h 7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18" h="748">
                  <a:moveTo>
                    <a:pt x="618" y="528"/>
                  </a:moveTo>
                  <a:lnTo>
                    <a:pt x="450" y="748"/>
                  </a:lnTo>
                  <a:lnTo>
                    <a:pt x="0" y="633"/>
                  </a:lnTo>
                  <a:lnTo>
                    <a:pt x="36" y="528"/>
                  </a:lnTo>
                  <a:lnTo>
                    <a:pt x="57" y="78"/>
                  </a:lnTo>
                  <a:lnTo>
                    <a:pt x="146" y="0"/>
                  </a:lnTo>
                  <a:lnTo>
                    <a:pt x="393" y="16"/>
                  </a:lnTo>
                  <a:lnTo>
                    <a:pt x="581" y="135"/>
                  </a:lnTo>
                  <a:lnTo>
                    <a:pt x="618" y="188"/>
                  </a:lnTo>
                  <a:lnTo>
                    <a:pt x="618" y="528"/>
                  </a:lnTo>
                  <a:close/>
                </a:path>
              </a:pathLst>
            </a:custGeom>
            <a:solidFill>
              <a:srgbClr val="FFC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2020" name="Freeform 36"/>
            <p:cNvSpPr>
              <a:spLocks/>
            </p:cNvSpPr>
            <p:nvPr/>
          </p:nvSpPr>
          <p:spPr bwMode="auto">
            <a:xfrm>
              <a:off x="956" y="2307"/>
              <a:ext cx="76" cy="69"/>
            </a:xfrm>
            <a:custGeom>
              <a:avLst/>
              <a:gdLst>
                <a:gd name="T0" fmla="*/ 1403 w 1403"/>
                <a:gd name="T1" fmla="*/ 1501 h 2212"/>
                <a:gd name="T2" fmla="*/ 1403 w 1403"/>
                <a:gd name="T3" fmla="*/ 1574 h 2212"/>
                <a:gd name="T4" fmla="*/ 1366 w 1403"/>
                <a:gd name="T5" fmla="*/ 1636 h 2212"/>
                <a:gd name="T6" fmla="*/ 1324 w 1403"/>
                <a:gd name="T7" fmla="*/ 1689 h 2212"/>
                <a:gd name="T8" fmla="*/ 1271 w 1403"/>
                <a:gd name="T9" fmla="*/ 1736 h 2212"/>
                <a:gd name="T10" fmla="*/ 1214 w 1403"/>
                <a:gd name="T11" fmla="*/ 1783 h 2212"/>
                <a:gd name="T12" fmla="*/ 1156 w 1403"/>
                <a:gd name="T13" fmla="*/ 1825 h 2212"/>
                <a:gd name="T14" fmla="*/ 1099 w 1403"/>
                <a:gd name="T15" fmla="*/ 1867 h 2212"/>
                <a:gd name="T16" fmla="*/ 1041 w 1403"/>
                <a:gd name="T17" fmla="*/ 1914 h 2212"/>
                <a:gd name="T18" fmla="*/ 989 w 1403"/>
                <a:gd name="T19" fmla="*/ 1966 h 2212"/>
                <a:gd name="T20" fmla="*/ 560 w 1403"/>
                <a:gd name="T21" fmla="*/ 2212 h 2212"/>
                <a:gd name="T22" fmla="*/ 539 w 1403"/>
                <a:gd name="T23" fmla="*/ 2118 h 2212"/>
                <a:gd name="T24" fmla="*/ 560 w 1403"/>
                <a:gd name="T25" fmla="*/ 2003 h 2212"/>
                <a:gd name="T26" fmla="*/ 539 w 1403"/>
                <a:gd name="T27" fmla="*/ 1647 h 2212"/>
                <a:gd name="T28" fmla="*/ 445 w 1403"/>
                <a:gd name="T29" fmla="*/ 1239 h 2212"/>
                <a:gd name="T30" fmla="*/ 408 w 1403"/>
                <a:gd name="T31" fmla="*/ 1124 h 2212"/>
                <a:gd name="T32" fmla="*/ 293 w 1403"/>
                <a:gd name="T33" fmla="*/ 978 h 2212"/>
                <a:gd name="T34" fmla="*/ 0 w 1403"/>
                <a:gd name="T35" fmla="*/ 679 h 2212"/>
                <a:gd name="T36" fmla="*/ 408 w 1403"/>
                <a:gd name="T37" fmla="*/ 225 h 2212"/>
                <a:gd name="T38" fmla="*/ 560 w 1403"/>
                <a:gd name="T39" fmla="*/ 0 h 2212"/>
                <a:gd name="T40" fmla="*/ 1287 w 1403"/>
                <a:gd name="T41" fmla="*/ 225 h 2212"/>
                <a:gd name="T42" fmla="*/ 1381 w 1403"/>
                <a:gd name="T43" fmla="*/ 957 h 2212"/>
                <a:gd name="T44" fmla="*/ 1381 w 1403"/>
                <a:gd name="T45" fmla="*/ 1108 h 2212"/>
                <a:gd name="T46" fmla="*/ 1403 w 1403"/>
                <a:gd name="T47" fmla="*/ 1501 h 2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403" h="2212">
                  <a:moveTo>
                    <a:pt x="1403" y="1501"/>
                  </a:moveTo>
                  <a:lnTo>
                    <a:pt x="1403" y="1574"/>
                  </a:lnTo>
                  <a:lnTo>
                    <a:pt x="1366" y="1636"/>
                  </a:lnTo>
                  <a:lnTo>
                    <a:pt x="1324" y="1689"/>
                  </a:lnTo>
                  <a:lnTo>
                    <a:pt x="1271" y="1736"/>
                  </a:lnTo>
                  <a:lnTo>
                    <a:pt x="1214" y="1783"/>
                  </a:lnTo>
                  <a:lnTo>
                    <a:pt x="1156" y="1825"/>
                  </a:lnTo>
                  <a:lnTo>
                    <a:pt x="1099" y="1867"/>
                  </a:lnTo>
                  <a:lnTo>
                    <a:pt x="1041" y="1914"/>
                  </a:lnTo>
                  <a:lnTo>
                    <a:pt x="989" y="1966"/>
                  </a:lnTo>
                  <a:lnTo>
                    <a:pt x="560" y="2212"/>
                  </a:lnTo>
                  <a:lnTo>
                    <a:pt x="539" y="2118"/>
                  </a:lnTo>
                  <a:lnTo>
                    <a:pt x="560" y="2003"/>
                  </a:lnTo>
                  <a:lnTo>
                    <a:pt x="539" y="1647"/>
                  </a:lnTo>
                  <a:lnTo>
                    <a:pt x="445" y="1239"/>
                  </a:lnTo>
                  <a:lnTo>
                    <a:pt x="408" y="1124"/>
                  </a:lnTo>
                  <a:lnTo>
                    <a:pt x="293" y="978"/>
                  </a:lnTo>
                  <a:lnTo>
                    <a:pt x="0" y="679"/>
                  </a:lnTo>
                  <a:lnTo>
                    <a:pt x="408" y="225"/>
                  </a:lnTo>
                  <a:lnTo>
                    <a:pt x="560" y="0"/>
                  </a:lnTo>
                  <a:lnTo>
                    <a:pt x="1287" y="225"/>
                  </a:lnTo>
                  <a:lnTo>
                    <a:pt x="1381" y="957"/>
                  </a:lnTo>
                  <a:lnTo>
                    <a:pt x="1381" y="1108"/>
                  </a:lnTo>
                  <a:lnTo>
                    <a:pt x="1403" y="150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2021" name="Freeform 37"/>
            <p:cNvSpPr>
              <a:spLocks/>
            </p:cNvSpPr>
            <p:nvPr/>
          </p:nvSpPr>
          <p:spPr bwMode="auto">
            <a:xfrm>
              <a:off x="588" y="2183"/>
              <a:ext cx="444" cy="162"/>
            </a:xfrm>
            <a:custGeom>
              <a:avLst/>
              <a:gdLst>
                <a:gd name="T0" fmla="*/ 8108 w 8166"/>
                <a:gd name="T1" fmla="*/ 2004 h 5219"/>
                <a:gd name="T2" fmla="*/ 7674 w 8166"/>
                <a:gd name="T3" fmla="*/ 2846 h 5219"/>
                <a:gd name="T4" fmla="*/ 7580 w 8166"/>
                <a:gd name="T5" fmla="*/ 3170 h 5219"/>
                <a:gd name="T6" fmla="*/ 7407 w 8166"/>
                <a:gd name="T7" fmla="*/ 3494 h 5219"/>
                <a:gd name="T8" fmla="*/ 7160 w 8166"/>
                <a:gd name="T9" fmla="*/ 3818 h 5219"/>
                <a:gd name="T10" fmla="*/ 6852 w 8166"/>
                <a:gd name="T11" fmla="*/ 4152 h 5219"/>
                <a:gd name="T12" fmla="*/ 6328 w 8166"/>
                <a:gd name="T13" fmla="*/ 4566 h 5219"/>
                <a:gd name="T14" fmla="*/ 5899 w 8166"/>
                <a:gd name="T15" fmla="*/ 5219 h 5219"/>
                <a:gd name="T16" fmla="*/ 5748 w 8166"/>
                <a:gd name="T17" fmla="*/ 4926 h 5219"/>
                <a:gd name="T18" fmla="*/ 5596 w 8166"/>
                <a:gd name="T19" fmla="*/ 4864 h 5219"/>
                <a:gd name="T20" fmla="*/ 5360 w 8166"/>
                <a:gd name="T21" fmla="*/ 4770 h 5219"/>
                <a:gd name="T22" fmla="*/ 5115 w 8166"/>
                <a:gd name="T23" fmla="*/ 4722 h 5219"/>
                <a:gd name="T24" fmla="*/ 4863 w 8166"/>
                <a:gd name="T25" fmla="*/ 4665 h 5219"/>
                <a:gd name="T26" fmla="*/ 4611 w 8166"/>
                <a:gd name="T27" fmla="*/ 4607 h 5219"/>
                <a:gd name="T28" fmla="*/ 4366 w 8166"/>
                <a:gd name="T29" fmla="*/ 4540 h 5219"/>
                <a:gd name="T30" fmla="*/ 4115 w 8166"/>
                <a:gd name="T31" fmla="*/ 4467 h 5219"/>
                <a:gd name="T32" fmla="*/ 3863 w 8166"/>
                <a:gd name="T33" fmla="*/ 4388 h 5219"/>
                <a:gd name="T34" fmla="*/ 3618 w 8166"/>
                <a:gd name="T35" fmla="*/ 4304 h 5219"/>
                <a:gd name="T36" fmla="*/ 3366 w 8166"/>
                <a:gd name="T37" fmla="*/ 4216 h 5219"/>
                <a:gd name="T38" fmla="*/ 3120 w 8166"/>
                <a:gd name="T39" fmla="*/ 4122 h 5219"/>
                <a:gd name="T40" fmla="*/ 2869 w 8166"/>
                <a:gd name="T41" fmla="*/ 4022 h 5219"/>
                <a:gd name="T42" fmla="*/ 2618 w 8166"/>
                <a:gd name="T43" fmla="*/ 3912 h 5219"/>
                <a:gd name="T44" fmla="*/ 2371 w 8166"/>
                <a:gd name="T45" fmla="*/ 3803 h 5219"/>
                <a:gd name="T46" fmla="*/ 2121 w 8166"/>
                <a:gd name="T47" fmla="*/ 3687 h 5219"/>
                <a:gd name="T48" fmla="*/ 1869 w 8166"/>
                <a:gd name="T49" fmla="*/ 3562 h 5219"/>
                <a:gd name="T50" fmla="*/ 1623 w 8166"/>
                <a:gd name="T51" fmla="*/ 3436 h 5219"/>
                <a:gd name="T52" fmla="*/ 1382 w 8166"/>
                <a:gd name="T53" fmla="*/ 3310 h 5219"/>
                <a:gd name="T54" fmla="*/ 1188 w 8166"/>
                <a:gd name="T55" fmla="*/ 3206 h 5219"/>
                <a:gd name="T56" fmla="*/ 995 w 8166"/>
                <a:gd name="T57" fmla="*/ 3107 h 5219"/>
                <a:gd name="T58" fmla="*/ 796 w 8166"/>
                <a:gd name="T59" fmla="*/ 3023 h 5219"/>
                <a:gd name="T60" fmla="*/ 603 w 8166"/>
                <a:gd name="T61" fmla="*/ 2976 h 5219"/>
                <a:gd name="T62" fmla="*/ 241 w 8166"/>
                <a:gd name="T63" fmla="*/ 2809 h 5219"/>
                <a:gd name="T64" fmla="*/ 415 w 8166"/>
                <a:gd name="T65" fmla="*/ 2694 h 5219"/>
                <a:gd name="T66" fmla="*/ 487 w 8166"/>
                <a:gd name="T67" fmla="*/ 2752 h 5219"/>
                <a:gd name="T68" fmla="*/ 603 w 8166"/>
                <a:gd name="T69" fmla="*/ 2657 h 5219"/>
                <a:gd name="T70" fmla="*/ 619 w 8166"/>
                <a:gd name="T71" fmla="*/ 2098 h 5219"/>
                <a:gd name="T72" fmla="*/ 770 w 8166"/>
                <a:gd name="T73" fmla="*/ 1538 h 5219"/>
                <a:gd name="T74" fmla="*/ 974 w 8166"/>
                <a:gd name="T75" fmla="*/ 659 h 5219"/>
                <a:gd name="T76" fmla="*/ 1068 w 8166"/>
                <a:gd name="T77" fmla="*/ 319 h 5219"/>
                <a:gd name="T78" fmla="*/ 1084 w 8166"/>
                <a:gd name="T79" fmla="*/ 0 h 5219"/>
                <a:gd name="T80" fmla="*/ 1649 w 8166"/>
                <a:gd name="T81" fmla="*/ 413 h 5219"/>
                <a:gd name="T82" fmla="*/ 1880 w 8166"/>
                <a:gd name="T83" fmla="*/ 393 h 5219"/>
                <a:gd name="T84" fmla="*/ 2261 w 8166"/>
                <a:gd name="T85" fmla="*/ 498 h 5219"/>
                <a:gd name="T86" fmla="*/ 2639 w 8166"/>
                <a:gd name="T87" fmla="*/ 571 h 5219"/>
                <a:gd name="T88" fmla="*/ 3020 w 8166"/>
                <a:gd name="T89" fmla="*/ 622 h 5219"/>
                <a:gd name="T90" fmla="*/ 3398 w 8166"/>
                <a:gd name="T91" fmla="*/ 665 h 5219"/>
                <a:gd name="T92" fmla="*/ 3774 w 8166"/>
                <a:gd name="T93" fmla="*/ 707 h 5219"/>
                <a:gd name="T94" fmla="*/ 4152 w 8166"/>
                <a:gd name="T95" fmla="*/ 764 h 5219"/>
                <a:gd name="T96" fmla="*/ 4533 w 8166"/>
                <a:gd name="T97" fmla="*/ 847 h 5219"/>
                <a:gd name="T98" fmla="*/ 6548 w 8166"/>
                <a:gd name="T99" fmla="*/ 1664 h 5219"/>
                <a:gd name="T100" fmla="*/ 6742 w 8166"/>
                <a:gd name="T101" fmla="*/ 1758 h 5219"/>
                <a:gd name="T102" fmla="*/ 6926 w 8166"/>
                <a:gd name="T103" fmla="*/ 1831 h 5219"/>
                <a:gd name="T104" fmla="*/ 7114 w 8166"/>
                <a:gd name="T105" fmla="*/ 1889 h 5219"/>
                <a:gd name="T106" fmla="*/ 7302 w 8166"/>
                <a:gd name="T107" fmla="*/ 1925 h 5219"/>
                <a:gd name="T108" fmla="*/ 8144 w 8166"/>
                <a:gd name="T109" fmla="*/ 1925 h 5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8166" h="5219">
                  <a:moveTo>
                    <a:pt x="8166" y="1967"/>
                  </a:moveTo>
                  <a:lnTo>
                    <a:pt x="8108" y="2004"/>
                  </a:lnTo>
                  <a:lnTo>
                    <a:pt x="7862" y="2224"/>
                  </a:lnTo>
                  <a:lnTo>
                    <a:pt x="7674" y="2846"/>
                  </a:lnTo>
                  <a:lnTo>
                    <a:pt x="7637" y="3007"/>
                  </a:lnTo>
                  <a:lnTo>
                    <a:pt x="7580" y="3170"/>
                  </a:lnTo>
                  <a:lnTo>
                    <a:pt x="7501" y="3332"/>
                  </a:lnTo>
                  <a:lnTo>
                    <a:pt x="7407" y="3494"/>
                  </a:lnTo>
                  <a:lnTo>
                    <a:pt x="7291" y="3656"/>
                  </a:lnTo>
                  <a:lnTo>
                    <a:pt x="7160" y="3818"/>
                  </a:lnTo>
                  <a:lnTo>
                    <a:pt x="7014" y="3985"/>
                  </a:lnTo>
                  <a:lnTo>
                    <a:pt x="6852" y="4152"/>
                  </a:lnTo>
                  <a:lnTo>
                    <a:pt x="6422" y="4487"/>
                  </a:lnTo>
                  <a:lnTo>
                    <a:pt x="6328" y="4566"/>
                  </a:lnTo>
                  <a:lnTo>
                    <a:pt x="5988" y="4827"/>
                  </a:lnTo>
                  <a:lnTo>
                    <a:pt x="5899" y="5219"/>
                  </a:lnTo>
                  <a:lnTo>
                    <a:pt x="5764" y="4958"/>
                  </a:lnTo>
                  <a:lnTo>
                    <a:pt x="5748" y="4926"/>
                  </a:lnTo>
                  <a:lnTo>
                    <a:pt x="5674" y="4864"/>
                  </a:lnTo>
                  <a:lnTo>
                    <a:pt x="5596" y="4864"/>
                  </a:lnTo>
                  <a:lnTo>
                    <a:pt x="5486" y="4790"/>
                  </a:lnTo>
                  <a:lnTo>
                    <a:pt x="5360" y="4770"/>
                  </a:lnTo>
                  <a:lnTo>
                    <a:pt x="5234" y="4744"/>
                  </a:lnTo>
                  <a:lnTo>
                    <a:pt x="5115" y="4722"/>
                  </a:lnTo>
                  <a:lnTo>
                    <a:pt x="4989" y="4696"/>
                  </a:lnTo>
                  <a:lnTo>
                    <a:pt x="4863" y="4665"/>
                  </a:lnTo>
                  <a:lnTo>
                    <a:pt x="4737" y="4639"/>
                  </a:lnTo>
                  <a:lnTo>
                    <a:pt x="4611" y="4607"/>
                  </a:lnTo>
                  <a:lnTo>
                    <a:pt x="4491" y="4571"/>
                  </a:lnTo>
                  <a:lnTo>
                    <a:pt x="4366" y="4540"/>
                  </a:lnTo>
                  <a:lnTo>
                    <a:pt x="4240" y="4503"/>
                  </a:lnTo>
                  <a:lnTo>
                    <a:pt x="4115" y="4467"/>
                  </a:lnTo>
                  <a:lnTo>
                    <a:pt x="3989" y="4430"/>
                  </a:lnTo>
                  <a:lnTo>
                    <a:pt x="3863" y="4388"/>
                  </a:lnTo>
                  <a:lnTo>
                    <a:pt x="3742" y="4346"/>
                  </a:lnTo>
                  <a:lnTo>
                    <a:pt x="3618" y="4304"/>
                  </a:lnTo>
                  <a:lnTo>
                    <a:pt x="3492" y="4262"/>
                  </a:lnTo>
                  <a:lnTo>
                    <a:pt x="3366" y="4216"/>
                  </a:lnTo>
                  <a:lnTo>
                    <a:pt x="3240" y="4168"/>
                  </a:lnTo>
                  <a:lnTo>
                    <a:pt x="3120" y="4122"/>
                  </a:lnTo>
                  <a:lnTo>
                    <a:pt x="2994" y="4069"/>
                  </a:lnTo>
                  <a:lnTo>
                    <a:pt x="2869" y="4022"/>
                  </a:lnTo>
                  <a:lnTo>
                    <a:pt x="2743" y="3969"/>
                  </a:lnTo>
                  <a:lnTo>
                    <a:pt x="2618" y="3912"/>
                  </a:lnTo>
                  <a:lnTo>
                    <a:pt x="2497" y="3860"/>
                  </a:lnTo>
                  <a:lnTo>
                    <a:pt x="2371" y="3803"/>
                  </a:lnTo>
                  <a:lnTo>
                    <a:pt x="2246" y="3744"/>
                  </a:lnTo>
                  <a:lnTo>
                    <a:pt x="2121" y="3687"/>
                  </a:lnTo>
                  <a:lnTo>
                    <a:pt x="1995" y="3624"/>
                  </a:lnTo>
                  <a:lnTo>
                    <a:pt x="1869" y="3562"/>
                  </a:lnTo>
                  <a:lnTo>
                    <a:pt x="1749" y="3499"/>
                  </a:lnTo>
                  <a:lnTo>
                    <a:pt x="1623" y="3436"/>
                  </a:lnTo>
                  <a:lnTo>
                    <a:pt x="1497" y="3368"/>
                  </a:lnTo>
                  <a:lnTo>
                    <a:pt x="1382" y="3310"/>
                  </a:lnTo>
                  <a:lnTo>
                    <a:pt x="1288" y="3259"/>
                  </a:lnTo>
                  <a:lnTo>
                    <a:pt x="1188" y="3206"/>
                  </a:lnTo>
                  <a:lnTo>
                    <a:pt x="1094" y="3159"/>
                  </a:lnTo>
                  <a:lnTo>
                    <a:pt x="995" y="3107"/>
                  </a:lnTo>
                  <a:lnTo>
                    <a:pt x="896" y="3065"/>
                  </a:lnTo>
                  <a:lnTo>
                    <a:pt x="796" y="3023"/>
                  </a:lnTo>
                  <a:lnTo>
                    <a:pt x="702" y="2997"/>
                  </a:lnTo>
                  <a:lnTo>
                    <a:pt x="603" y="2976"/>
                  </a:lnTo>
                  <a:lnTo>
                    <a:pt x="0" y="3107"/>
                  </a:lnTo>
                  <a:lnTo>
                    <a:pt x="241" y="2809"/>
                  </a:lnTo>
                  <a:lnTo>
                    <a:pt x="294" y="2788"/>
                  </a:lnTo>
                  <a:lnTo>
                    <a:pt x="415" y="2694"/>
                  </a:lnTo>
                  <a:lnTo>
                    <a:pt x="487" y="2694"/>
                  </a:lnTo>
                  <a:lnTo>
                    <a:pt x="487" y="2752"/>
                  </a:lnTo>
                  <a:lnTo>
                    <a:pt x="524" y="2788"/>
                  </a:lnTo>
                  <a:lnTo>
                    <a:pt x="603" y="2657"/>
                  </a:lnTo>
                  <a:lnTo>
                    <a:pt x="603" y="2506"/>
                  </a:lnTo>
                  <a:lnTo>
                    <a:pt x="619" y="2098"/>
                  </a:lnTo>
                  <a:lnTo>
                    <a:pt x="649" y="1868"/>
                  </a:lnTo>
                  <a:lnTo>
                    <a:pt x="770" y="1538"/>
                  </a:lnTo>
                  <a:lnTo>
                    <a:pt x="786" y="1355"/>
                  </a:lnTo>
                  <a:lnTo>
                    <a:pt x="974" y="659"/>
                  </a:lnTo>
                  <a:lnTo>
                    <a:pt x="1084" y="356"/>
                  </a:lnTo>
                  <a:lnTo>
                    <a:pt x="1068" y="319"/>
                  </a:lnTo>
                  <a:lnTo>
                    <a:pt x="974" y="21"/>
                  </a:lnTo>
                  <a:lnTo>
                    <a:pt x="1084" y="0"/>
                  </a:lnTo>
                  <a:lnTo>
                    <a:pt x="1555" y="399"/>
                  </a:lnTo>
                  <a:lnTo>
                    <a:pt x="1649" y="413"/>
                  </a:lnTo>
                  <a:lnTo>
                    <a:pt x="1686" y="319"/>
                  </a:lnTo>
                  <a:lnTo>
                    <a:pt x="1880" y="393"/>
                  </a:lnTo>
                  <a:lnTo>
                    <a:pt x="2068" y="450"/>
                  </a:lnTo>
                  <a:lnTo>
                    <a:pt x="2261" y="498"/>
                  </a:lnTo>
                  <a:lnTo>
                    <a:pt x="2450" y="539"/>
                  </a:lnTo>
                  <a:lnTo>
                    <a:pt x="2639" y="571"/>
                  </a:lnTo>
                  <a:lnTo>
                    <a:pt x="2827" y="602"/>
                  </a:lnTo>
                  <a:lnTo>
                    <a:pt x="3020" y="622"/>
                  </a:lnTo>
                  <a:lnTo>
                    <a:pt x="3209" y="644"/>
                  </a:lnTo>
                  <a:lnTo>
                    <a:pt x="3398" y="665"/>
                  </a:lnTo>
                  <a:lnTo>
                    <a:pt x="3586" y="686"/>
                  </a:lnTo>
                  <a:lnTo>
                    <a:pt x="3774" y="707"/>
                  </a:lnTo>
                  <a:lnTo>
                    <a:pt x="3962" y="732"/>
                  </a:lnTo>
                  <a:lnTo>
                    <a:pt x="4152" y="764"/>
                  </a:lnTo>
                  <a:lnTo>
                    <a:pt x="4340" y="801"/>
                  </a:lnTo>
                  <a:lnTo>
                    <a:pt x="4533" y="847"/>
                  </a:lnTo>
                  <a:lnTo>
                    <a:pt x="4721" y="900"/>
                  </a:lnTo>
                  <a:lnTo>
                    <a:pt x="6548" y="1664"/>
                  </a:lnTo>
                  <a:lnTo>
                    <a:pt x="6648" y="1710"/>
                  </a:lnTo>
                  <a:lnTo>
                    <a:pt x="6742" y="1758"/>
                  </a:lnTo>
                  <a:lnTo>
                    <a:pt x="6836" y="1799"/>
                  </a:lnTo>
                  <a:lnTo>
                    <a:pt x="6926" y="1831"/>
                  </a:lnTo>
                  <a:lnTo>
                    <a:pt x="7020" y="1862"/>
                  </a:lnTo>
                  <a:lnTo>
                    <a:pt x="7114" y="1889"/>
                  </a:lnTo>
                  <a:lnTo>
                    <a:pt x="7208" y="1909"/>
                  </a:lnTo>
                  <a:lnTo>
                    <a:pt x="7302" y="1925"/>
                  </a:lnTo>
                  <a:lnTo>
                    <a:pt x="7600" y="1967"/>
                  </a:lnTo>
                  <a:lnTo>
                    <a:pt x="8144" y="1925"/>
                  </a:lnTo>
                  <a:lnTo>
                    <a:pt x="8166" y="1967"/>
                  </a:lnTo>
                  <a:close/>
                </a:path>
              </a:pathLst>
            </a:custGeom>
            <a:solidFill>
              <a:srgbClr val="9999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2022" name="Freeform 38"/>
            <p:cNvSpPr>
              <a:spLocks/>
            </p:cNvSpPr>
            <p:nvPr/>
          </p:nvSpPr>
          <p:spPr bwMode="auto">
            <a:xfrm>
              <a:off x="995" y="2290"/>
              <a:ext cx="16" cy="15"/>
            </a:xfrm>
            <a:custGeom>
              <a:avLst/>
              <a:gdLst>
                <a:gd name="T0" fmla="*/ 303 w 303"/>
                <a:gd name="T1" fmla="*/ 466 h 466"/>
                <a:gd name="T2" fmla="*/ 0 w 303"/>
                <a:gd name="T3" fmla="*/ 376 h 466"/>
                <a:gd name="T4" fmla="*/ 188 w 303"/>
                <a:gd name="T5" fmla="*/ 0 h 466"/>
                <a:gd name="T6" fmla="*/ 303 w 303"/>
                <a:gd name="T7" fmla="*/ 466 h 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03" h="466">
                  <a:moveTo>
                    <a:pt x="303" y="466"/>
                  </a:moveTo>
                  <a:lnTo>
                    <a:pt x="0" y="376"/>
                  </a:lnTo>
                  <a:lnTo>
                    <a:pt x="188" y="0"/>
                  </a:lnTo>
                  <a:lnTo>
                    <a:pt x="303" y="46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2023" name="Freeform 39"/>
            <p:cNvSpPr>
              <a:spLocks/>
            </p:cNvSpPr>
            <p:nvPr/>
          </p:nvSpPr>
          <p:spPr bwMode="auto">
            <a:xfrm>
              <a:off x="900" y="2248"/>
              <a:ext cx="97" cy="79"/>
            </a:xfrm>
            <a:custGeom>
              <a:avLst/>
              <a:gdLst>
                <a:gd name="T0" fmla="*/ 1769 w 1790"/>
                <a:gd name="T1" fmla="*/ 110 h 2546"/>
                <a:gd name="T2" fmla="*/ 1748 w 1790"/>
                <a:gd name="T3" fmla="*/ 172 h 2546"/>
                <a:gd name="T4" fmla="*/ 1340 w 1790"/>
                <a:gd name="T5" fmla="*/ 339 h 2546"/>
                <a:gd name="T6" fmla="*/ 1251 w 1790"/>
                <a:gd name="T7" fmla="*/ 360 h 2546"/>
                <a:gd name="T8" fmla="*/ 1173 w 1790"/>
                <a:gd name="T9" fmla="*/ 433 h 2546"/>
                <a:gd name="T10" fmla="*/ 1099 w 1790"/>
                <a:gd name="T11" fmla="*/ 507 h 2546"/>
                <a:gd name="T12" fmla="*/ 999 w 1790"/>
                <a:gd name="T13" fmla="*/ 601 h 2546"/>
                <a:gd name="T14" fmla="*/ 900 w 1790"/>
                <a:gd name="T15" fmla="*/ 674 h 2546"/>
                <a:gd name="T16" fmla="*/ 816 w 1790"/>
                <a:gd name="T17" fmla="*/ 752 h 2546"/>
                <a:gd name="T18" fmla="*/ 738 w 1790"/>
                <a:gd name="T19" fmla="*/ 831 h 2546"/>
                <a:gd name="T20" fmla="*/ 669 w 1790"/>
                <a:gd name="T21" fmla="*/ 914 h 2546"/>
                <a:gd name="T22" fmla="*/ 618 w 1790"/>
                <a:gd name="T23" fmla="*/ 998 h 2546"/>
                <a:gd name="T24" fmla="*/ 565 w 1790"/>
                <a:gd name="T25" fmla="*/ 1081 h 2546"/>
                <a:gd name="T26" fmla="*/ 529 w 1790"/>
                <a:gd name="T27" fmla="*/ 1171 h 2546"/>
                <a:gd name="T28" fmla="*/ 497 w 1790"/>
                <a:gd name="T29" fmla="*/ 1254 h 2546"/>
                <a:gd name="T30" fmla="*/ 251 w 1790"/>
                <a:gd name="T31" fmla="*/ 2002 h 2546"/>
                <a:gd name="T32" fmla="*/ 1602 w 1790"/>
                <a:gd name="T33" fmla="*/ 360 h 2546"/>
                <a:gd name="T34" fmla="*/ 1659 w 1790"/>
                <a:gd name="T35" fmla="*/ 360 h 2546"/>
                <a:gd name="T36" fmla="*/ 1659 w 1790"/>
                <a:gd name="T37" fmla="*/ 464 h 2546"/>
                <a:gd name="T38" fmla="*/ 685 w 1790"/>
                <a:gd name="T39" fmla="*/ 1928 h 2546"/>
                <a:gd name="T40" fmla="*/ 251 w 1790"/>
                <a:gd name="T41" fmla="*/ 2452 h 2546"/>
                <a:gd name="T42" fmla="*/ 141 w 1790"/>
                <a:gd name="T43" fmla="*/ 2546 h 2546"/>
                <a:gd name="T44" fmla="*/ 47 w 1790"/>
                <a:gd name="T45" fmla="*/ 2472 h 2546"/>
                <a:gd name="T46" fmla="*/ 6 w 1790"/>
                <a:gd name="T47" fmla="*/ 2253 h 2546"/>
                <a:gd name="T48" fmla="*/ 0 w 1790"/>
                <a:gd name="T49" fmla="*/ 2034 h 2546"/>
                <a:gd name="T50" fmla="*/ 27 w 1790"/>
                <a:gd name="T51" fmla="*/ 1814 h 2546"/>
                <a:gd name="T52" fmla="*/ 84 w 1790"/>
                <a:gd name="T53" fmla="*/ 1595 h 2546"/>
                <a:gd name="T54" fmla="*/ 157 w 1790"/>
                <a:gd name="T55" fmla="*/ 1370 h 2546"/>
                <a:gd name="T56" fmla="*/ 251 w 1790"/>
                <a:gd name="T57" fmla="*/ 1150 h 2546"/>
                <a:gd name="T58" fmla="*/ 361 w 1790"/>
                <a:gd name="T59" fmla="*/ 930 h 2546"/>
                <a:gd name="T60" fmla="*/ 476 w 1790"/>
                <a:gd name="T61" fmla="*/ 716 h 2546"/>
                <a:gd name="T62" fmla="*/ 911 w 1790"/>
                <a:gd name="T63" fmla="*/ 282 h 2546"/>
                <a:gd name="T64" fmla="*/ 1283 w 1790"/>
                <a:gd name="T65" fmla="*/ 78 h 2546"/>
                <a:gd name="T66" fmla="*/ 1377 w 1790"/>
                <a:gd name="T67" fmla="*/ 57 h 2546"/>
                <a:gd name="T68" fmla="*/ 1659 w 1790"/>
                <a:gd name="T69" fmla="*/ 0 h 2546"/>
                <a:gd name="T70" fmla="*/ 1790 w 1790"/>
                <a:gd name="T71" fmla="*/ 20 h 2546"/>
                <a:gd name="T72" fmla="*/ 1769 w 1790"/>
                <a:gd name="T73" fmla="*/ 110 h 25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790" h="2546">
                  <a:moveTo>
                    <a:pt x="1769" y="110"/>
                  </a:moveTo>
                  <a:lnTo>
                    <a:pt x="1748" y="172"/>
                  </a:lnTo>
                  <a:lnTo>
                    <a:pt x="1340" y="339"/>
                  </a:lnTo>
                  <a:lnTo>
                    <a:pt x="1251" y="360"/>
                  </a:lnTo>
                  <a:lnTo>
                    <a:pt x="1173" y="433"/>
                  </a:lnTo>
                  <a:lnTo>
                    <a:pt x="1099" y="507"/>
                  </a:lnTo>
                  <a:lnTo>
                    <a:pt x="999" y="601"/>
                  </a:lnTo>
                  <a:lnTo>
                    <a:pt x="900" y="674"/>
                  </a:lnTo>
                  <a:lnTo>
                    <a:pt x="816" y="752"/>
                  </a:lnTo>
                  <a:lnTo>
                    <a:pt x="738" y="831"/>
                  </a:lnTo>
                  <a:lnTo>
                    <a:pt x="669" y="914"/>
                  </a:lnTo>
                  <a:lnTo>
                    <a:pt x="618" y="998"/>
                  </a:lnTo>
                  <a:lnTo>
                    <a:pt x="565" y="1081"/>
                  </a:lnTo>
                  <a:lnTo>
                    <a:pt x="529" y="1171"/>
                  </a:lnTo>
                  <a:lnTo>
                    <a:pt x="497" y="1254"/>
                  </a:lnTo>
                  <a:lnTo>
                    <a:pt x="251" y="2002"/>
                  </a:lnTo>
                  <a:lnTo>
                    <a:pt x="1602" y="360"/>
                  </a:lnTo>
                  <a:lnTo>
                    <a:pt x="1659" y="360"/>
                  </a:lnTo>
                  <a:lnTo>
                    <a:pt x="1659" y="464"/>
                  </a:lnTo>
                  <a:lnTo>
                    <a:pt x="685" y="1928"/>
                  </a:lnTo>
                  <a:lnTo>
                    <a:pt x="251" y="2452"/>
                  </a:lnTo>
                  <a:lnTo>
                    <a:pt x="141" y="2546"/>
                  </a:lnTo>
                  <a:lnTo>
                    <a:pt x="47" y="2472"/>
                  </a:lnTo>
                  <a:lnTo>
                    <a:pt x="6" y="2253"/>
                  </a:lnTo>
                  <a:lnTo>
                    <a:pt x="0" y="2034"/>
                  </a:lnTo>
                  <a:lnTo>
                    <a:pt x="27" y="1814"/>
                  </a:lnTo>
                  <a:lnTo>
                    <a:pt x="84" y="1595"/>
                  </a:lnTo>
                  <a:lnTo>
                    <a:pt x="157" y="1370"/>
                  </a:lnTo>
                  <a:lnTo>
                    <a:pt x="251" y="1150"/>
                  </a:lnTo>
                  <a:lnTo>
                    <a:pt x="361" y="930"/>
                  </a:lnTo>
                  <a:lnTo>
                    <a:pt x="476" y="716"/>
                  </a:lnTo>
                  <a:lnTo>
                    <a:pt x="911" y="282"/>
                  </a:lnTo>
                  <a:lnTo>
                    <a:pt x="1283" y="78"/>
                  </a:lnTo>
                  <a:lnTo>
                    <a:pt x="1377" y="57"/>
                  </a:lnTo>
                  <a:lnTo>
                    <a:pt x="1659" y="0"/>
                  </a:lnTo>
                  <a:lnTo>
                    <a:pt x="1790" y="20"/>
                  </a:lnTo>
                  <a:lnTo>
                    <a:pt x="1769" y="1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2024" name="Freeform 40"/>
            <p:cNvSpPr>
              <a:spLocks/>
            </p:cNvSpPr>
            <p:nvPr/>
          </p:nvSpPr>
          <p:spPr bwMode="auto">
            <a:xfrm>
              <a:off x="549" y="2282"/>
              <a:ext cx="429" cy="162"/>
            </a:xfrm>
            <a:custGeom>
              <a:avLst/>
              <a:gdLst>
                <a:gd name="T0" fmla="*/ 7820 w 7898"/>
                <a:gd name="T1" fmla="*/ 4282 h 5198"/>
                <a:gd name="T2" fmla="*/ 7683 w 7898"/>
                <a:gd name="T3" fmla="*/ 4470 h 5198"/>
                <a:gd name="T4" fmla="*/ 7516 w 7898"/>
                <a:gd name="T5" fmla="*/ 4612 h 5198"/>
                <a:gd name="T6" fmla="*/ 7348 w 7898"/>
                <a:gd name="T7" fmla="*/ 4738 h 5198"/>
                <a:gd name="T8" fmla="*/ 7176 w 7898"/>
                <a:gd name="T9" fmla="*/ 4853 h 5198"/>
                <a:gd name="T10" fmla="*/ 6940 w 7898"/>
                <a:gd name="T11" fmla="*/ 5009 h 5198"/>
                <a:gd name="T12" fmla="*/ 6695 w 7898"/>
                <a:gd name="T13" fmla="*/ 5198 h 5198"/>
                <a:gd name="T14" fmla="*/ 6569 w 7898"/>
                <a:gd name="T15" fmla="*/ 5124 h 5198"/>
                <a:gd name="T16" fmla="*/ 6475 w 7898"/>
                <a:gd name="T17" fmla="*/ 5198 h 5198"/>
                <a:gd name="T18" fmla="*/ 6323 w 7898"/>
                <a:gd name="T19" fmla="*/ 4826 h 5198"/>
                <a:gd name="T20" fmla="*/ 6250 w 7898"/>
                <a:gd name="T21" fmla="*/ 4225 h 5198"/>
                <a:gd name="T22" fmla="*/ 6119 w 7898"/>
                <a:gd name="T23" fmla="*/ 3347 h 5198"/>
                <a:gd name="T24" fmla="*/ 5783 w 7898"/>
                <a:gd name="T25" fmla="*/ 2599 h 5198"/>
                <a:gd name="T26" fmla="*/ 5485 w 7898"/>
                <a:gd name="T27" fmla="*/ 2385 h 5198"/>
                <a:gd name="T28" fmla="*/ 5177 w 7898"/>
                <a:gd name="T29" fmla="*/ 2222 h 5198"/>
                <a:gd name="T30" fmla="*/ 4863 w 7898"/>
                <a:gd name="T31" fmla="*/ 2097 h 5198"/>
                <a:gd name="T32" fmla="*/ 4549 w 7898"/>
                <a:gd name="T33" fmla="*/ 2002 h 5198"/>
                <a:gd name="T34" fmla="*/ 4229 w 7898"/>
                <a:gd name="T35" fmla="*/ 1924 h 5198"/>
                <a:gd name="T36" fmla="*/ 3910 w 7898"/>
                <a:gd name="T37" fmla="*/ 1851 h 5198"/>
                <a:gd name="T38" fmla="*/ 3591 w 7898"/>
                <a:gd name="T39" fmla="*/ 1762 h 5198"/>
                <a:gd name="T40" fmla="*/ 3272 w 7898"/>
                <a:gd name="T41" fmla="*/ 1658 h 5198"/>
                <a:gd name="T42" fmla="*/ 0 w 7898"/>
                <a:gd name="T43" fmla="*/ 653 h 5198"/>
                <a:gd name="T44" fmla="*/ 482 w 7898"/>
                <a:gd name="T45" fmla="*/ 225 h 5198"/>
                <a:gd name="T46" fmla="*/ 1120 w 7898"/>
                <a:gd name="T47" fmla="*/ 88 h 5198"/>
                <a:gd name="T48" fmla="*/ 1309 w 7898"/>
                <a:gd name="T49" fmla="*/ 0 h 5198"/>
                <a:gd name="T50" fmla="*/ 1418 w 7898"/>
                <a:gd name="T51" fmla="*/ 110 h 5198"/>
                <a:gd name="T52" fmla="*/ 1685 w 7898"/>
                <a:gd name="T53" fmla="*/ 313 h 5198"/>
                <a:gd name="T54" fmla="*/ 2973 w 7898"/>
                <a:gd name="T55" fmla="*/ 915 h 5198"/>
                <a:gd name="T56" fmla="*/ 6066 w 7898"/>
                <a:gd name="T57" fmla="*/ 1683 h 5198"/>
                <a:gd name="T58" fmla="*/ 6344 w 7898"/>
                <a:gd name="T59" fmla="*/ 1778 h 5198"/>
                <a:gd name="T60" fmla="*/ 6548 w 7898"/>
                <a:gd name="T61" fmla="*/ 2301 h 5198"/>
                <a:gd name="T62" fmla="*/ 6715 w 7898"/>
                <a:gd name="T63" fmla="*/ 2301 h 5198"/>
                <a:gd name="T64" fmla="*/ 6867 w 7898"/>
                <a:gd name="T65" fmla="*/ 1908 h 5198"/>
                <a:gd name="T66" fmla="*/ 6998 w 7898"/>
                <a:gd name="T67" fmla="*/ 1736 h 5198"/>
                <a:gd name="T68" fmla="*/ 7207 w 7898"/>
                <a:gd name="T69" fmla="*/ 1589 h 5198"/>
                <a:gd name="T70" fmla="*/ 7339 w 7898"/>
                <a:gd name="T71" fmla="*/ 1658 h 5198"/>
                <a:gd name="T72" fmla="*/ 7458 w 7898"/>
                <a:gd name="T73" fmla="*/ 1741 h 5198"/>
                <a:gd name="T74" fmla="*/ 7563 w 7898"/>
                <a:gd name="T75" fmla="*/ 1846 h 5198"/>
                <a:gd name="T76" fmla="*/ 7653 w 7898"/>
                <a:gd name="T77" fmla="*/ 1961 h 5198"/>
                <a:gd name="T78" fmla="*/ 7715 w 7898"/>
                <a:gd name="T79" fmla="*/ 2076 h 5198"/>
                <a:gd name="T80" fmla="*/ 7820 w 7898"/>
                <a:gd name="T81" fmla="*/ 2489 h 5198"/>
                <a:gd name="T82" fmla="*/ 7820 w 7898"/>
                <a:gd name="T83" fmla="*/ 2824 h 5198"/>
                <a:gd name="T84" fmla="*/ 7783 w 7898"/>
                <a:gd name="T85" fmla="*/ 3195 h 5198"/>
                <a:gd name="T86" fmla="*/ 7862 w 7898"/>
                <a:gd name="T87" fmla="*/ 3629 h 5198"/>
                <a:gd name="T88" fmla="*/ 7898 w 7898"/>
                <a:gd name="T89" fmla="*/ 4058 h 5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898" h="5198">
                  <a:moveTo>
                    <a:pt x="7882" y="4110"/>
                  </a:moveTo>
                  <a:lnTo>
                    <a:pt x="7820" y="4282"/>
                  </a:lnTo>
                  <a:lnTo>
                    <a:pt x="7768" y="4398"/>
                  </a:lnTo>
                  <a:lnTo>
                    <a:pt x="7683" y="4470"/>
                  </a:lnTo>
                  <a:lnTo>
                    <a:pt x="7600" y="4544"/>
                  </a:lnTo>
                  <a:lnTo>
                    <a:pt x="7516" y="4612"/>
                  </a:lnTo>
                  <a:lnTo>
                    <a:pt x="7433" y="4680"/>
                  </a:lnTo>
                  <a:lnTo>
                    <a:pt x="7348" y="4738"/>
                  </a:lnTo>
                  <a:lnTo>
                    <a:pt x="7265" y="4795"/>
                  </a:lnTo>
                  <a:lnTo>
                    <a:pt x="7176" y="4853"/>
                  </a:lnTo>
                  <a:lnTo>
                    <a:pt x="7092" y="4899"/>
                  </a:lnTo>
                  <a:lnTo>
                    <a:pt x="6940" y="5009"/>
                  </a:lnTo>
                  <a:lnTo>
                    <a:pt x="6736" y="5182"/>
                  </a:lnTo>
                  <a:lnTo>
                    <a:pt x="6695" y="5198"/>
                  </a:lnTo>
                  <a:lnTo>
                    <a:pt x="6626" y="5108"/>
                  </a:lnTo>
                  <a:lnTo>
                    <a:pt x="6569" y="5124"/>
                  </a:lnTo>
                  <a:lnTo>
                    <a:pt x="6527" y="5145"/>
                  </a:lnTo>
                  <a:lnTo>
                    <a:pt x="6475" y="5198"/>
                  </a:lnTo>
                  <a:lnTo>
                    <a:pt x="6401" y="5161"/>
                  </a:lnTo>
                  <a:lnTo>
                    <a:pt x="6323" y="4826"/>
                  </a:lnTo>
                  <a:lnTo>
                    <a:pt x="6323" y="4732"/>
                  </a:lnTo>
                  <a:lnTo>
                    <a:pt x="6250" y="4225"/>
                  </a:lnTo>
                  <a:lnTo>
                    <a:pt x="6250" y="4110"/>
                  </a:lnTo>
                  <a:lnTo>
                    <a:pt x="6119" y="3347"/>
                  </a:lnTo>
                  <a:lnTo>
                    <a:pt x="5856" y="2714"/>
                  </a:lnTo>
                  <a:lnTo>
                    <a:pt x="5783" y="2599"/>
                  </a:lnTo>
                  <a:lnTo>
                    <a:pt x="5632" y="2484"/>
                  </a:lnTo>
                  <a:lnTo>
                    <a:pt x="5485" y="2385"/>
                  </a:lnTo>
                  <a:lnTo>
                    <a:pt x="5328" y="2296"/>
                  </a:lnTo>
                  <a:lnTo>
                    <a:pt x="5177" y="2222"/>
                  </a:lnTo>
                  <a:lnTo>
                    <a:pt x="5019" y="2154"/>
                  </a:lnTo>
                  <a:lnTo>
                    <a:pt x="4863" y="2097"/>
                  </a:lnTo>
                  <a:lnTo>
                    <a:pt x="4705" y="2050"/>
                  </a:lnTo>
                  <a:lnTo>
                    <a:pt x="4549" y="2002"/>
                  </a:lnTo>
                  <a:lnTo>
                    <a:pt x="4386" y="1966"/>
                  </a:lnTo>
                  <a:lnTo>
                    <a:pt x="4229" y="1924"/>
                  </a:lnTo>
                  <a:lnTo>
                    <a:pt x="4067" y="1887"/>
                  </a:lnTo>
                  <a:lnTo>
                    <a:pt x="3910" y="1851"/>
                  </a:lnTo>
                  <a:lnTo>
                    <a:pt x="3747" y="1809"/>
                  </a:lnTo>
                  <a:lnTo>
                    <a:pt x="3591" y="1762"/>
                  </a:lnTo>
                  <a:lnTo>
                    <a:pt x="3428" y="1715"/>
                  </a:lnTo>
                  <a:lnTo>
                    <a:pt x="3272" y="1658"/>
                  </a:lnTo>
                  <a:lnTo>
                    <a:pt x="597" y="894"/>
                  </a:lnTo>
                  <a:lnTo>
                    <a:pt x="0" y="653"/>
                  </a:lnTo>
                  <a:lnTo>
                    <a:pt x="278" y="313"/>
                  </a:lnTo>
                  <a:lnTo>
                    <a:pt x="482" y="225"/>
                  </a:lnTo>
                  <a:lnTo>
                    <a:pt x="1021" y="110"/>
                  </a:lnTo>
                  <a:lnTo>
                    <a:pt x="1120" y="88"/>
                  </a:lnTo>
                  <a:lnTo>
                    <a:pt x="1230" y="0"/>
                  </a:lnTo>
                  <a:lnTo>
                    <a:pt x="1309" y="0"/>
                  </a:lnTo>
                  <a:lnTo>
                    <a:pt x="1403" y="73"/>
                  </a:lnTo>
                  <a:lnTo>
                    <a:pt x="1418" y="110"/>
                  </a:lnTo>
                  <a:lnTo>
                    <a:pt x="1649" y="277"/>
                  </a:lnTo>
                  <a:lnTo>
                    <a:pt x="1685" y="313"/>
                  </a:lnTo>
                  <a:lnTo>
                    <a:pt x="1795" y="450"/>
                  </a:lnTo>
                  <a:lnTo>
                    <a:pt x="2973" y="915"/>
                  </a:lnTo>
                  <a:lnTo>
                    <a:pt x="4789" y="1417"/>
                  </a:lnTo>
                  <a:lnTo>
                    <a:pt x="6066" y="1683"/>
                  </a:lnTo>
                  <a:lnTo>
                    <a:pt x="6134" y="1658"/>
                  </a:lnTo>
                  <a:lnTo>
                    <a:pt x="6344" y="1778"/>
                  </a:lnTo>
                  <a:lnTo>
                    <a:pt x="6491" y="2222"/>
                  </a:lnTo>
                  <a:lnTo>
                    <a:pt x="6548" y="2301"/>
                  </a:lnTo>
                  <a:lnTo>
                    <a:pt x="6605" y="2301"/>
                  </a:lnTo>
                  <a:lnTo>
                    <a:pt x="6715" y="2301"/>
                  </a:lnTo>
                  <a:lnTo>
                    <a:pt x="6810" y="2202"/>
                  </a:lnTo>
                  <a:lnTo>
                    <a:pt x="6867" y="1908"/>
                  </a:lnTo>
                  <a:lnTo>
                    <a:pt x="6924" y="1793"/>
                  </a:lnTo>
                  <a:lnTo>
                    <a:pt x="6998" y="1736"/>
                  </a:lnTo>
                  <a:lnTo>
                    <a:pt x="7055" y="1720"/>
                  </a:lnTo>
                  <a:lnTo>
                    <a:pt x="7207" y="1589"/>
                  </a:lnTo>
                  <a:lnTo>
                    <a:pt x="7275" y="1589"/>
                  </a:lnTo>
                  <a:lnTo>
                    <a:pt x="7339" y="1658"/>
                  </a:lnTo>
                  <a:lnTo>
                    <a:pt x="7401" y="1699"/>
                  </a:lnTo>
                  <a:lnTo>
                    <a:pt x="7458" y="1741"/>
                  </a:lnTo>
                  <a:lnTo>
                    <a:pt x="7511" y="1793"/>
                  </a:lnTo>
                  <a:lnTo>
                    <a:pt x="7563" y="1846"/>
                  </a:lnTo>
                  <a:lnTo>
                    <a:pt x="7610" y="1903"/>
                  </a:lnTo>
                  <a:lnTo>
                    <a:pt x="7653" y="1961"/>
                  </a:lnTo>
                  <a:lnTo>
                    <a:pt x="7688" y="2018"/>
                  </a:lnTo>
                  <a:lnTo>
                    <a:pt x="7715" y="2076"/>
                  </a:lnTo>
                  <a:lnTo>
                    <a:pt x="7783" y="2243"/>
                  </a:lnTo>
                  <a:lnTo>
                    <a:pt x="7820" y="2489"/>
                  </a:lnTo>
                  <a:lnTo>
                    <a:pt x="7841" y="2672"/>
                  </a:lnTo>
                  <a:lnTo>
                    <a:pt x="7820" y="2824"/>
                  </a:lnTo>
                  <a:lnTo>
                    <a:pt x="7841" y="3106"/>
                  </a:lnTo>
                  <a:lnTo>
                    <a:pt x="7783" y="3195"/>
                  </a:lnTo>
                  <a:lnTo>
                    <a:pt x="7830" y="3409"/>
                  </a:lnTo>
                  <a:lnTo>
                    <a:pt x="7862" y="3629"/>
                  </a:lnTo>
                  <a:lnTo>
                    <a:pt x="7882" y="3843"/>
                  </a:lnTo>
                  <a:lnTo>
                    <a:pt x="7898" y="4058"/>
                  </a:lnTo>
                  <a:lnTo>
                    <a:pt x="7882" y="411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2025" name="Freeform 41"/>
            <p:cNvSpPr>
              <a:spLocks/>
            </p:cNvSpPr>
            <p:nvPr/>
          </p:nvSpPr>
          <p:spPr bwMode="auto">
            <a:xfrm>
              <a:off x="200" y="2313"/>
              <a:ext cx="685" cy="246"/>
            </a:xfrm>
            <a:custGeom>
              <a:avLst/>
              <a:gdLst>
                <a:gd name="T0" fmla="*/ 12453 w 12620"/>
                <a:gd name="T1" fmla="*/ 4487 h 7969"/>
                <a:gd name="T2" fmla="*/ 9663 w 12620"/>
                <a:gd name="T3" fmla="*/ 5878 h 7969"/>
                <a:gd name="T4" fmla="*/ 8783 w 12620"/>
                <a:gd name="T5" fmla="*/ 6417 h 7969"/>
                <a:gd name="T6" fmla="*/ 8035 w 12620"/>
                <a:gd name="T7" fmla="*/ 6845 h 7969"/>
                <a:gd name="T8" fmla="*/ 7548 w 12620"/>
                <a:gd name="T9" fmla="*/ 7143 h 7969"/>
                <a:gd name="T10" fmla="*/ 7171 w 12620"/>
                <a:gd name="T11" fmla="*/ 7374 h 7969"/>
                <a:gd name="T12" fmla="*/ 6124 w 12620"/>
                <a:gd name="T13" fmla="*/ 7969 h 7969"/>
                <a:gd name="T14" fmla="*/ 5993 w 12620"/>
                <a:gd name="T15" fmla="*/ 6454 h 7969"/>
                <a:gd name="T16" fmla="*/ 6124 w 12620"/>
                <a:gd name="T17" fmla="*/ 5502 h 7969"/>
                <a:gd name="T18" fmla="*/ 6910 w 12620"/>
                <a:gd name="T19" fmla="*/ 5047 h 7969"/>
                <a:gd name="T20" fmla="*/ 7197 w 12620"/>
                <a:gd name="T21" fmla="*/ 4864 h 7969"/>
                <a:gd name="T22" fmla="*/ 7460 w 12620"/>
                <a:gd name="T23" fmla="*/ 4696 h 7969"/>
                <a:gd name="T24" fmla="*/ 7726 w 12620"/>
                <a:gd name="T25" fmla="*/ 4529 h 7969"/>
                <a:gd name="T26" fmla="*/ 7993 w 12620"/>
                <a:gd name="T27" fmla="*/ 4361 h 7969"/>
                <a:gd name="T28" fmla="*/ 8255 w 12620"/>
                <a:gd name="T29" fmla="*/ 4189 h 7969"/>
                <a:gd name="T30" fmla="*/ 8726 w 12620"/>
                <a:gd name="T31" fmla="*/ 3927 h 7969"/>
                <a:gd name="T32" fmla="*/ 9176 w 12620"/>
                <a:gd name="T33" fmla="*/ 3666 h 7969"/>
                <a:gd name="T34" fmla="*/ 9663 w 12620"/>
                <a:gd name="T35" fmla="*/ 3310 h 7969"/>
                <a:gd name="T36" fmla="*/ 10097 w 12620"/>
                <a:gd name="T37" fmla="*/ 3034 h 7969"/>
                <a:gd name="T38" fmla="*/ 10678 w 12620"/>
                <a:gd name="T39" fmla="*/ 2673 h 7969"/>
                <a:gd name="T40" fmla="*/ 11107 w 12620"/>
                <a:gd name="T41" fmla="*/ 2317 h 7969"/>
                <a:gd name="T42" fmla="*/ 11406 w 12620"/>
                <a:gd name="T43" fmla="*/ 2134 h 7969"/>
                <a:gd name="T44" fmla="*/ 10568 w 12620"/>
                <a:gd name="T45" fmla="*/ 2557 h 7969"/>
                <a:gd name="T46" fmla="*/ 9929 w 12620"/>
                <a:gd name="T47" fmla="*/ 2970 h 7969"/>
                <a:gd name="T48" fmla="*/ 9490 w 12620"/>
                <a:gd name="T49" fmla="*/ 3289 h 7969"/>
                <a:gd name="T50" fmla="*/ 9056 w 12620"/>
                <a:gd name="T51" fmla="*/ 3572 h 7969"/>
                <a:gd name="T52" fmla="*/ 8621 w 12620"/>
                <a:gd name="T53" fmla="*/ 3839 h 7969"/>
                <a:gd name="T54" fmla="*/ 8187 w 12620"/>
                <a:gd name="T55" fmla="*/ 4100 h 7969"/>
                <a:gd name="T56" fmla="*/ 7747 w 12620"/>
                <a:gd name="T57" fmla="*/ 4377 h 7969"/>
                <a:gd name="T58" fmla="*/ 7364 w 12620"/>
                <a:gd name="T59" fmla="*/ 4545 h 7969"/>
                <a:gd name="T60" fmla="*/ 6889 w 12620"/>
                <a:gd name="T61" fmla="*/ 4864 h 7969"/>
                <a:gd name="T62" fmla="*/ 5878 w 12620"/>
                <a:gd name="T63" fmla="*/ 5371 h 7969"/>
                <a:gd name="T64" fmla="*/ 5842 w 12620"/>
                <a:gd name="T65" fmla="*/ 4346 h 7969"/>
                <a:gd name="T66" fmla="*/ 5957 w 12620"/>
                <a:gd name="T67" fmla="*/ 3702 h 7969"/>
                <a:gd name="T68" fmla="*/ 5319 w 12620"/>
                <a:gd name="T69" fmla="*/ 3034 h 7969"/>
                <a:gd name="T70" fmla="*/ 5114 w 12620"/>
                <a:gd name="T71" fmla="*/ 3122 h 7969"/>
                <a:gd name="T72" fmla="*/ 4947 w 12620"/>
                <a:gd name="T73" fmla="*/ 3227 h 7969"/>
                <a:gd name="T74" fmla="*/ 4863 w 12620"/>
                <a:gd name="T75" fmla="*/ 3404 h 7969"/>
                <a:gd name="T76" fmla="*/ 4831 w 12620"/>
                <a:gd name="T77" fmla="*/ 3572 h 7969"/>
                <a:gd name="T78" fmla="*/ 4994 w 12620"/>
                <a:gd name="T79" fmla="*/ 4331 h 7969"/>
                <a:gd name="T80" fmla="*/ 5000 w 12620"/>
                <a:gd name="T81" fmla="*/ 4864 h 7969"/>
                <a:gd name="T82" fmla="*/ 0 w 12620"/>
                <a:gd name="T83" fmla="*/ 3122 h 7969"/>
                <a:gd name="T84" fmla="*/ 697 w 12620"/>
                <a:gd name="T85" fmla="*/ 2731 h 7969"/>
                <a:gd name="T86" fmla="*/ 1199 w 12620"/>
                <a:gd name="T87" fmla="*/ 2557 h 7969"/>
                <a:gd name="T88" fmla="*/ 1555 w 12620"/>
                <a:gd name="T89" fmla="*/ 2354 h 7969"/>
                <a:gd name="T90" fmla="*/ 2288 w 12620"/>
                <a:gd name="T91" fmla="*/ 2019 h 7969"/>
                <a:gd name="T92" fmla="*/ 2999 w 12620"/>
                <a:gd name="T93" fmla="*/ 1721 h 7969"/>
                <a:gd name="T94" fmla="*/ 4161 w 12620"/>
                <a:gd name="T95" fmla="*/ 1198 h 7969"/>
                <a:gd name="T96" fmla="*/ 5130 w 12620"/>
                <a:gd name="T97" fmla="*/ 711 h 7969"/>
                <a:gd name="T98" fmla="*/ 5392 w 12620"/>
                <a:gd name="T99" fmla="*/ 544 h 7969"/>
                <a:gd name="T100" fmla="*/ 6240 w 12620"/>
                <a:gd name="T101" fmla="*/ 16 h 7969"/>
                <a:gd name="T102" fmla="*/ 6554 w 12620"/>
                <a:gd name="T103" fmla="*/ 167 h 7969"/>
                <a:gd name="T104" fmla="*/ 8825 w 12620"/>
                <a:gd name="T105" fmla="*/ 874 h 7969"/>
                <a:gd name="T106" fmla="*/ 9276 w 12620"/>
                <a:gd name="T107" fmla="*/ 1015 h 7969"/>
                <a:gd name="T108" fmla="*/ 9730 w 12620"/>
                <a:gd name="T109" fmla="*/ 1129 h 7969"/>
                <a:gd name="T110" fmla="*/ 10181 w 12620"/>
                <a:gd name="T111" fmla="*/ 1245 h 7969"/>
                <a:gd name="T112" fmla="*/ 10636 w 12620"/>
                <a:gd name="T113" fmla="*/ 1365 h 7969"/>
                <a:gd name="T114" fmla="*/ 11087 w 12620"/>
                <a:gd name="T115" fmla="*/ 1517 h 7969"/>
                <a:gd name="T116" fmla="*/ 12117 w 12620"/>
                <a:gd name="T117" fmla="*/ 1852 h 7969"/>
                <a:gd name="T118" fmla="*/ 12284 w 12620"/>
                <a:gd name="T119" fmla="*/ 2453 h 7969"/>
                <a:gd name="T120" fmla="*/ 12380 w 12620"/>
                <a:gd name="T121" fmla="*/ 2882 h 79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2620" h="7969">
                  <a:moveTo>
                    <a:pt x="12604" y="4377"/>
                  </a:moveTo>
                  <a:lnTo>
                    <a:pt x="12547" y="4430"/>
                  </a:lnTo>
                  <a:lnTo>
                    <a:pt x="12453" y="4487"/>
                  </a:lnTo>
                  <a:lnTo>
                    <a:pt x="12337" y="4565"/>
                  </a:lnTo>
                  <a:lnTo>
                    <a:pt x="11536" y="4958"/>
                  </a:lnTo>
                  <a:lnTo>
                    <a:pt x="9663" y="5878"/>
                  </a:lnTo>
                  <a:lnTo>
                    <a:pt x="9569" y="5951"/>
                  </a:lnTo>
                  <a:lnTo>
                    <a:pt x="8877" y="6344"/>
                  </a:lnTo>
                  <a:lnTo>
                    <a:pt x="8783" y="6417"/>
                  </a:lnTo>
                  <a:lnTo>
                    <a:pt x="8579" y="6527"/>
                  </a:lnTo>
                  <a:lnTo>
                    <a:pt x="8485" y="6605"/>
                  </a:lnTo>
                  <a:lnTo>
                    <a:pt x="8035" y="6845"/>
                  </a:lnTo>
                  <a:lnTo>
                    <a:pt x="7941" y="6903"/>
                  </a:lnTo>
                  <a:lnTo>
                    <a:pt x="7774" y="7018"/>
                  </a:lnTo>
                  <a:lnTo>
                    <a:pt x="7548" y="7143"/>
                  </a:lnTo>
                  <a:lnTo>
                    <a:pt x="7438" y="7221"/>
                  </a:lnTo>
                  <a:lnTo>
                    <a:pt x="7339" y="7253"/>
                  </a:lnTo>
                  <a:lnTo>
                    <a:pt x="7171" y="7374"/>
                  </a:lnTo>
                  <a:lnTo>
                    <a:pt x="6967" y="7483"/>
                  </a:lnTo>
                  <a:lnTo>
                    <a:pt x="6873" y="7562"/>
                  </a:lnTo>
                  <a:lnTo>
                    <a:pt x="6124" y="7969"/>
                  </a:lnTo>
                  <a:lnTo>
                    <a:pt x="6051" y="7599"/>
                  </a:lnTo>
                  <a:lnTo>
                    <a:pt x="6051" y="7499"/>
                  </a:lnTo>
                  <a:lnTo>
                    <a:pt x="5993" y="6454"/>
                  </a:lnTo>
                  <a:lnTo>
                    <a:pt x="5920" y="5627"/>
                  </a:lnTo>
                  <a:lnTo>
                    <a:pt x="6036" y="5517"/>
                  </a:lnTo>
                  <a:lnTo>
                    <a:pt x="6124" y="5502"/>
                  </a:lnTo>
                  <a:lnTo>
                    <a:pt x="6763" y="5146"/>
                  </a:lnTo>
                  <a:lnTo>
                    <a:pt x="6852" y="5068"/>
                  </a:lnTo>
                  <a:lnTo>
                    <a:pt x="6910" y="5047"/>
                  </a:lnTo>
                  <a:lnTo>
                    <a:pt x="7025" y="4974"/>
                  </a:lnTo>
                  <a:lnTo>
                    <a:pt x="7114" y="4916"/>
                  </a:lnTo>
                  <a:lnTo>
                    <a:pt x="7197" y="4864"/>
                  </a:lnTo>
                  <a:lnTo>
                    <a:pt x="7286" y="4806"/>
                  </a:lnTo>
                  <a:lnTo>
                    <a:pt x="7375" y="4754"/>
                  </a:lnTo>
                  <a:lnTo>
                    <a:pt x="7460" y="4696"/>
                  </a:lnTo>
                  <a:lnTo>
                    <a:pt x="7548" y="4639"/>
                  </a:lnTo>
                  <a:lnTo>
                    <a:pt x="7637" y="4586"/>
                  </a:lnTo>
                  <a:lnTo>
                    <a:pt x="7726" y="4529"/>
                  </a:lnTo>
                  <a:lnTo>
                    <a:pt x="7815" y="4471"/>
                  </a:lnTo>
                  <a:lnTo>
                    <a:pt x="7904" y="4414"/>
                  </a:lnTo>
                  <a:lnTo>
                    <a:pt x="7993" y="4361"/>
                  </a:lnTo>
                  <a:lnTo>
                    <a:pt x="8077" y="4304"/>
                  </a:lnTo>
                  <a:lnTo>
                    <a:pt x="8166" y="4246"/>
                  </a:lnTo>
                  <a:lnTo>
                    <a:pt x="8255" y="4189"/>
                  </a:lnTo>
                  <a:lnTo>
                    <a:pt x="8338" y="4136"/>
                  </a:lnTo>
                  <a:lnTo>
                    <a:pt x="8428" y="4079"/>
                  </a:lnTo>
                  <a:lnTo>
                    <a:pt x="8726" y="3927"/>
                  </a:lnTo>
                  <a:lnTo>
                    <a:pt x="8820" y="3854"/>
                  </a:lnTo>
                  <a:lnTo>
                    <a:pt x="8914" y="3817"/>
                  </a:lnTo>
                  <a:lnTo>
                    <a:pt x="9176" y="3666"/>
                  </a:lnTo>
                  <a:lnTo>
                    <a:pt x="9510" y="3457"/>
                  </a:lnTo>
                  <a:lnTo>
                    <a:pt x="9610" y="3389"/>
                  </a:lnTo>
                  <a:lnTo>
                    <a:pt x="9663" y="3310"/>
                  </a:lnTo>
                  <a:lnTo>
                    <a:pt x="9851" y="3216"/>
                  </a:lnTo>
                  <a:lnTo>
                    <a:pt x="9929" y="3164"/>
                  </a:lnTo>
                  <a:lnTo>
                    <a:pt x="10097" y="3034"/>
                  </a:lnTo>
                  <a:lnTo>
                    <a:pt x="10285" y="2898"/>
                  </a:lnTo>
                  <a:lnTo>
                    <a:pt x="10432" y="2825"/>
                  </a:lnTo>
                  <a:lnTo>
                    <a:pt x="10678" y="2673"/>
                  </a:lnTo>
                  <a:lnTo>
                    <a:pt x="10803" y="2557"/>
                  </a:lnTo>
                  <a:lnTo>
                    <a:pt x="11029" y="2391"/>
                  </a:lnTo>
                  <a:lnTo>
                    <a:pt x="11107" y="2317"/>
                  </a:lnTo>
                  <a:lnTo>
                    <a:pt x="11181" y="2302"/>
                  </a:lnTo>
                  <a:lnTo>
                    <a:pt x="11369" y="2150"/>
                  </a:lnTo>
                  <a:lnTo>
                    <a:pt x="11406" y="2134"/>
                  </a:lnTo>
                  <a:lnTo>
                    <a:pt x="11484" y="2056"/>
                  </a:lnTo>
                  <a:lnTo>
                    <a:pt x="11484" y="1998"/>
                  </a:lnTo>
                  <a:lnTo>
                    <a:pt x="10568" y="2557"/>
                  </a:lnTo>
                  <a:lnTo>
                    <a:pt x="10285" y="2745"/>
                  </a:lnTo>
                  <a:lnTo>
                    <a:pt x="10097" y="2861"/>
                  </a:lnTo>
                  <a:lnTo>
                    <a:pt x="9929" y="2970"/>
                  </a:lnTo>
                  <a:lnTo>
                    <a:pt x="9783" y="3080"/>
                  </a:lnTo>
                  <a:lnTo>
                    <a:pt x="9636" y="3185"/>
                  </a:lnTo>
                  <a:lnTo>
                    <a:pt x="9490" y="3289"/>
                  </a:lnTo>
                  <a:lnTo>
                    <a:pt x="9343" y="3383"/>
                  </a:lnTo>
                  <a:lnTo>
                    <a:pt x="9196" y="3478"/>
                  </a:lnTo>
                  <a:lnTo>
                    <a:pt x="9056" y="3572"/>
                  </a:lnTo>
                  <a:lnTo>
                    <a:pt x="8909" y="3661"/>
                  </a:lnTo>
                  <a:lnTo>
                    <a:pt x="8767" y="3750"/>
                  </a:lnTo>
                  <a:lnTo>
                    <a:pt x="8621" y="3839"/>
                  </a:lnTo>
                  <a:lnTo>
                    <a:pt x="8474" y="3927"/>
                  </a:lnTo>
                  <a:lnTo>
                    <a:pt x="8333" y="4012"/>
                  </a:lnTo>
                  <a:lnTo>
                    <a:pt x="8187" y="4100"/>
                  </a:lnTo>
                  <a:lnTo>
                    <a:pt x="8040" y="4189"/>
                  </a:lnTo>
                  <a:lnTo>
                    <a:pt x="7894" y="4283"/>
                  </a:lnTo>
                  <a:lnTo>
                    <a:pt x="7747" y="4377"/>
                  </a:lnTo>
                  <a:lnTo>
                    <a:pt x="7600" y="4471"/>
                  </a:lnTo>
                  <a:lnTo>
                    <a:pt x="7380" y="4581"/>
                  </a:lnTo>
                  <a:lnTo>
                    <a:pt x="7364" y="4545"/>
                  </a:lnTo>
                  <a:lnTo>
                    <a:pt x="7208" y="4675"/>
                  </a:lnTo>
                  <a:lnTo>
                    <a:pt x="7114" y="4754"/>
                  </a:lnTo>
                  <a:lnTo>
                    <a:pt x="6889" y="4864"/>
                  </a:lnTo>
                  <a:lnTo>
                    <a:pt x="6800" y="4937"/>
                  </a:lnTo>
                  <a:lnTo>
                    <a:pt x="5993" y="5329"/>
                  </a:lnTo>
                  <a:lnTo>
                    <a:pt x="5878" y="5371"/>
                  </a:lnTo>
                  <a:lnTo>
                    <a:pt x="5858" y="5026"/>
                  </a:lnTo>
                  <a:lnTo>
                    <a:pt x="5842" y="4680"/>
                  </a:lnTo>
                  <a:lnTo>
                    <a:pt x="5842" y="4346"/>
                  </a:lnTo>
                  <a:lnTo>
                    <a:pt x="5878" y="4021"/>
                  </a:lnTo>
                  <a:lnTo>
                    <a:pt x="5920" y="3817"/>
                  </a:lnTo>
                  <a:lnTo>
                    <a:pt x="5957" y="3702"/>
                  </a:lnTo>
                  <a:lnTo>
                    <a:pt x="5878" y="3498"/>
                  </a:lnTo>
                  <a:lnTo>
                    <a:pt x="5507" y="3064"/>
                  </a:lnTo>
                  <a:lnTo>
                    <a:pt x="5319" y="3034"/>
                  </a:lnTo>
                  <a:lnTo>
                    <a:pt x="5266" y="3086"/>
                  </a:lnTo>
                  <a:lnTo>
                    <a:pt x="5172" y="3086"/>
                  </a:lnTo>
                  <a:lnTo>
                    <a:pt x="5114" y="3122"/>
                  </a:lnTo>
                  <a:lnTo>
                    <a:pt x="5020" y="3138"/>
                  </a:lnTo>
                  <a:lnTo>
                    <a:pt x="4978" y="3180"/>
                  </a:lnTo>
                  <a:lnTo>
                    <a:pt x="4947" y="3227"/>
                  </a:lnTo>
                  <a:lnTo>
                    <a:pt x="4910" y="3284"/>
                  </a:lnTo>
                  <a:lnTo>
                    <a:pt x="4884" y="3342"/>
                  </a:lnTo>
                  <a:lnTo>
                    <a:pt x="4863" y="3404"/>
                  </a:lnTo>
                  <a:lnTo>
                    <a:pt x="4847" y="3463"/>
                  </a:lnTo>
                  <a:lnTo>
                    <a:pt x="4837" y="3520"/>
                  </a:lnTo>
                  <a:lnTo>
                    <a:pt x="4831" y="3572"/>
                  </a:lnTo>
                  <a:lnTo>
                    <a:pt x="4941" y="3891"/>
                  </a:lnTo>
                  <a:lnTo>
                    <a:pt x="4984" y="4111"/>
                  </a:lnTo>
                  <a:lnTo>
                    <a:pt x="4994" y="4331"/>
                  </a:lnTo>
                  <a:lnTo>
                    <a:pt x="5000" y="4549"/>
                  </a:lnTo>
                  <a:lnTo>
                    <a:pt x="5020" y="4769"/>
                  </a:lnTo>
                  <a:lnTo>
                    <a:pt x="5000" y="4864"/>
                  </a:lnTo>
                  <a:lnTo>
                    <a:pt x="4026" y="4545"/>
                  </a:lnTo>
                  <a:lnTo>
                    <a:pt x="1293" y="3592"/>
                  </a:lnTo>
                  <a:lnTo>
                    <a:pt x="0" y="3122"/>
                  </a:lnTo>
                  <a:lnTo>
                    <a:pt x="74" y="3013"/>
                  </a:lnTo>
                  <a:lnTo>
                    <a:pt x="168" y="2955"/>
                  </a:lnTo>
                  <a:lnTo>
                    <a:pt x="697" y="2731"/>
                  </a:lnTo>
                  <a:lnTo>
                    <a:pt x="922" y="2673"/>
                  </a:lnTo>
                  <a:lnTo>
                    <a:pt x="974" y="2600"/>
                  </a:lnTo>
                  <a:lnTo>
                    <a:pt x="1199" y="2557"/>
                  </a:lnTo>
                  <a:lnTo>
                    <a:pt x="1351" y="2453"/>
                  </a:lnTo>
                  <a:lnTo>
                    <a:pt x="1461" y="2432"/>
                  </a:lnTo>
                  <a:lnTo>
                    <a:pt x="1555" y="2354"/>
                  </a:lnTo>
                  <a:lnTo>
                    <a:pt x="1853" y="2207"/>
                  </a:lnTo>
                  <a:lnTo>
                    <a:pt x="2230" y="2097"/>
                  </a:lnTo>
                  <a:lnTo>
                    <a:pt x="2288" y="2019"/>
                  </a:lnTo>
                  <a:lnTo>
                    <a:pt x="2623" y="1852"/>
                  </a:lnTo>
                  <a:lnTo>
                    <a:pt x="2717" y="1773"/>
                  </a:lnTo>
                  <a:lnTo>
                    <a:pt x="2999" y="1721"/>
                  </a:lnTo>
                  <a:lnTo>
                    <a:pt x="3109" y="1627"/>
                  </a:lnTo>
                  <a:lnTo>
                    <a:pt x="4046" y="1230"/>
                  </a:lnTo>
                  <a:lnTo>
                    <a:pt x="4161" y="1198"/>
                  </a:lnTo>
                  <a:lnTo>
                    <a:pt x="4345" y="1083"/>
                  </a:lnTo>
                  <a:lnTo>
                    <a:pt x="4439" y="1025"/>
                  </a:lnTo>
                  <a:lnTo>
                    <a:pt x="5130" y="711"/>
                  </a:lnTo>
                  <a:lnTo>
                    <a:pt x="5240" y="617"/>
                  </a:lnTo>
                  <a:lnTo>
                    <a:pt x="5303" y="596"/>
                  </a:lnTo>
                  <a:lnTo>
                    <a:pt x="5392" y="544"/>
                  </a:lnTo>
                  <a:lnTo>
                    <a:pt x="5899" y="293"/>
                  </a:lnTo>
                  <a:lnTo>
                    <a:pt x="5993" y="225"/>
                  </a:lnTo>
                  <a:lnTo>
                    <a:pt x="6240" y="16"/>
                  </a:lnTo>
                  <a:lnTo>
                    <a:pt x="6291" y="16"/>
                  </a:lnTo>
                  <a:lnTo>
                    <a:pt x="6328" y="0"/>
                  </a:lnTo>
                  <a:lnTo>
                    <a:pt x="6554" y="167"/>
                  </a:lnTo>
                  <a:lnTo>
                    <a:pt x="7642" y="507"/>
                  </a:lnTo>
                  <a:lnTo>
                    <a:pt x="8673" y="821"/>
                  </a:lnTo>
                  <a:lnTo>
                    <a:pt x="8825" y="874"/>
                  </a:lnTo>
                  <a:lnTo>
                    <a:pt x="8971" y="926"/>
                  </a:lnTo>
                  <a:lnTo>
                    <a:pt x="9124" y="973"/>
                  </a:lnTo>
                  <a:lnTo>
                    <a:pt x="9276" y="1015"/>
                  </a:lnTo>
                  <a:lnTo>
                    <a:pt x="9427" y="1057"/>
                  </a:lnTo>
                  <a:lnTo>
                    <a:pt x="9579" y="1094"/>
                  </a:lnTo>
                  <a:lnTo>
                    <a:pt x="9730" y="1129"/>
                  </a:lnTo>
                  <a:lnTo>
                    <a:pt x="9883" y="1166"/>
                  </a:lnTo>
                  <a:lnTo>
                    <a:pt x="10030" y="1209"/>
                  </a:lnTo>
                  <a:lnTo>
                    <a:pt x="10181" y="1245"/>
                  </a:lnTo>
                  <a:lnTo>
                    <a:pt x="10333" y="1282"/>
                  </a:lnTo>
                  <a:lnTo>
                    <a:pt x="10484" y="1324"/>
                  </a:lnTo>
                  <a:lnTo>
                    <a:pt x="10636" y="1365"/>
                  </a:lnTo>
                  <a:lnTo>
                    <a:pt x="10787" y="1413"/>
                  </a:lnTo>
                  <a:lnTo>
                    <a:pt x="10934" y="1464"/>
                  </a:lnTo>
                  <a:lnTo>
                    <a:pt x="11087" y="1517"/>
                  </a:lnTo>
                  <a:lnTo>
                    <a:pt x="11777" y="1721"/>
                  </a:lnTo>
                  <a:lnTo>
                    <a:pt x="11913" y="1794"/>
                  </a:lnTo>
                  <a:lnTo>
                    <a:pt x="12117" y="1852"/>
                  </a:lnTo>
                  <a:lnTo>
                    <a:pt x="12211" y="1998"/>
                  </a:lnTo>
                  <a:lnTo>
                    <a:pt x="12227" y="2040"/>
                  </a:lnTo>
                  <a:lnTo>
                    <a:pt x="12284" y="2453"/>
                  </a:lnTo>
                  <a:lnTo>
                    <a:pt x="12337" y="2673"/>
                  </a:lnTo>
                  <a:lnTo>
                    <a:pt x="12337" y="2767"/>
                  </a:lnTo>
                  <a:lnTo>
                    <a:pt x="12380" y="2882"/>
                  </a:lnTo>
                  <a:lnTo>
                    <a:pt x="12620" y="4340"/>
                  </a:lnTo>
                  <a:lnTo>
                    <a:pt x="12604" y="4377"/>
                  </a:lnTo>
                  <a:close/>
                </a:path>
              </a:pathLst>
            </a:custGeom>
            <a:solidFill>
              <a:srgbClr val="9999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2026" name="Freeform 42"/>
            <p:cNvSpPr>
              <a:spLocks/>
            </p:cNvSpPr>
            <p:nvPr/>
          </p:nvSpPr>
          <p:spPr bwMode="auto">
            <a:xfrm>
              <a:off x="705" y="2176"/>
              <a:ext cx="31" cy="9"/>
            </a:xfrm>
            <a:custGeom>
              <a:avLst/>
              <a:gdLst>
                <a:gd name="T0" fmla="*/ 560 w 576"/>
                <a:gd name="T1" fmla="*/ 224 h 298"/>
                <a:gd name="T2" fmla="*/ 487 w 576"/>
                <a:gd name="T3" fmla="*/ 298 h 298"/>
                <a:gd name="T4" fmla="*/ 205 w 576"/>
                <a:gd name="T5" fmla="*/ 261 h 298"/>
                <a:gd name="T6" fmla="*/ 205 w 576"/>
                <a:gd name="T7" fmla="*/ 204 h 298"/>
                <a:gd name="T8" fmla="*/ 95 w 576"/>
                <a:gd name="T9" fmla="*/ 188 h 298"/>
                <a:gd name="T10" fmla="*/ 0 w 576"/>
                <a:gd name="T11" fmla="*/ 73 h 298"/>
                <a:gd name="T12" fmla="*/ 168 w 576"/>
                <a:gd name="T13" fmla="*/ 15 h 298"/>
                <a:gd name="T14" fmla="*/ 278 w 576"/>
                <a:gd name="T15" fmla="*/ 15 h 298"/>
                <a:gd name="T16" fmla="*/ 356 w 576"/>
                <a:gd name="T17" fmla="*/ 0 h 298"/>
                <a:gd name="T18" fmla="*/ 576 w 576"/>
                <a:gd name="T19" fmla="*/ 114 h 298"/>
                <a:gd name="T20" fmla="*/ 560 w 576"/>
                <a:gd name="T21" fmla="*/ 224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76" h="298">
                  <a:moveTo>
                    <a:pt x="560" y="224"/>
                  </a:moveTo>
                  <a:lnTo>
                    <a:pt x="487" y="298"/>
                  </a:lnTo>
                  <a:lnTo>
                    <a:pt x="205" y="261"/>
                  </a:lnTo>
                  <a:lnTo>
                    <a:pt x="205" y="204"/>
                  </a:lnTo>
                  <a:lnTo>
                    <a:pt x="95" y="188"/>
                  </a:lnTo>
                  <a:lnTo>
                    <a:pt x="0" y="73"/>
                  </a:lnTo>
                  <a:lnTo>
                    <a:pt x="168" y="15"/>
                  </a:lnTo>
                  <a:lnTo>
                    <a:pt x="278" y="15"/>
                  </a:lnTo>
                  <a:lnTo>
                    <a:pt x="356" y="0"/>
                  </a:lnTo>
                  <a:lnTo>
                    <a:pt x="576" y="114"/>
                  </a:lnTo>
                  <a:lnTo>
                    <a:pt x="560" y="224"/>
                  </a:lnTo>
                  <a:close/>
                </a:path>
              </a:pathLst>
            </a:custGeom>
            <a:solidFill>
              <a:srgbClr val="FFC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2027" name="Freeform 43"/>
            <p:cNvSpPr>
              <a:spLocks/>
            </p:cNvSpPr>
            <p:nvPr/>
          </p:nvSpPr>
          <p:spPr bwMode="auto">
            <a:xfrm>
              <a:off x="709" y="2185"/>
              <a:ext cx="23" cy="8"/>
            </a:xfrm>
            <a:custGeom>
              <a:avLst/>
              <a:gdLst>
                <a:gd name="T0" fmla="*/ 429 w 429"/>
                <a:gd name="T1" fmla="*/ 261 h 261"/>
                <a:gd name="T2" fmla="*/ 57 w 429"/>
                <a:gd name="T3" fmla="*/ 241 h 261"/>
                <a:gd name="T4" fmla="*/ 0 w 429"/>
                <a:gd name="T5" fmla="*/ 0 h 261"/>
                <a:gd name="T6" fmla="*/ 204 w 429"/>
                <a:gd name="T7" fmla="*/ 73 h 261"/>
                <a:gd name="T8" fmla="*/ 413 w 429"/>
                <a:gd name="T9" fmla="*/ 131 h 261"/>
                <a:gd name="T10" fmla="*/ 429 w 429"/>
                <a:gd name="T11" fmla="*/ 261 h 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9" h="261">
                  <a:moveTo>
                    <a:pt x="429" y="261"/>
                  </a:moveTo>
                  <a:lnTo>
                    <a:pt x="57" y="241"/>
                  </a:lnTo>
                  <a:lnTo>
                    <a:pt x="0" y="0"/>
                  </a:lnTo>
                  <a:lnTo>
                    <a:pt x="204" y="73"/>
                  </a:lnTo>
                  <a:lnTo>
                    <a:pt x="413" y="131"/>
                  </a:lnTo>
                  <a:lnTo>
                    <a:pt x="429" y="26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2028" name="Freeform 44"/>
            <p:cNvSpPr>
              <a:spLocks/>
            </p:cNvSpPr>
            <p:nvPr/>
          </p:nvSpPr>
          <p:spPr bwMode="auto">
            <a:xfrm>
              <a:off x="632" y="2260"/>
              <a:ext cx="47" cy="10"/>
            </a:xfrm>
            <a:custGeom>
              <a:avLst/>
              <a:gdLst>
                <a:gd name="T0" fmla="*/ 858 w 858"/>
                <a:gd name="T1" fmla="*/ 72 h 324"/>
                <a:gd name="T2" fmla="*/ 690 w 858"/>
                <a:gd name="T3" fmla="*/ 151 h 324"/>
                <a:gd name="T4" fmla="*/ 596 w 858"/>
                <a:gd name="T5" fmla="*/ 230 h 324"/>
                <a:gd name="T6" fmla="*/ 466 w 858"/>
                <a:gd name="T7" fmla="*/ 260 h 324"/>
                <a:gd name="T8" fmla="*/ 408 w 858"/>
                <a:gd name="T9" fmla="*/ 324 h 324"/>
                <a:gd name="T10" fmla="*/ 204 w 858"/>
                <a:gd name="T11" fmla="*/ 324 h 324"/>
                <a:gd name="T12" fmla="*/ 16 w 858"/>
                <a:gd name="T13" fmla="*/ 209 h 324"/>
                <a:gd name="T14" fmla="*/ 0 w 858"/>
                <a:gd name="T15" fmla="*/ 172 h 324"/>
                <a:gd name="T16" fmla="*/ 37 w 858"/>
                <a:gd name="T17" fmla="*/ 99 h 324"/>
                <a:gd name="T18" fmla="*/ 89 w 858"/>
                <a:gd name="T19" fmla="*/ 72 h 324"/>
                <a:gd name="T20" fmla="*/ 575 w 858"/>
                <a:gd name="T21" fmla="*/ 0 h 324"/>
                <a:gd name="T22" fmla="*/ 800 w 858"/>
                <a:gd name="T23" fmla="*/ 0 h 324"/>
                <a:gd name="T24" fmla="*/ 858 w 858"/>
                <a:gd name="T25" fmla="*/ 72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58" h="324">
                  <a:moveTo>
                    <a:pt x="858" y="72"/>
                  </a:moveTo>
                  <a:lnTo>
                    <a:pt x="690" y="151"/>
                  </a:lnTo>
                  <a:lnTo>
                    <a:pt x="596" y="230"/>
                  </a:lnTo>
                  <a:lnTo>
                    <a:pt x="466" y="260"/>
                  </a:lnTo>
                  <a:lnTo>
                    <a:pt x="408" y="324"/>
                  </a:lnTo>
                  <a:lnTo>
                    <a:pt x="204" y="324"/>
                  </a:lnTo>
                  <a:lnTo>
                    <a:pt x="16" y="209"/>
                  </a:lnTo>
                  <a:lnTo>
                    <a:pt x="0" y="172"/>
                  </a:lnTo>
                  <a:lnTo>
                    <a:pt x="37" y="99"/>
                  </a:lnTo>
                  <a:lnTo>
                    <a:pt x="89" y="72"/>
                  </a:lnTo>
                  <a:lnTo>
                    <a:pt x="575" y="0"/>
                  </a:lnTo>
                  <a:lnTo>
                    <a:pt x="800" y="0"/>
                  </a:lnTo>
                  <a:lnTo>
                    <a:pt x="858" y="7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42034" name="Freeform 50"/>
          <p:cNvSpPr>
            <a:spLocks/>
          </p:cNvSpPr>
          <p:nvPr/>
        </p:nvSpPr>
        <p:spPr bwMode="auto">
          <a:xfrm>
            <a:off x="355600" y="3868738"/>
            <a:ext cx="1588" cy="0"/>
          </a:xfrm>
          <a:custGeom>
            <a:avLst/>
            <a:gdLst>
              <a:gd name="T0" fmla="*/ 0 w 21"/>
              <a:gd name="T1" fmla="*/ 21 w 21"/>
              <a:gd name="T2" fmla="*/ 0 w 21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21">
                <a:moveTo>
                  <a:pt x="0" y="0"/>
                </a:moveTo>
                <a:lnTo>
                  <a:pt x="21" y="0"/>
                </a:lnTo>
                <a:lnTo>
                  <a:pt x="0" y="0"/>
                </a:lnTo>
                <a:close/>
              </a:path>
            </a:pathLst>
          </a:custGeom>
          <a:solidFill>
            <a:srgbClr val="FFCC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19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33375"/>
            <a:ext cx="7772400" cy="1143000"/>
          </a:xfrm>
        </p:spPr>
        <p:txBody>
          <a:bodyPr/>
          <a:lstStyle/>
          <a:p>
            <a:r>
              <a:rPr lang="en-GB" sz="6000" dirty="0" err="1" smtClean="0">
                <a:solidFill>
                  <a:schemeClr val="accent2"/>
                </a:solidFill>
                <a:latin typeface="Comic Sans MS" charset="0"/>
              </a:rPr>
              <a:t>hacer</a:t>
            </a:r>
            <a:r>
              <a:rPr lang="en-GB" sz="6000" dirty="0" smtClean="0">
                <a:latin typeface="Comic Sans MS" charset="0"/>
              </a:rPr>
              <a:t> la </a:t>
            </a:r>
            <a:r>
              <a:rPr lang="en-GB" sz="6000" dirty="0" err="1" smtClean="0">
                <a:latin typeface="Comic Sans MS" charset="0"/>
              </a:rPr>
              <a:t>compra</a:t>
            </a:r>
            <a:endParaRPr lang="en-GB" sz="6000" dirty="0">
              <a:latin typeface="Comic Sans MS" charset="0"/>
            </a:endParaRPr>
          </a:p>
        </p:txBody>
      </p:sp>
      <p:pic>
        <p:nvPicPr>
          <p:cNvPr id="33797" name="Picture 5" descr="j009050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079750" y="1557338"/>
            <a:ext cx="4087813" cy="5040312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37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4" grpId="0"/>
    </p:bldLst>
  </p:timing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Blank Presentation">
      <a:majorFont>
        <a:latin typeface="Times New Roman"/>
        <a:ea typeface="ＭＳ Ｐゴシック"/>
        <a:cs typeface=""/>
      </a:majorFont>
      <a:minorFont>
        <a:latin typeface="Times New Roman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Comic Sans MS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Comic Sans MS" charset="0"/>
            <a:ea typeface="ＭＳ Ｐゴシック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Office\Templates\Blank Presentation.pot</Template>
  <TotalTime>298</TotalTime>
  <Words>222</Words>
  <Application>Microsoft Macintosh PowerPoint</Application>
  <PresentationFormat>On-screen Show (4:3)</PresentationFormat>
  <Paragraphs>89</Paragraphs>
  <Slides>24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Blank Presentation</vt:lpstr>
      <vt:lpstr>Martes 14 de mayo</vt:lpstr>
      <vt:lpstr>hacer los quehaceres</vt:lpstr>
      <vt:lpstr>lavar la ropa</vt:lpstr>
      <vt:lpstr>lavar el coche</vt:lpstr>
      <vt:lpstr>lavar los platos</vt:lpstr>
      <vt:lpstr>lavar el baño</vt:lpstr>
      <vt:lpstr>lavar el perro</vt:lpstr>
      <vt:lpstr>hacer la cama</vt:lpstr>
      <vt:lpstr>hacer la compra</vt:lpstr>
      <vt:lpstr>preparar la cena</vt:lpstr>
      <vt:lpstr>planchar la ropa</vt:lpstr>
      <vt:lpstr>poner la mesa</vt:lpstr>
      <vt:lpstr>Ordenar los libros</vt:lpstr>
      <vt:lpstr>quitar la mesa</vt:lpstr>
      <vt:lpstr>Sacar al basura</vt:lpstr>
      <vt:lpstr>pasar la aspiradora</vt:lpstr>
      <vt:lpstr>Barrer el suelo</vt:lpstr>
      <vt:lpstr>Limpiar el cuarto</vt:lpstr>
      <vt:lpstr>Tú commands</vt:lpstr>
      <vt:lpstr>How do we create a tú command sentence?</vt:lpstr>
      <vt:lpstr>Attention!</vt:lpstr>
      <vt:lpstr>Irregular affirmative commands</vt:lpstr>
      <vt:lpstr>PowerPoint Presentation</vt:lpstr>
      <vt:lpstr>La tarea </vt:lpstr>
    </vt:vector>
  </TitlesOfParts>
  <Company>Cams Hill School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ITC Dept</dc:creator>
  <cp:lastModifiedBy>ACS User</cp:lastModifiedBy>
  <cp:revision>54</cp:revision>
  <dcterms:created xsi:type="dcterms:W3CDTF">2002-02-25T14:47:34Z</dcterms:created>
  <dcterms:modified xsi:type="dcterms:W3CDTF">2013-05-14T07:14:35Z</dcterms:modified>
</cp:coreProperties>
</file>